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36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ADMIN21\Desktop\HARITHA%20PROG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ADMIN21\Desktop\HARITHA%20PRO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[EXCEL.xlsx]RATHIKA PROJECT!PivotTable4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"/>
          <c:y val="0.36411599591717708"/>
          <c:w val="0.72222222222222221"/>
          <c:h val="0.50264545056867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'RATHIKA PROJECT'!$B$3:$B$4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'RATHIKA 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'RATHIKA PROJECT'!$B$5:$B$15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7A4-43A8-A855-E05E62581021}"/>
            </c:ext>
          </c:extLst>
        </c:ser>
        <c:ser>
          <c:idx val="1"/>
          <c:order val="1"/>
          <c:tx>
            <c:strRef>
              <c:f>'RATHIKA PROJECT'!$C$3:$C$4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'RATHIKA 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'RATHIKA PROJECT'!$C$5:$C$15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7A4-43A8-A855-E05E62581021}"/>
            </c:ext>
          </c:extLst>
        </c:ser>
        <c:ser>
          <c:idx val="2"/>
          <c:order val="2"/>
          <c:tx>
            <c:strRef>
              <c:f>'RATHIKA PROJECT'!$D$3:$D$4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'RATHIKA 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'RATHIKA PROJECT'!$D$5:$D$15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7A4-43A8-A855-E05E62581021}"/>
            </c:ext>
          </c:extLst>
        </c:ser>
        <c:ser>
          <c:idx val="3"/>
          <c:order val="3"/>
          <c:tx>
            <c:strRef>
              <c:f>'RATHIKA PROJECT'!$E$3:$E$4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'RATHIKA 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'RATHIKA PROJECT'!$E$5:$E$15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7A4-43A8-A855-E05E62581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633088"/>
        <c:axId val="46233088"/>
      </c:barChart>
      <c:catAx>
        <c:axId val="4463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33088"/>
        <c:crosses val="autoZero"/>
        <c:auto val="1"/>
        <c:lblAlgn val="ctr"/>
        <c:lblOffset val="100"/>
        <c:noMultiLvlLbl val="0"/>
      </c:catAx>
      <c:valAx>
        <c:axId val="4623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3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alpha val="5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baseline="0">
                <a:solidFill>
                  <a:srgbClr val="FFFF00"/>
                </a:solidFill>
                <a:effectLst/>
              </a:rPr>
              <a:t>MEDIUM PERFORMING EMPLOYEE</a:t>
            </a:r>
            <a:endParaRPr lang="en-IN" sz="1200">
              <a:solidFill>
                <a:srgbClr val="FFFF00"/>
              </a:solidFill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ofPieChart>
        <c:ofPieType val="pie"/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</c:v>
                </c:pt>
                <c:pt idx="1">
                  <c:v>45</c:v>
                </c:pt>
                <c:pt idx="2">
                  <c:v>55</c:v>
                </c:pt>
                <c:pt idx="3">
                  <c:v>46</c:v>
                </c:pt>
                <c:pt idx="4">
                  <c:v>39</c:v>
                </c:pt>
                <c:pt idx="5">
                  <c:v>49</c:v>
                </c:pt>
                <c:pt idx="6">
                  <c:v>47</c:v>
                </c:pt>
                <c:pt idx="7">
                  <c:v>52</c:v>
                </c:pt>
                <c:pt idx="8">
                  <c:v>51</c:v>
                </c:pt>
                <c:pt idx="9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rgbClr val="FF0000"/>
                </a:solidFill>
              </a:rPr>
              <a:t>HIGH</a:t>
            </a:r>
            <a:r>
              <a:rPr lang="en-IN" baseline="0">
                <a:solidFill>
                  <a:srgbClr val="FF0000"/>
                </a:solidFill>
              </a:rPr>
              <a:t>  PERFORMING EMPLOYEE</a:t>
            </a:r>
            <a:endParaRPr lang="en-IN">
              <a:solidFill>
                <a:srgbClr val="FF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</c:v>
                </c:pt>
                <c:pt idx="1">
                  <c:v>45</c:v>
                </c:pt>
                <c:pt idx="2">
                  <c:v>55</c:v>
                </c:pt>
                <c:pt idx="3">
                  <c:v>46</c:v>
                </c:pt>
                <c:pt idx="4">
                  <c:v>39</c:v>
                </c:pt>
                <c:pt idx="5">
                  <c:v>49</c:v>
                </c:pt>
                <c:pt idx="6">
                  <c:v>47</c:v>
                </c:pt>
                <c:pt idx="7">
                  <c:v>52</c:v>
                </c:pt>
                <c:pt idx="8">
                  <c:v>51</c:v>
                </c:pt>
                <c:pt idx="9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6" y="2067308"/>
            <a:ext cx="580085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3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8" y="4829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3" y="3694896"/>
            <a:ext cx="4743451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2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7" y="0"/>
            <a:ext cx="2589531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1" y="3048000"/>
            <a:ext cx="3257551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2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9" y="0"/>
            <a:ext cx="1256031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5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3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3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21" y="6473340"/>
            <a:ext cx="15112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2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066800" y="489822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3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STUDENT NAME: RATHIKA.A 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NO:122201943</a:t>
            </a:r>
            <a:endParaRPr lang="en-US" sz="2400" dirty="0"/>
          </a:p>
          <a:p>
            <a:r>
              <a:rPr lang="en-US" sz="2400" dirty="0" smtClean="0"/>
              <a:t>DEPARTMENT:B.COM(CORPORATE SECRETARYSHIP)</a:t>
            </a:r>
            <a:endParaRPr lang="en-US" sz="2400" dirty="0"/>
          </a:p>
          <a:p>
            <a:r>
              <a:rPr lang="en-US" sz="2400" dirty="0" smtClean="0"/>
              <a:t>COLLEGE: CHEVALIER T.THOMAS ELIZABETH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295400" y="1334974"/>
            <a:ext cx="6934200" cy="478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endParaRPr lang="en-US" sz="2000" b="1" dirty="0" smtClean="0"/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DATA COLLECTION</a:t>
            </a:r>
          </a:p>
          <a:p>
            <a:pPr algn="ctr"/>
            <a:r>
              <a:rPr lang="en-US" dirty="0" smtClean="0"/>
              <a:t>GAGGLE TO DOWNLOAD THE DATA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FETURE COLLECTION</a:t>
            </a:r>
            <a:endParaRPr lang="en-US" b="1" dirty="0" smtClean="0"/>
          </a:p>
          <a:p>
            <a:pPr algn="ctr"/>
            <a:r>
              <a:rPr lang="en-IN" dirty="0" smtClean="0"/>
              <a:t>Employee Status </a:t>
            </a:r>
          </a:p>
          <a:p>
            <a:pPr algn="ctr"/>
            <a:r>
              <a:rPr lang="en-IN" dirty="0" smtClean="0"/>
              <a:t>Employee Type </a:t>
            </a:r>
          </a:p>
          <a:p>
            <a:pPr algn="ctr"/>
            <a:r>
              <a:rPr lang="en-IN" dirty="0" smtClean="0"/>
              <a:t>Gender Code </a:t>
            </a:r>
          </a:p>
          <a:p>
            <a:pPr algn="ctr"/>
            <a:r>
              <a:rPr lang="en-IN" dirty="0"/>
              <a:t>Performance Score </a:t>
            </a:r>
            <a:endParaRPr lang="en-IN" dirty="0" smtClean="0"/>
          </a:p>
          <a:p>
            <a:pPr algn="ctr"/>
            <a:r>
              <a:rPr lang="en-IN" dirty="0" smtClean="0"/>
              <a:t>Current </a:t>
            </a:r>
            <a:r>
              <a:rPr lang="en-IN" dirty="0"/>
              <a:t>Employee Rating </a:t>
            </a:r>
            <a:endParaRPr lang="en-IN" dirty="0" smtClean="0"/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DATA CLEANING</a:t>
            </a:r>
            <a:endParaRPr lang="en-US" b="1" dirty="0" smtClean="0"/>
          </a:p>
          <a:p>
            <a:pPr algn="ctr"/>
            <a:r>
              <a:rPr lang="en-US" dirty="0" smtClean="0"/>
              <a:t>MIISSING VALUE IDENTIFY</a:t>
            </a:r>
          </a:p>
          <a:p>
            <a:pPr algn="ctr"/>
            <a:r>
              <a:rPr lang="en-US" dirty="0" smtClean="0"/>
              <a:t>MISSING VALUE FILTER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PERFORMANCE LEVEL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SUMMARY</a:t>
            </a:r>
          </a:p>
          <a:p>
            <a:pPr algn="ctr"/>
            <a:r>
              <a:rPr lang="en-US" dirty="0" smtClean="0"/>
              <a:t>CREATE A PIVOT TABLE</a:t>
            </a:r>
          </a:p>
          <a:p>
            <a:pPr algn="ctr"/>
            <a:r>
              <a:rPr lang="en-US" dirty="0" smtClean="0"/>
              <a:t>CREATING GRAPH</a:t>
            </a:r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46"/>
            <a:ext cx="2437131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721570"/>
              </p:ext>
            </p:extLst>
          </p:nvPr>
        </p:nvGraphicFramePr>
        <p:xfrm>
          <a:off x="3810000" y="1724025"/>
          <a:ext cx="4572000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5" y="385444"/>
            <a:ext cx="3816668" cy="758190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449157"/>
              </p:ext>
            </p:extLst>
          </p:nvPr>
        </p:nvGraphicFramePr>
        <p:xfrm>
          <a:off x="1447803" y="2057400"/>
          <a:ext cx="6857999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284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5" y="385444"/>
            <a:ext cx="3207068" cy="758190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40896"/>
              </p:ext>
            </p:extLst>
          </p:nvPr>
        </p:nvGraphicFramePr>
        <p:xfrm>
          <a:off x="755333" y="1905000"/>
          <a:ext cx="7772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953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1524000" y="990604"/>
            <a:ext cx="6858000" cy="537690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By comparing </a:t>
            </a:r>
            <a:r>
              <a:rPr lang="en-US" dirty="0"/>
              <a:t>the performance of the employees the number of employees are higher in number </a:t>
            </a:r>
            <a:r>
              <a:rPr lang="en-US" dirty="0" smtClean="0"/>
              <a:t>average </a:t>
            </a:r>
            <a:r>
              <a:rPr lang="en-US" dirty="0"/>
              <a:t>performance by employee by giving them different levels of task based on their performance and the work……. we need to motivate them for the better </a:t>
            </a:r>
            <a:r>
              <a:rPr lang="en-US" dirty="0" smtClean="0"/>
              <a:t>outcome….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8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8" y="6410329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8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6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7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2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90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6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1695451"/>
            <a:ext cx="7458075" cy="4772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IS ACHIEVEMENT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IS INCREMENT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Effectively considers multiple perspectives and approaches before making </a:t>
            </a:r>
            <a:r>
              <a:rPr lang="en-US" sz="2800" dirty="0" smtClean="0"/>
              <a:t>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Displayed </a:t>
            </a:r>
            <a:r>
              <a:rPr lang="en-US" sz="2800" dirty="0"/>
              <a:t>a consistently strong ability to tackle challenging problems efficiently</a:t>
            </a:r>
            <a:endParaRPr lang="en-US" sz="2800" dirty="0" smtClean="0"/>
          </a:p>
          <a:p>
            <a:pPr algn="ctr"/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7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29627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019300"/>
            <a:ext cx="7543800" cy="44386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analyzing </a:t>
            </a:r>
            <a:r>
              <a:rPr lang="en-US" dirty="0"/>
              <a:t>the performance of the employee by considering various factors like </a:t>
            </a:r>
            <a:r>
              <a:rPr lang="en-US" dirty="0" smtClean="0"/>
              <a:t>gender </a:t>
            </a:r>
            <a:r>
              <a:rPr lang="en-US" dirty="0"/>
              <a:t>performance score </a:t>
            </a:r>
            <a:r>
              <a:rPr lang="en-US" dirty="0" smtClean="0"/>
              <a:t>ratings performance </a:t>
            </a:r>
            <a:r>
              <a:rPr lang="en-US" dirty="0"/>
              <a:t>analysis in order to identify the Trends and patterns of different categories of employees like high medium </a:t>
            </a:r>
            <a:r>
              <a:rPr lang="en-US" dirty="0" smtClean="0"/>
              <a:t>low</a:t>
            </a:r>
          </a:p>
          <a:p>
            <a:pPr algn="ctr"/>
            <a:r>
              <a:rPr lang="en-US" dirty="0"/>
              <a:t>Compare strengths and weaknesses. </a:t>
            </a:r>
            <a:r>
              <a:rPr lang="en-US" dirty="0" smtClean="0"/>
              <a:t>...</a:t>
            </a:r>
          </a:p>
          <a:p>
            <a:pPr algn="ctr"/>
            <a:r>
              <a:rPr lang="en-US" dirty="0" smtClean="0"/>
              <a:t>Recommend </a:t>
            </a:r>
            <a:r>
              <a:rPr lang="en-US" dirty="0"/>
              <a:t>actionable goals. ...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4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2" y="6172204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AutoShape 2" descr="Free finance logo templates to customize | Canva"/>
          <p:cNvSpPr>
            <a:spLocks noChangeAspect="1" noChangeArrowheads="1"/>
          </p:cNvSpPr>
          <p:nvPr/>
        </p:nvSpPr>
        <p:spPr bwMode="auto">
          <a:xfrm>
            <a:off x="4800600" y="15308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30" y="517324"/>
            <a:ext cx="194310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72" y="1886945"/>
            <a:ext cx="5691856" cy="38300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7" y="857888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2514600"/>
            <a:ext cx="52578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CONDITIONAL FORMATTING-MISSING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FILTER-REMOVE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FORMULA-PERFORMANCE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PIVOT-SUMMARY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GRAPH-DATA VISUALIZTION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1752600"/>
            <a:ext cx="7467600" cy="358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EMPLOYEE=-KAGGLE</a:t>
            </a:r>
          </a:p>
          <a:p>
            <a:pPr algn="ctr"/>
            <a:r>
              <a:rPr lang="en-US" sz="2800" dirty="0" smtClean="0"/>
              <a:t>26-FEATURES</a:t>
            </a:r>
          </a:p>
          <a:p>
            <a:pPr algn="ctr"/>
            <a:r>
              <a:rPr lang="en-US" sz="2800" dirty="0" smtClean="0"/>
              <a:t>9 FEATURES</a:t>
            </a:r>
          </a:p>
          <a:p>
            <a:pPr algn="ctr"/>
            <a:r>
              <a:rPr lang="en-US" sz="2800" dirty="0" smtClean="0"/>
              <a:t>EMP TYPE</a:t>
            </a:r>
          </a:p>
          <a:p>
            <a:pPr algn="ctr"/>
            <a:r>
              <a:rPr lang="en-US" sz="2800" dirty="0" smtClean="0"/>
              <a:t>PERFORMANCE LEVEL</a:t>
            </a:r>
          </a:p>
          <a:p>
            <a:pPr algn="ctr"/>
            <a:r>
              <a:rPr lang="en-US" sz="2800" dirty="0" smtClean="0"/>
              <a:t>GENDER-MALE FEMALE</a:t>
            </a:r>
          </a:p>
          <a:p>
            <a:pPr algn="ctr"/>
            <a:r>
              <a:rPr lang="en-US" sz="2800" dirty="0" smtClean="0"/>
              <a:t>EMPLOYEE RATING-NUM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8" y="3381377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8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209801" y="2945142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&gt;=5"VERY HIGH",Z8&gt;=4"HIGH",Z8&gt;=3,"MED",TRUE,"LOW")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286</TotalTime>
  <Words>299</Words>
  <Application>Microsoft Office PowerPoint</Application>
  <PresentationFormat>Custom</PresentationFormat>
  <Paragraphs>86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24</cp:revision>
  <dcterms:created xsi:type="dcterms:W3CDTF">2024-03-29T15:07:22Z</dcterms:created>
  <dcterms:modified xsi:type="dcterms:W3CDTF">2024-09-01T07:41:45Z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