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9/7/2024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305348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920382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352543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177158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816537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249504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40774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995190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99205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62191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03806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208558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075080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610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4371471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568991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39652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364782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5292467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5423129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937480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00245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392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394708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79385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81703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140869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527623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204203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Rathika.N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312213094, unm14535443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Vel Tech Ranga Sanku Arts College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22413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336916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39762"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9783161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图表"/>
          <p:cNvGraphicFramePr/>
          <p:nvPr/>
        </p:nvGraphicFramePr>
        <p:xfrm>
          <a:off x="609600" y="1577340"/>
          <a:ext cx="4335779"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87854205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781708" y="1509028"/>
            <a:ext cx="9505291"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7134192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3220602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74869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200037"/>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947339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62365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284320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744183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082622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312164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2024-03-27T19:07:22Z</dcterms:created>
  <dcterms:modified xsi:type="dcterms:W3CDTF">2024-09-07T12:01:33Z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0b0bf4145b624b9f89f97f317b50da53</vt:lpwstr>
  </property>
</Properties>
</file>