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E7B1A5-2E8F-6E9E-2304-E4C98CC0BAF3}"/>
              </a:ext>
            </a:extLst>
          </p:cNvPr>
          <p:cNvSpPr txBox="1"/>
          <p:nvPr/>
        </p:nvSpPr>
        <p:spPr>
          <a:xfrm>
            <a:off x="6092220" y="1605235"/>
            <a:ext cx="2479783" cy="176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B55F9-287F-58BB-73AA-FE4042AC7DCB}"/>
              </a:ext>
            </a:extLst>
          </p:cNvPr>
          <p:cNvSpPr txBox="1"/>
          <p:nvPr/>
        </p:nvSpPr>
        <p:spPr>
          <a:xfrm>
            <a:off x="4282313" y="-781805"/>
            <a:ext cx="6099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Name: c </a:t>
            </a:r>
            <a:r>
              <a:rPr lang="en-US" dirty="0" err="1"/>
              <a:t>RathikaReg</a:t>
            </a:r>
            <a:r>
              <a:rPr lang="en-US" dirty="0"/>
              <a:t>: 212921106062Department: </a:t>
            </a:r>
            <a:r>
              <a:rPr lang="en-US" dirty="0" err="1"/>
              <a:t>ECEYear</a:t>
            </a:r>
            <a:r>
              <a:rPr lang="en-US" dirty="0"/>
              <a:t> : </a:t>
            </a:r>
            <a:r>
              <a:rPr lang="en-US" dirty="0" err="1"/>
              <a:t>lll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B051020-E52D-E673-311D-2DF5265D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72" y="2281297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dirty="0"/>
              <a:t>NAME : RATHIKA C</a:t>
            </a:r>
            <a:br>
              <a:rPr lang="en-US" dirty="0"/>
            </a:br>
            <a:r>
              <a:rPr lang="en-US" dirty="0"/>
              <a:t>REG NO : 212921106062</a:t>
            </a:r>
            <a:br>
              <a:rPr lang="en-US" dirty="0"/>
            </a:br>
            <a:r>
              <a:rPr lang="en-US" dirty="0"/>
              <a:t>DEPARTMENT : ECE DEPARTMENT 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440E8-692A-E6F5-A966-C20F9C9DDB71}"/>
              </a:ext>
            </a:extLst>
          </p:cNvPr>
          <p:cNvSpPr txBox="1"/>
          <p:nvPr/>
        </p:nvSpPr>
        <p:spPr>
          <a:xfrm>
            <a:off x="5185198" y="210841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7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CFB2-D4C2-8050-E41E-4AF588C4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trends and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89C9-11E6-B5D8-FED6-883E4A7AA9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261026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Share your predictions for future company registration trends based on your model. Discuss the implications and potential business insights.</a:t>
            </a:r>
          </a:p>
        </p:txBody>
      </p:sp>
    </p:spTree>
    <p:extLst>
      <p:ext uri="{BB962C8B-B14F-4D97-AF65-F5344CB8AC3E}">
        <p14:creationId xmlns:p14="http://schemas.microsoft.com/office/powerpoint/2010/main" val="346506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5588-4848-9244-F742-12B72115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6422-9DC0-6CAC-E020-A089E822A5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Provide recommendations for businesses or policymakers based on your findings.- Suggest actions that can be taken to adapt to or leverage the predicted trends.</a:t>
            </a:r>
          </a:p>
        </p:txBody>
      </p:sp>
    </p:spTree>
    <p:extLst>
      <p:ext uri="{BB962C8B-B14F-4D97-AF65-F5344CB8AC3E}">
        <p14:creationId xmlns:p14="http://schemas.microsoft.com/office/powerpoint/2010/main" val="10078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41AB-F50F-940A-E1BF-744DBCE6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86C03-0A4D-AAFE-E3E2-4E7C3F6915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Summarize the key takeaways from your exploration and prediction of company registration trends. Reiterate the significance of your findings.</a:t>
            </a:r>
          </a:p>
        </p:txBody>
      </p:sp>
    </p:spTree>
    <p:extLst>
      <p:ext uri="{BB962C8B-B14F-4D97-AF65-F5344CB8AC3E}">
        <p14:creationId xmlns:p14="http://schemas.microsoft.com/office/powerpoint/2010/main" val="33335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FBD1-387A-0837-BED9-2ABA6393C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2509"/>
            <a:ext cx="8689976" cy="2509213"/>
          </a:xfrm>
        </p:spPr>
        <p:txBody>
          <a:bodyPr>
            <a:normAutofit fontScale="90000"/>
          </a:bodyPr>
          <a:lstStyle/>
          <a:p>
            <a:r>
              <a:rPr lang="en-US"/>
              <a:t>Title: Exploration and Prediction of Company Registration Trends with Register of Companies (ROC)</a:t>
            </a:r>
          </a:p>
        </p:txBody>
      </p:sp>
    </p:spTree>
    <p:extLst>
      <p:ext uri="{BB962C8B-B14F-4D97-AF65-F5344CB8AC3E}">
        <p14:creationId xmlns:p14="http://schemas.microsoft.com/office/powerpoint/2010/main" val="70593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4E23-7B32-A0CF-359F-75185247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EF07-5D18-0A99-7AE9-5DF6844400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Briefly introduce the topic and its significance.</a:t>
            </a:r>
          </a:p>
          <a:p>
            <a:r>
              <a:rPr lang="en-US"/>
              <a:t> Mention the data source (Register of Companies) and its importance in tracking business trends.</a:t>
            </a:r>
          </a:p>
        </p:txBody>
      </p:sp>
    </p:spTree>
    <p:extLst>
      <p:ext uri="{BB962C8B-B14F-4D97-AF65-F5344CB8AC3E}">
        <p14:creationId xmlns:p14="http://schemas.microsoft.com/office/powerpoint/2010/main" val="225202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D798-E4DF-56B8-11AF-2DC72CCA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35B7A6-329E-6E13-AB26-A896D42AB3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Clearly state the objectives of your presentation, such as analyzing historical data, identifying patterns, and making predictions.</a:t>
            </a:r>
          </a:p>
        </p:txBody>
      </p:sp>
    </p:spTree>
    <p:extLst>
      <p:ext uri="{BB962C8B-B14F-4D97-AF65-F5344CB8AC3E}">
        <p14:creationId xmlns:p14="http://schemas.microsoft.com/office/powerpoint/2010/main" val="261416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A6B9-B59E-C66E-704A-BE0640E3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E902-EC85-55FC-435A-BA320E1FF5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Explain how you collected data from the Register of Companies Mention any challenges or limitations you encountered during data collection.</a:t>
            </a:r>
          </a:p>
        </p:txBody>
      </p:sp>
    </p:spTree>
    <p:extLst>
      <p:ext uri="{BB962C8B-B14F-4D97-AF65-F5344CB8AC3E}">
        <p14:creationId xmlns:p14="http://schemas.microsoft.com/office/powerpoint/2010/main" val="242110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F8E8-E859-8829-4844-39CE86B0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A5B0-F40D-F9E1-6B24-89034E8B6F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32997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Describe the steps taken to clean and prepare the data for analysis. Highlight any data cleaning techniques used.</a:t>
            </a:r>
          </a:p>
        </p:txBody>
      </p:sp>
    </p:spTree>
    <p:extLst>
      <p:ext uri="{BB962C8B-B14F-4D97-AF65-F5344CB8AC3E}">
        <p14:creationId xmlns:p14="http://schemas.microsoft.com/office/powerpoint/2010/main" val="343936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C387-C380-299D-0193-BA0A4691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Exploration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A51C-B142-4412-7815-221565EAD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777560" y="-200750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Present visualizations and insights from your exploratory data analysis.- Discuss any trends or patterns you observed in the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31E64-29AD-D4F0-343E-D4522B766474}"/>
              </a:ext>
            </a:extLst>
          </p:cNvPr>
          <p:cNvSpPr txBox="1"/>
          <p:nvPr/>
        </p:nvSpPr>
        <p:spPr>
          <a:xfrm>
            <a:off x="2415549" y="1958382"/>
            <a:ext cx="6522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Present visualizations and insights from your exploratory data analysis.- Discuss any trends or patterns you observed in the data.</a:t>
            </a:r>
          </a:p>
        </p:txBody>
      </p:sp>
    </p:spTree>
    <p:extLst>
      <p:ext uri="{BB962C8B-B14F-4D97-AF65-F5344CB8AC3E}">
        <p14:creationId xmlns:p14="http://schemas.microsoft.com/office/powerpoint/2010/main" val="167503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0543-90D3-85B4-A539-FF767871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modeling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E773-045F-FB62-CDB5-60E01B66DA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Explain the machine learning or statistical techniques you used for prediction.- Mention any features or variables you considered for modeling.</a:t>
            </a:r>
          </a:p>
        </p:txBody>
      </p:sp>
    </p:spTree>
    <p:extLst>
      <p:ext uri="{BB962C8B-B14F-4D97-AF65-F5344CB8AC3E}">
        <p14:creationId xmlns:p14="http://schemas.microsoft.com/office/powerpoint/2010/main" val="415015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9A11-5F19-4AA4-FCA5-9DF5EDFD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5198-9AFD-78AE-5AC8-E3373727EA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Discuss the metrics used to evaluate the predictive model's performance.Present the results, including accuracy, precision, recall, etc.</a:t>
            </a:r>
          </a:p>
        </p:txBody>
      </p:sp>
    </p:spTree>
    <p:extLst>
      <p:ext uri="{BB962C8B-B14F-4D97-AF65-F5344CB8AC3E}">
        <p14:creationId xmlns:p14="http://schemas.microsoft.com/office/powerpoint/2010/main" val="279049039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NAME : RATHIKA C REG NO : 212921106062 DEPARTMENT : ECE DEPARTMENT  </vt:lpstr>
      <vt:lpstr>Title: Exploration and Prediction of Company Registration Trends with Register of Companies (ROC)</vt:lpstr>
      <vt:lpstr>Introduction </vt:lpstr>
      <vt:lpstr>Objectives </vt:lpstr>
      <vt:lpstr>Data collection </vt:lpstr>
      <vt:lpstr>Data preprocessing </vt:lpstr>
      <vt:lpstr>Exploration data analysis (eda)</vt:lpstr>
      <vt:lpstr>Predictive modeling </vt:lpstr>
      <vt:lpstr>Model evaluation </vt:lpstr>
      <vt:lpstr>Future trends and prediction </vt:lpstr>
      <vt:lpstr>Recommendation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Exploration and Prediction of Company Registration Trends with Register of Companies (ROC)</dc:title>
  <dc:creator>Rathika C</dc:creator>
  <cp:lastModifiedBy>Rathika C</cp:lastModifiedBy>
  <cp:revision>4</cp:revision>
  <dcterms:created xsi:type="dcterms:W3CDTF">2023-10-10T15:48:13Z</dcterms:created>
  <dcterms:modified xsi:type="dcterms:W3CDTF">2023-10-11T08:30:22Z</dcterms:modified>
</cp:coreProperties>
</file>