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6" r:id="rId1"/>
  </p:sldMasterIdLst>
  <p:notesMasterIdLst>
    <p:notesMasterId r:id="rId11"/>
  </p:notesMasterIdLst>
  <p:sldIdLst>
    <p:sldId id="265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02" autoAdjust="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16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FF9BF-7AFC-4C8E-A64B-22A1C7EFCAA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5C158-6B14-43CE-9A1C-24C681E73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6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4FA2-7F0D-43EA-B7FA-D94F1F5A98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8FB-D425-419E-AD48-F3927A4ED8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4FA2-7F0D-43EA-B7FA-D94F1F5A98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8FB-D425-419E-AD48-F3927A4ED8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4FA2-7F0D-43EA-B7FA-D94F1F5A98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8FB-D425-419E-AD48-F3927A4ED8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4FA2-7F0D-43EA-B7FA-D94F1F5A98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8FB-D425-419E-AD48-F3927A4ED8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4FA2-7F0D-43EA-B7FA-D94F1F5A98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8FB-D425-419E-AD48-F3927A4ED8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4FA2-7F0D-43EA-B7FA-D94F1F5A98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8FB-D425-419E-AD48-F3927A4ED8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4FA2-7F0D-43EA-B7FA-D94F1F5A98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8FB-D425-419E-AD48-F3927A4ED8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4FA2-7F0D-43EA-B7FA-D94F1F5A98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83C8FB-D425-419E-AD48-F3927A4ED8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4FA2-7F0D-43EA-B7FA-D94F1F5A98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8FB-D425-419E-AD48-F3927A4ED8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4FA2-7F0D-43EA-B7FA-D94F1F5A98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883C8FB-D425-419E-AD48-F3927A4ED8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8CF4FA2-7F0D-43EA-B7FA-D94F1F5A98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8FB-D425-419E-AD48-F3927A4ED8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8CF4FA2-7F0D-43EA-B7FA-D94F1F5A98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883C8FB-D425-419E-AD48-F3927A4ED82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A72F-5665-334F-8E01-36A03010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327" y="2723278"/>
            <a:ext cx="7467600" cy="1143000"/>
          </a:xfrm>
        </p:spPr>
        <p:txBody>
          <a:bodyPr>
            <a:noAutofit/>
          </a:bodyPr>
          <a:lstStyle/>
          <a:p>
            <a:r>
              <a:rPr lang="en-IN" sz="8000"/>
              <a:t>Types of tags</a:t>
            </a:r>
            <a:endParaRPr lang="en-US" sz="8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46085-6FCC-7440-8704-2918D55D0EF2}"/>
              </a:ext>
            </a:extLst>
          </p:cNvPr>
          <p:cNvSpPr txBox="1"/>
          <p:nvPr/>
        </p:nvSpPr>
        <p:spPr>
          <a:xfrm>
            <a:off x="6803787" y="5610804"/>
            <a:ext cx="252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21cohe027</a:t>
            </a:r>
          </a:p>
          <a:p>
            <a:pPr algn="l"/>
            <a:r>
              <a:rPr lang="en-IN"/>
              <a:t>R. Rathika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2286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&lt;A&gt;</a:t>
            </a:r>
            <a:r>
              <a:rPr lang="en-US" dirty="0"/>
              <a:t> </a:t>
            </a:r>
            <a:r>
              <a:rPr lang="en-US" sz="2000" dirty="0"/>
              <a:t>It is termed as anchor tag and it creates a hyperlink or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467600" cy="48307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&lt;audio</a:t>
            </a: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It is used to embed sound content in HTML document </a:t>
            </a:r>
          </a:p>
          <a:p>
            <a:pPr marL="36576" indent="0"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&lt;base&gt;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This tag defines the base URL for all relative URL</a:t>
            </a:r>
          </a:p>
          <a:p>
            <a:pPr marL="36576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                      within the document.</a:t>
            </a:r>
          </a:p>
          <a:p>
            <a:pPr marL="36576" indent="0"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&lt;body&gt;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used to define the body section of an HTML</a:t>
            </a:r>
          </a:p>
          <a:p>
            <a:pPr marL="36576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              document</a:t>
            </a:r>
          </a:p>
        </p:txBody>
      </p:sp>
    </p:spTree>
    <p:extLst>
      <p:ext uri="{BB962C8B-B14F-4D97-AF65-F5344CB8AC3E}">
        <p14:creationId xmlns:p14="http://schemas.microsoft.com/office/powerpoint/2010/main" val="1472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304800" y="609600"/>
            <a:ext cx="8153400" cy="1143000"/>
          </a:xfrm>
        </p:spPr>
        <p:txBody>
          <a:bodyPr>
            <a:normAutofit/>
          </a:bodyPr>
          <a:lstStyle/>
          <a:p>
            <a:pPr algn="l"/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-152400"/>
            <a:ext cx="74676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&lt;center&gt;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used to align the content in center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&lt;caption&gt; </a:t>
            </a:r>
            <a:r>
              <a:rPr lang="en-US" sz="1800" dirty="0"/>
              <a:t>It is used to define a caption for a table.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&lt;col&gt;</a:t>
            </a:r>
            <a:r>
              <a:rPr lang="en-US" sz="1800" dirty="0"/>
              <a:t>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defines a column within a table which represent common properties of columns and used with the 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colgroup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 element.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used to provide definition/description of a term in description list.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&lt;del&gt;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It defines a text which has been deleted from the document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19892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172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&lt;div&gt;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defines a division or section within HTML document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used to define a term in description list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&lt;dl&gt;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sued to define a description list.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used to emphasis the content applied within element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&lt;embed&gt;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used as embedded container for external file          /application/media&lt;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etc</a:t>
            </a:r>
            <a:b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56562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63246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&lt;font&gt;</a:t>
            </a:r>
            <a:r>
              <a:rPr lang="en-US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defines the font, size, color, and face for the content.            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&lt;form&gt;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used to define an HTML form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&lt;h1&gt;to&lt;h6&gt;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defines headings for an HTML document from level 1 to level 6.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&lt;head&gt;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It defines the head section of an HTML document.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used to apply thematic break between paragraph-level elements.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&lt;html&gt;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represents root of an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1554212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278562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&lt;i&gt;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It is used to represent a text in some different voice.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used to insert an image within an HTML document.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&lt;input&gt;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defines an input field within an HTML form.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&lt;label&gt;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defines a text label for the input field of form.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&lt;li&gt;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used to represent items for content of 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fieldset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29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&lt;map&gt;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defines an image map with active areas.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&lt;menu&gt;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used for creating a menu list of commands.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defines an ordered list of items.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&lt;p&gt;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represents a paragraph in an HTML document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&lt;q&gt;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it defines short inline quotation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&lt;s&gt;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render text which is no longer correct or relevant.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8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6354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&lt;script&gt;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used to declare JavaScript document. within the HTML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&lt;style&gt;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used to contain style information document. for an HTML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&lt;sup&gt;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defines a text which represent as superscript text.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&lt;td&gt;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used to define cells of an HTML table which contains table data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defines the head cell of an HTML table.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defines the row cells in an HTML table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2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&lt;u&gt;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used to render enclosed text with an underline.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defines unordered list of items.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defines variable name used in mathematical or programming context.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7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Tech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144</TotalTime>
  <Words>187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Types of tags</vt:lpstr>
      <vt:lpstr>&lt;A&gt; It is termed as anchor tag and it creates a hyperlink or link</vt:lpstr>
      <vt:lpstr> </vt:lpstr>
      <vt:lpstr>&lt;div&gt; It defines a division or section within HTML document.  &lt;dt&gt; It is used to define a term in description list  &lt;dl&gt; It is sued to define a description list.  &lt;em&gt; It is used to emphasis the content applied within element.  &lt;embed&gt; It is used as embedded container for external file          /application/media&lt;etc </vt:lpstr>
      <vt:lpstr>&lt;font&gt;  It defines the font, size, color, and face for the content.              &lt;form&gt; It is used to define an HTML form  &lt;h1&gt;to&lt;h6&gt; It defines headings for an HTML document from level 1 to level 6.  &lt;head&gt; It defines the head section of an HTML document.  &lt;hr&gt;  It is used to apply thematic break between paragraph-level elements.  &lt;html&gt;  It represents root of an HTML document.</vt:lpstr>
      <vt:lpstr>&lt;i&gt; It is used to represent a text in some different voice.  &lt;img&gt; It is used to insert an image within an HTML document.  &lt;input&gt; It defines an input field within an HTML form.  &lt;label&gt; It defines a text label for the input field of form.  &lt;li&gt; IT is used to represent items for content of &lt;fieldset&gt;</vt:lpstr>
      <vt:lpstr>&lt;map&gt; It defines an image map with active areas.  &lt;menu&gt; It is used for creating a menu list of commands.  &lt;ol&gt; It defines an ordered list of items.  &lt;p&gt; It represents a paragraph in an HTML document  &lt;q&gt;  it defines short inline quotation  &lt;s&gt; It render text which is no longer correct or relevant. </vt:lpstr>
      <vt:lpstr>&lt;script&gt; It is used to declare JavaScript document. within the HTML  &lt;style&gt; It is used to contain style information document. for an HTML  &lt;sup&gt;  It defines a text which represent as superscript text.  &lt;td&gt; It is used to define cells of an HTML table which contains table data  &lt;th&gt; It defines the head cell of an HTML table.  &lt;tr&gt; It defines the row cells in an HTML table   </vt:lpstr>
      <vt:lpstr>&lt;u&gt; It is used to render enclosed text with an underline.  &lt;ul&gt; It defines unordered list of items.  &lt;var&gt; It defines variable name used in mathematical or programming context.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&lt;A&gt; It is termed as anchor tag and it creates a hyperlink or link  &lt;audio&gt; It is used to embed sound content in HTML document</dc:title>
  <dc:creator>918903483756</dc:creator>
  <cp:lastModifiedBy>21cohe027@ldc.edu.in</cp:lastModifiedBy>
  <cp:revision>16</cp:revision>
  <dcterms:created xsi:type="dcterms:W3CDTF">2022-08-15T14:58:30Z</dcterms:created>
  <dcterms:modified xsi:type="dcterms:W3CDTF">2022-08-16T18:06:42Z</dcterms:modified>
</cp:coreProperties>
</file>