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F73B-1D7D-2A74-5514-674034BD2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63FDD-89E4-87E1-F471-7315EE21B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FBBA5-F27F-5403-AE04-D9072C01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BF9-B653-4A9D-AE30-04179903D65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6252-5360-63E9-D79D-D9F8800C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4FE0-5207-72F3-7C0B-F1A01486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A44E-CC5B-438E-98DB-024923924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3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4623-B31C-D57F-02AF-D0D1B109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DC955-F380-A365-D13F-791D132C2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049-CB02-A4E0-1EE1-5BCD1EFE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BF9-B653-4A9D-AE30-04179903D65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89D13-E835-73C0-8E8E-1965C177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029C4-6644-CD4E-5D1C-F6FB39B4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A44E-CC5B-438E-98DB-024923924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2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BC829-8167-7F34-7FB5-E091FA1A2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C0A18-EA46-833B-1714-9AC88122C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CF61-010D-9429-8EFC-99C349E9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BF9-B653-4A9D-AE30-04179903D65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2511-21C6-986C-9E85-DD28E08B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25B1-7018-D079-E613-107A747F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A44E-CC5B-438E-98DB-024923924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71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C303-DE07-2875-9C2E-A548C496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4C1F-F1F0-5ACA-5031-DD30CE5B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1467-7AF4-1EDC-3336-B259F2E2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BF9-B653-4A9D-AE30-04179903D65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13EB-B6EA-D235-2B19-204CFD54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D169-F8D6-20CA-62E3-CEE443B5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A44E-CC5B-438E-98DB-024923924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9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5797-4F2B-3966-24CB-09485675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3F1DF-F93E-4725-DD4C-FD3913C4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B6F6-8065-5311-2F0C-24626A23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BF9-B653-4A9D-AE30-04179903D65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18F7A-734B-B084-3882-E10D708B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4EA2-ED61-E4EB-782A-42867246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A44E-CC5B-438E-98DB-024923924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9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075-F52A-4899-202D-C98012A2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41F1-8BBD-AA8A-B5F9-F0536E1E6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A0A85-7B99-43D2-BEB4-32E545BFF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09010-AB1F-8F8D-5A33-602758D1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BF9-B653-4A9D-AE30-04179903D65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A97D8-FCB0-E3C3-1B21-A873C83D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4CAA3-97DE-A5FC-E9DF-76924B9D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A44E-CC5B-438E-98DB-024923924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74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A67A-A63B-8531-DDE7-FB44857B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6C75-1CB7-43F8-62C8-8CF38B13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F4579-F6C3-19B3-F00B-DC22690C2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1BDFB-9188-8DA0-FC6D-D181E4A32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AD5D4-9FE1-59F9-BE1C-CD4EB1D0D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73BBA-1680-BC6F-898B-DCD9EF9F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BF9-B653-4A9D-AE30-04179903D65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88825-382F-5050-A5C0-4E9452DD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890AC-1DC3-F5C3-3E7E-B8189670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A44E-CC5B-438E-98DB-024923924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2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615C-2A20-F041-1ED8-B13BDA1D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C2227-6142-2C4A-3D45-0719298A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BF9-B653-4A9D-AE30-04179903D65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0F36-CAE1-0A91-A64D-CA46376D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72A97-77B3-F895-1125-06D5D89E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A44E-CC5B-438E-98DB-024923924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0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6A526-0951-5E23-7111-09D6F372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BF9-B653-4A9D-AE30-04179903D65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6445E-5488-BAC2-D063-DDA63FA7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29781-0AF3-3630-EFE1-C3418146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A44E-CC5B-438E-98DB-024923924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8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78FA-B502-E2CD-45FB-E35AA449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18BC-4C77-CD60-5967-864F9274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D8072-17AB-F429-27A8-421E9AF7D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03BF6-D8B0-3723-07D1-44DE0950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BF9-B653-4A9D-AE30-04179903D65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14D1A-F068-31D7-3E32-C5AFD483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5CCEF-5A38-8CF5-19AF-DB10B5D9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A44E-CC5B-438E-98DB-024923924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6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02A9-33D4-AD17-1451-87CACD42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61A37-0B93-7EE1-26D7-C9FFA79FA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FC1C6-8436-9713-1F1F-ABD6A430A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EA779-57A9-799F-94D5-DB7B94BD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BF9-B653-4A9D-AE30-04179903D65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D6A7-F808-205E-FCA5-48578A5D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A84CC-848F-72AA-D813-C291E6E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A44E-CC5B-438E-98DB-024923924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7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6A85A-ED2F-7471-9226-2DD9574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823B6-360D-5BEC-A6F9-40DB2FE9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5523-466B-CEC3-300F-A902B25B3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D2BF9-B653-4A9D-AE30-04179903D65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FA84-0472-A032-F4A1-A27EA88FA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24D4B-4AA8-526E-7E29-0C0E9CFE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EA44E-CC5B-438E-98DB-024923924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49E4FA-EF74-45A2-542E-870E4DC26B45}"/>
              </a:ext>
            </a:extLst>
          </p:cNvPr>
          <p:cNvGrpSpPr/>
          <p:nvPr/>
        </p:nvGrpSpPr>
        <p:grpSpPr>
          <a:xfrm>
            <a:off x="-2422411" y="402073"/>
            <a:ext cx="17036822" cy="6053853"/>
            <a:chOff x="662353" y="-143948"/>
            <a:chExt cx="17036822" cy="6053853"/>
          </a:xfrm>
        </p:grpSpPr>
        <p:pic>
          <p:nvPicPr>
            <p:cNvPr id="4" name="Picture 3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B0F13F89-58E9-C3DE-8456-6826E703E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353" y="550146"/>
              <a:ext cx="6032715" cy="4665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DAA433-B36C-FD0B-0DA6-CB123818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2664" y="-143948"/>
              <a:ext cx="10516511" cy="6053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527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Rathin K Joshi</dc:creator>
  <cp:lastModifiedBy>Rathin K Joshi</cp:lastModifiedBy>
  <cp:revision>1</cp:revision>
  <dcterms:created xsi:type="dcterms:W3CDTF">2025-02-26T13:37:13Z</dcterms:created>
  <dcterms:modified xsi:type="dcterms:W3CDTF">2025-02-26T13:41:43Z</dcterms:modified>
</cp:coreProperties>
</file>