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655808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GNANARATHINAM C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GNANARATHINAM C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RMD ENGINEERING COLLGEG (ECE)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Code Transparency &amp; Collaboration: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Hosting the project on GitHub enables version control, issue tracking, and collaboration with developers worldwide.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Code Transparency &amp; Collaboration: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Hosting the project on GitHub enables version control, issue tracking, and collaboration with developers worldwide.</a:t>
            </a:r>
          </a:p>
          <a:p>
            <a:pPr marL="0" indent="0">
              <a:buNone/>
            </a:pPr>
            <a:r>
              <a:rPr lang="en-US" dirty="0"/>
              <a:t>GITHUB FILE LINK: Rathinam288/Cybersecurity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C7627-D167-8B15-2D3F-0E109F0788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99808"/>
            <a:ext cx="1108842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stronger encryption algorithms like AES or RSA to enhance security and prevent unauthorized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Multi-Format Support: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 Extend support to hide messages in various file formats, including PNG, BMP, and even video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/>
              <a:t>   files for broader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/>
              <a:t>Automated &amp; Cloud-Based System:</a:t>
            </a:r>
            <a:r>
              <a:rPr lang="en-US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/>
              <a:t>Develop a web or mobile application that allows users to encrypt and decrypt messages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/>
              <a:t>online with cloud storage integration.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97248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Problem Statement: Image-Based Text Encryption and Decryption System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674954"/>
            <a:ext cx="11029615" cy="467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Secure Data Hiding: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a method to embed text messages into an image at the pixel level without significantly altering the visual appearance.</a:t>
            </a:r>
          </a:p>
          <a:p>
            <a:r>
              <a:rPr lang="en-US" b="1" dirty="0"/>
              <a:t>Confidentiality and Access Control: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a passcode-based security mechanism to restrict unauthorized decryption of the hidden message</a:t>
            </a:r>
          </a:p>
          <a:p>
            <a:r>
              <a:rPr lang="en-US" b="1" dirty="0"/>
              <a:t>Efficient Message Retrieval: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Ensuring that the hidden message can be accurately retrieved from the image without data loss or corruption.</a:t>
            </a:r>
          </a:p>
          <a:p>
            <a:r>
              <a:rPr lang="en-US" b="1" dirty="0"/>
              <a:t>Image Processing Constraints: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image pixel limitations and ensuring proper mapping of text data into RGB values while maintaining image integrity.</a:t>
            </a:r>
          </a:p>
          <a:p>
            <a:r>
              <a:rPr lang="en-US" b="1" dirty="0"/>
              <a:t>Cross-Platform Usability: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Making the system compatible across different operating systems without dependency issues in reading, writing, and displaying images.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72" y="109972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Programming Language: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is used as the core programming language for implementing image-based encryption and decryption.</a:t>
            </a:r>
          </a:p>
          <a:p>
            <a:r>
              <a:rPr lang="en-US" b="1" dirty="0"/>
              <a:t>Libraries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OpenCV (cv2):</a:t>
            </a:r>
            <a:r>
              <a:rPr lang="en-US" dirty="0"/>
              <a:t> For reading, modifying, and saving image files during the encryption and decryption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OS Module:</a:t>
            </a:r>
            <a:r>
              <a:rPr lang="en-US" dirty="0"/>
              <a:t> For handling file operations such as opening the encrypted image automatically after processing.</a:t>
            </a:r>
          </a:p>
          <a:p>
            <a:r>
              <a:rPr lang="en-US" b="1" dirty="0"/>
              <a:t>Concepts Applied: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processing techniques for pixel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Dictionary-based character encoding and decoding to store and retrieve secret messages.</a:t>
            </a:r>
          </a:p>
          <a:p>
            <a:r>
              <a:rPr lang="en-US" b="1" dirty="0"/>
              <a:t>Development Environment: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is implemented and executed in </a:t>
            </a:r>
            <a:r>
              <a:rPr lang="en-US" b="1" dirty="0"/>
              <a:t>VS Code (Visual Studio Code)</a:t>
            </a:r>
            <a:r>
              <a:rPr lang="en-US" dirty="0"/>
              <a:t> as the Integrated Development Environment (IDE).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74643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Image-Based Encryption:</a:t>
            </a:r>
          </a:p>
          <a:p>
            <a:pPr marL="0" indent="0">
              <a:buNone/>
            </a:pPr>
            <a:r>
              <a:rPr lang="en-US" sz="2000" dirty="0"/>
              <a:t> Unlike traditional text-based encryption, this project embeds a secret message directly into image pixels.</a:t>
            </a:r>
          </a:p>
          <a:p>
            <a:pPr marL="0" indent="0">
              <a:buNone/>
            </a:pPr>
            <a:r>
              <a:rPr lang="en-US" sz="2000" b="1" dirty="0"/>
              <a:t>Passcode Protection: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Ensures that only authorized users can decrypt the hidden message, enhancing security</a:t>
            </a:r>
          </a:p>
          <a:p>
            <a:pPr marL="0" indent="0">
              <a:buNone/>
            </a:pPr>
            <a:r>
              <a:rPr lang="en-US" sz="2000" b="1" dirty="0"/>
              <a:t>Lightweight and Fast: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Uses minimal resources while maintaining high efficiency in encoding and decoding messages.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DD9A2-DEE1-CEDF-E69F-C8BD9FBE0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5671" y="1117945"/>
            <a:ext cx="10381669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Cybersecurity Enthusiasts:</a:t>
            </a:r>
            <a:r>
              <a:rPr lang="en-US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Individuals interested in learning and implementing encryption techniques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Forensic Experts &amp; Investigators:</a:t>
            </a:r>
            <a:r>
              <a:rPr lang="en-US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Can use this technique for confidential data storage and retrieval in digital forensics.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Journalists &amp; Whistleblowers:</a:t>
            </a:r>
            <a:r>
              <a:rPr lang="en-US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Useful for securely hiding sensitive information in images to avoid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Software Developers &amp; Researchers:</a:t>
            </a:r>
            <a:r>
              <a:rPr lang="en-US" sz="2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Beneficial for those exploring steganography and image-based encryption for secure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EAD733E-7EF5-C0FC-665B-405B0FBACD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026" y="1912049"/>
            <a:ext cx="1642651" cy="2935287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208ED3F9-FCB4-8F16-D814-9BF19CD89A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62193" y="1912050"/>
            <a:ext cx="1642651" cy="2935287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B67255-AF49-5F45-5C64-728A1074E122}"/>
              </a:ext>
            </a:extLst>
          </p:cNvPr>
          <p:cNvSpPr txBox="1"/>
          <p:nvPr/>
        </p:nvSpPr>
        <p:spPr>
          <a:xfrm>
            <a:off x="986118" y="5140011"/>
            <a:ext cx="353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Bahnschrift SemiBold SemiConden" panose="020B0502040204020203" pitchFamily="34" charset="0"/>
              </a:rPr>
              <a:t>Image Before Encryption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0437E3-4914-357B-5B70-1A4A8B719B9F}"/>
              </a:ext>
            </a:extLst>
          </p:cNvPr>
          <p:cNvSpPr txBox="1"/>
          <p:nvPr/>
        </p:nvSpPr>
        <p:spPr>
          <a:xfrm>
            <a:off x="7342093" y="5181600"/>
            <a:ext cx="259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Bahnschrift SemiBold" panose="020B0502040204020203" pitchFamily="34" charset="0"/>
              </a:rPr>
              <a:t>Image After encryption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72014-E45C-0C6B-C2DA-3869E46AB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7355" y="996949"/>
            <a:ext cx="7120669" cy="553373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Algerian" panose="04020705040A02060702" pitchFamily="82" charset="0"/>
              </a:rPr>
              <a:t>Encryption and decryption screenshot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21C88B-8B46-1BD6-DA89-1FA14FBF9B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936377" y="1828227"/>
            <a:ext cx="7244884" cy="3757881"/>
          </a:xfrm>
        </p:spPr>
      </p:pic>
    </p:spTree>
    <p:extLst>
      <p:ext uri="{BB962C8B-B14F-4D97-AF65-F5344CB8AC3E}">
        <p14:creationId xmlns:p14="http://schemas.microsoft.com/office/powerpoint/2010/main" val="218561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18" y="917608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Secure Data Hiding: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project successfully embeds secret messages within an image using pixel manipulation, ensuring discreet communication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Passcode Protection:</a:t>
            </a:r>
          </a:p>
          <a:p>
            <a:pPr marL="0" indent="0">
              <a:buNone/>
            </a:pPr>
            <a:r>
              <a:rPr lang="en-US" dirty="0"/>
              <a:t> A passcode-based authentication system enhances security, preventing unauthorized access to the hidden message.</a:t>
            </a:r>
          </a:p>
          <a:p>
            <a:pPr marL="0" indent="0">
              <a:buNone/>
            </a:pPr>
            <a:r>
              <a:rPr lang="en-US" b="1" dirty="0"/>
              <a:t>Efficient and Lightweight: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approach is simple yet effective, utilizing Python and OpenCV while maintaining the image's visual integrity.</a:t>
            </a:r>
          </a:p>
          <a:p>
            <a:pPr marL="0" indent="0">
              <a:buNone/>
            </a:pPr>
            <a:r>
              <a:rPr lang="en-US" b="1" dirty="0"/>
              <a:t>Real-World Applications: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This technique can be applied in cybersecurity, forensic investigations, and secure communication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632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Bahnschrift SemiBold</vt:lpstr>
      <vt:lpstr>Bahnschrift SemiBold SemiConden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 SECURE DATA HIDING IN IMAGES USING STEGANOGRAPHY</vt:lpstr>
      <vt:lpstr>OUTLINE</vt:lpstr>
      <vt:lpstr>Problem Statement: Image-Based Text Encryption and Decryption System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Gnanarathinam C</cp:lastModifiedBy>
  <cp:revision>29</cp:revision>
  <dcterms:created xsi:type="dcterms:W3CDTF">2021-05-26T16:50:10Z</dcterms:created>
  <dcterms:modified xsi:type="dcterms:W3CDTF">2025-02-16T05:08:37Z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