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M.RATHINAVEL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</a:t>
            </a:r>
            <a:r>
              <a:rPr lang="en-US" b="1" smtClean="0">
                <a:solidFill>
                  <a:srgbClr val="002060"/>
                </a:solidFill>
              </a:rPr>
              <a:t>: </a:t>
            </a:r>
            <a:r>
              <a:rPr lang="en-US" b="1" smtClean="0">
                <a:solidFill>
                  <a:srgbClr val="002060"/>
                </a:solidFill>
              </a:rPr>
              <a:t>951821114008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227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13</cp:revision>
  <dcterms:created xsi:type="dcterms:W3CDTF">2024-04-04T05:37:59Z</dcterms:created>
  <dcterms:modified xsi:type="dcterms:W3CDTF">2024-04-05T08:50:52Z</dcterms:modified>
</cp:coreProperties>
</file>