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Lato Black" charset="0"/>
      <p:bold r:id="rId11"/>
      <p:boldItalic r:id="rId12"/>
    </p:embeddedFont>
    <p:embeddedFont>
      <p:font typeface="Libre Baskerville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924438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: B-tech</a:t>
            </a:r>
            <a:endParaRPr sz="1800" b="1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learn Data 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</a:p>
          <a:p>
            <a:pPr marL="285750" lvl="4" indent="-285750">
              <a:buClr>
                <a:schemeClr val="dk1"/>
              </a:buClr>
              <a:buSzPts val="1800"/>
            </a:pP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I’m interested in working with data and analyse it, infer it suggest things to others.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: NO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: https://www.linkedin.com/in/rathna-sabapathy-6357b4259/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https://github.com/Rathna12Thyagu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10515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Exploratory Data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  :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 is about engineering students containing the outcomes 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their placement results along with their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technical,cognitive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personality skills.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1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Exploratory Data Analysis: 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Data Cleaning Steps  </a:t>
            </a: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Understading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data,Handling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missing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values,Handling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duplicates,Dealing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outliers,Normalizing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scaling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b.     Data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Steps :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Filtering,Selecting,Merging,Aggregating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on Data and  sampling of data.</a:t>
            </a:r>
            <a:endParaRPr sz="180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c.     </a:t>
            </a:r>
            <a:r>
              <a:rPr lang="en-IN" sz="1800" b="1" i="1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IN" sz="1800" b="1" i="1" dirty="0" smtClean="0">
                <a:latin typeface="Times New Roman" pitchFamily="18" charset="0"/>
                <a:cs typeface="Times New Roman" pitchFamily="18" charset="0"/>
              </a:rPr>
              <a:t> Analysis  Steps: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Visual Numerical : histogram , Box plots 	Visual Categorical: Count ,Bar plots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Non Visual Numerical : Mean , kurtosis , media       Non Visual Categorical 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nunique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 startAt="4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Analysis Steps: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Visual Numerical : Scatter plot      Visual Cat &amp; Num : Box plot    Visual Cat : Stacked Bar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 Black</vt:lpstr>
      <vt:lpstr>Times New Roman</vt:lpstr>
      <vt:lpstr>Libre Baskerville</vt:lpstr>
      <vt:lpstr>Office Theme</vt:lpstr>
      <vt:lpstr>Slide 1</vt:lpstr>
      <vt:lpstr>Slide 2</vt:lpstr>
      <vt:lpstr>Agenda (This should be the PPT flow) 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Win10</cp:lastModifiedBy>
  <cp:revision>1</cp:revision>
  <dcterms:created xsi:type="dcterms:W3CDTF">2021-02-16T05:19:01Z</dcterms:created>
  <dcterms:modified xsi:type="dcterms:W3CDTF">2024-02-19T09:34:23Z</dcterms:modified>
</cp:coreProperties>
</file>