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1869440"/>
          </a:xfrm>
          <a:prstGeom prst="rect"/>
          <a:noFill/>
        </p:spPr>
        <p:txBody>
          <a:bodyPr rtlCol="0" wrap="square">
            <a:spAutoFit/>
          </a:bodyPr>
          <a:p>
            <a:r>
              <a:rPr sz="2400" lang="en-US"/>
              <a:t>STUDENT NAME:</a:t>
            </a:r>
            <a:r>
              <a:rPr sz="2400" lang="en-US"/>
              <a:t> </a:t>
            </a:r>
            <a:r>
              <a:rPr sz="2400" lang="en-US"/>
              <a:t> </a:t>
            </a:r>
            <a:r>
              <a:rPr altLang="en-IN" sz="2400" lang="en-US"/>
              <a:t>D</a:t>
            </a:r>
            <a:r>
              <a:rPr altLang="en-IN" sz="2400" lang="en-US"/>
              <a:t>.</a:t>
            </a:r>
            <a:r>
              <a:rPr altLang="en-IN" sz="2400" lang="en-US"/>
              <a:t>R</a:t>
            </a:r>
            <a:r>
              <a:rPr altLang="en-IN" sz="2400" lang="en-US"/>
              <a:t>A</a:t>
            </a:r>
            <a:r>
              <a:rPr altLang="en-IN" sz="2400" lang="en-US"/>
              <a:t>T</a:t>
            </a:r>
            <a:r>
              <a:rPr altLang="en-IN" sz="2400" lang="en-US"/>
              <a:t>HNAMBIGAI</a:t>
            </a:r>
            <a:r>
              <a:rPr altLang="en-IN" sz="2400" lang="en-US"/>
              <a:t> </a:t>
            </a:r>
            <a:endParaRPr dirty="0" sz="2400" lang="en-US"/>
          </a:p>
          <a:p>
            <a:r>
              <a:rPr dirty="0" sz="2400" lang="en-US"/>
              <a:t>REGISTER NO</a:t>
            </a:r>
            <a:r>
              <a:rPr altLang="en-IN" dirty="0" sz="2400" lang="en-US"/>
              <a:t> </a:t>
            </a:r>
            <a:r>
              <a:rPr altLang="en-IN" dirty="0" sz="2400" lang="en-US"/>
              <a:t>:</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0</a:t>
            </a:r>
            <a:r>
              <a:rPr altLang="en-IN" dirty="0" sz="2400" lang="en-US"/>
              <a:t>9</a:t>
            </a:r>
            <a:r>
              <a:rPr altLang="en-IN" dirty="0" sz="2400" lang="en-US"/>
              <a:t>9</a:t>
            </a:r>
            <a:endParaRPr altLang="en-US" lang="zh-CN"/>
          </a:p>
          <a:p>
            <a:r>
              <a:rPr dirty="0" sz="2400" lang="en-US"/>
              <a:t>DEPARTMENT:</a:t>
            </a:r>
            <a:r>
              <a:rPr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CS</a:t>
            </a:r>
            <a:r>
              <a:rPr altLang="en-IN" dirty="0" sz="2400" lang="en-US"/>
              <a:t>)</a:t>
            </a:r>
            <a:r>
              <a:rPr altLang="en-IN" dirty="0" sz="2400" lang="en-US"/>
              <a:t> </a:t>
            </a:r>
            <a:r>
              <a:rPr altLang="en-IN" dirty="0" sz="2400" lang="en-US"/>
              <a:t>IIIYR</a:t>
            </a:r>
            <a:endParaRPr altLang="en-US" lang="zh-CN"/>
          </a:p>
          <a:p>
            <a:r>
              <a:rPr dirty="0" sz="2400" lang="en-US"/>
              <a:t>COLLEG</a:t>
            </a:r>
            <a:r>
              <a:rPr altLang="en-IN" dirty="0" sz="2400" lang="en-US"/>
              <a:t> </a:t>
            </a:r>
            <a:r>
              <a:rPr altLang="en-IN" dirty="0" sz="2400" lang="en-US"/>
              <a:t>:</a:t>
            </a:r>
            <a:r>
              <a:rPr altLang="en-IN" dirty="0" sz="2400" lang="en-US"/>
              <a:t> </a:t>
            </a:r>
            <a:r>
              <a:rPr altLang="en-IN" dirty="0" sz="2400" lang="en-US"/>
              <a:t>PACHAIYAPPAS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FOR</a:t>
            </a:r>
            <a:r>
              <a:rPr altLang="en-IN" dirty="0" sz="2400" lang="en-US"/>
              <a:t> </a:t>
            </a:r>
            <a:r>
              <a:rPr altLang="en-IN" dirty="0" sz="2400" lang="en-US"/>
              <a:t>WOMEN</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936004" y="1871378"/>
            <a:ext cx="6915934" cy="4269739"/>
          </a:xfrm>
          <a:prstGeom prst="rect"/>
        </p:spPr>
        <p:txBody>
          <a:bodyPr rtlCol="0" wrap="square">
            <a:spAutoFit/>
          </a:bodyPr>
          <a:p>
            <a:r>
              <a:rPr sz="4000" lang="en-IN">
                <a:solidFill>
                  <a:srgbClr val="000000"/>
                </a:solidFill>
              </a:rPr>
              <a:t>This section would explain the statistical or machine learning techniques that will be used to analyze the data. It might discuss the specific models or algorithms that will be employed.</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1035168" y="1726682"/>
            <a:ext cx="8628494" cy="445927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325975" y="1318259"/>
            <a:ext cx="7409397" cy="3952240"/>
          </a:xfrm>
          <a:prstGeom prst="rect"/>
        </p:spPr>
        <p:txBody>
          <a:bodyPr rtlCol="0" wrap="square">
            <a:spAutoFit/>
          </a:bodyPr>
          <a:p>
            <a:r>
              <a:rPr sz="3200" lang="en-IN">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V</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u</a:t>
            </a:r>
            <a:r>
              <a:rPr altLang="en-IN" b="1" dirty="0" sz="4400" lang="en-US">
                <a:solidFill>
                  <a:srgbClr val="0F0F0F"/>
                </a:solidFill>
                <a:latin typeface="Times New Roman" panose="02020603050405020304" pitchFamily="18" charset="0"/>
                <a:cs typeface="Times New Roman" panose="02020603050405020304" pitchFamily="18" charset="0"/>
              </a:rPr>
              <a:t>alizing</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m</a:t>
            </a:r>
            <a:r>
              <a:rPr altLang="en-IN" b="1" dirty="0" sz="4400" lang="en-US">
                <a:solidFill>
                  <a:srgbClr val="0F0F0F"/>
                </a:solidFill>
                <a:latin typeface="Times New Roman" panose="02020603050405020304" pitchFamily="18" charset="0"/>
                <a:cs typeface="Times New Roman" panose="02020603050405020304" pitchFamily="18" charset="0"/>
              </a:rPr>
              <a:t>ployee</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n</a:t>
            </a:r>
            <a:r>
              <a:rPr altLang="en-IN" b="1" dirty="0" sz="4400" lang="en-US">
                <a:solidFill>
                  <a:srgbClr val="0F0F0F"/>
                </a:solidFill>
                <a:latin typeface="Times New Roman" panose="02020603050405020304" pitchFamily="18" charset="0"/>
                <a:cs typeface="Times New Roman" panose="02020603050405020304" pitchFamily="18" charset="0"/>
              </a:rPr>
              <a:t>d</a:t>
            </a:r>
            <a:r>
              <a:rPr altLang="en-IN" b="1" dirty="0" sz="4400" lang="en-US">
                <a:solidFill>
                  <a:srgbClr val="0F0F0F"/>
                </a:solidFill>
                <a:latin typeface="Times New Roman" panose="02020603050405020304" pitchFamily="18" charset="0"/>
                <a:cs typeface="Times New Roman" panose="02020603050405020304" pitchFamily="18" charset="0"/>
              </a:rPr>
              <a:t>s</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W</a:t>
            </a:r>
            <a:r>
              <a:rPr altLang="en-IN" b="1" dirty="0" sz="4400" lang="en-US">
                <a:solidFill>
                  <a:srgbClr val="0F0F0F"/>
                </a:solidFill>
                <a:latin typeface="Times New Roman" panose="02020603050405020304" pitchFamily="18" charset="0"/>
                <a:cs typeface="Times New Roman" panose="02020603050405020304" pitchFamily="18" charset="0"/>
              </a:rPr>
              <a:t>i</a:t>
            </a:r>
            <a:r>
              <a:rPr altLang="en-IN" b="1" dirty="0" sz="4400" lang="en-US">
                <a:solidFill>
                  <a:srgbClr val="0F0F0F"/>
                </a:solidFill>
                <a:latin typeface="Times New Roman" panose="02020603050405020304" pitchFamily="18" charset="0"/>
                <a:cs typeface="Times New Roman" panose="02020603050405020304" pitchFamily="18" charset="0"/>
              </a:rPr>
              <a:t>t</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x</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e</a:t>
            </a:r>
            <a:r>
              <a:rPr altLang="en-IN" b="1" dirty="0" sz="4400" lang="en-US">
                <a:solidFill>
                  <a:srgbClr val="0F0F0F"/>
                </a:solidFill>
                <a:latin typeface="Times New Roman" panose="02020603050405020304" pitchFamily="18" charset="0"/>
                <a:cs typeface="Times New Roman" panose="02020603050405020304" pitchFamily="18" charset="0"/>
              </a:rPr>
              <a:t>l</a:t>
            </a:r>
            <a:r>
              <a:rPr altLang="en-IN" b="1" dirty="0" sz="4400" lang="en-US">
                <a:solidFill>
                  <a:srgbClr val="0F0F0F"/>
                </a:solidFill>
                <a:latin typeface="Times New Roman" panose="02020603050405020304" pitchFamily="18" charset="0"/>
                <a:cs typeface="Times New Roman" panose="02020603050405020304" pitchFamily="18" charset="0"/>
              </a:rPr>
              <a:t> </a:t>
            </a:r>
            <a:r>
              <a:rPr altLang="en-IN" b="1" dirty="0" sz="4400" lang="en-US">
                <a:solidFill>
                  <a:srgbClr val="0F0F0F"/>
                </a:solidFill>
                <a:latin typeface="Times New Roman" panose="02020603050405020304" pitchFamily="18" charset="0"/>
                <a:cs typeface="Times New Roman" panose="02020603050405020304" pitchFamily="18" charset="0"/>
              </a:rPr>
              <a:t>C</a:t>
            </a:r>
            <a:r>
              <a:rPr altLang="en-IN" b="1" dirty="0" sz="4400" lang="en-US">
                <a:solidFill>
                  <a:srgbClr val="0F0F0F"/>
                </a:solidFill>
                <a:latin typeface="Times New Roman" panose="02020603050405020304" pitchFamily="18" charset="0"/>
                <a:cs typeface="Times New Roman" panose="02020603050405020304" pitchFamily="18" charset="0"/>
              </a:rPr>
              <a:t>h</a:t>
            </a:r>
            <a:r>
              <a:rPr altLang="en-IN" b="1" dirty="0" sz="4400" lang="en-US">
                <a:solidFill>
                  <a:srgbClr val="0F0F0F"/>
                </a:solidFill>
                <a:latin typeface="Times New Roman" panose="02020603050405020304" pitchFamily="18" charset="0"/>
                <a:cs typeface="Times New Roman" panose="02020603050405020304" pitchFamily="18" charset="0"/>
              </a:rPr>
              <a:t>a</a:t>
            </a:r>
            <a:r>
              <a:rPr altLang="en-IN" b="1" dirty="0" sz="4400" lang="en-US">
                <a:solidFill>
                  <a:srgbClr val="0F0F0F"/>
                </a:solidFill>
                <a:latin typeface="Times New Roman" panose="02020603050405020304" pitchFamily="18" charset="0"/>
                <a:cs typeface="Times New Roman" panose="02020603050405020304" pitchFamily="18" charset="0"/>
              </a:rPr>
              <a:t>r</a:t>
            </a:r>
            <a:r>
              <a:rPr altLang="en-IN" b="1" dirty="0" sz="4400" lang="en-US">
                <a:solidFill>
                  <a:srgbClr val="0F0F0F"/>
                </a:solidFill>
                <a:latin typeface="Times New Roman" panose="02020603050405020304" pitchFamily="18" charset="0"/>
                <a:cs typeface="Times New Roman" panose="02020603050405020304" pitchFamily="18" charset="0"/>
              </a:rPr>
              <a:t>t</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34071" y="1695449"/>
            <a:ext cx="7172833" cy="4358640"/>
          </a:xfrm>
          <a:prstGeom prst="rect"/>
        </p:spPr>
        <p:txBody>
          <a:bodyPr rtlCol="0" wrap="square">
            <a:spAutoFit/>
          </a:bodyPr>
          <a:p>
            <a:r>
              <a:rPr altLang="en-IN" sz="3600" lang="en-US">
                <a:solidFill>
                  <a:srgbClr val="000000"/>
                </a:solidFill>
              </a:rPr>
              <a:t>This section would likely define the specific issue related to employee attendance that the project aims to address. For example, it might discuss challenges such as absenteeism, tardiness, or unauthorized absences.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6474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IN" dirty="0" sz="3600" lang="en-US">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8456342" y="891793"/>
            <a:ext cx="2160237" cy="2633007"/>
          </a:xfrm>
          <a:prstGeom prst="rect"/>
        </p:spPr>
      </p:pic>
      <p:sp>
        <p:nvSpPr>
          <p:cNvPr id="1048661" name=""/>
          <p:cNvSpPr txBox="1"/>
          <p:nvPr/>
        </p:nvSpPr>
        <p:spPr>
          <a:xfrm>
            <a:off x="706539" y="2019299"/>
            <a:ext cx="7108255" cy="3825240"/>
          </a:xfrm>
          <a:prstGeom prst="rect"/>
        </p:spPr>
        <p:txBody>
          <a:bodyPr rtlCol="0" wrap="square">
            <a:spAutoFit/>
          </a:bodyPr>
          <a:p>
            <a:r>
              <a:rPr sz="3600" lang="en-IN">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188740" y="1857375"/>
            <a:ext cx="5920797" cy="3952240"/>
          </a:xfrm>
          <a:prstGeom prst="rect"/>
        </p:spPr>
        <p:txBody>
          <a:bodyPr rtlCol="0" wrap="square">
            <a:spAutoFit/>
          </a:bodyPr>
          <a:p>
            <a:r>
              <a:rPr sz="3200" lang="en-IN">
                <a:solidFill>
                  <a:srgbClr val="000000"/>
                </a:solidFill>
              </a:rPr>
              <a:t>This section would present the proposed solution to the employee attendance problem. It might involve introducing new policies, implementing tracking systems, or providing incentives for regular attendance.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755331" y="1661157"/>
            <a:ext cx="8201417" cy="4714239"/>
          </a:xfrm>
          <a:prstGeom prst="rect"/>
        </p:spPr>
        <p:txBody>
          <a:bodyPr rtlCol="0" wrap="square">
            <a:spAutoFit/>
          </a:bodyPr>
          <a:p>
            <a:r>
              <a:rPr sz="4400" lang="en-IN">
                <a:solidFill>
                  <a:srgbClr val="000000"/>
                </a:solidFill>
              </a:rPr>
              <a:t>This section would describe the data that will be used in the project. It might include information about the sources of the data, the types of data collected, and the time period covered.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709" name=""/>
          <p:cNvSpPr txBox="1"/>
          <p:nvPr/>
        </p:nvSpPr>
        <p:spPr>
          <a:xfrm rot="34762">
            <a:off x="4415221" y="20093572"/>
            <a:ext cx="4000000" cy="510544"/>
          </a:xfrm>
          <a:prstGeom prst="rect"/>
        </p:spPr>
        <p:txBody>
          <a:bodyPr rtlCol="0" wrap="square">
            <a:spAutoFit/>
          </a:bodyPr>
          <a:p>
            <a:endParaRPr sz="2800" lang="en-IN">
              <a:solidFill>
                <a:srgbClr val="000000"/>
              </a:solidFill>
            </a:endParaRPr>
          </a:p>
        </p:txBody>
      </p:sp>
      <p:sp>
        <p:nvSpPr>
          <p:cNvPr id="1048710" name=""/>
          <p:cNvSpPr txBox="1"/>
          <p:nvPr/>
        </p:nvSpPr>
        <p:spPr>
          <a:xfrm>
            <a:off x="3063923" y="769766"/>
            <a:ext cx="5032075" cy="5882641"/>
          </a:xfrm>
          <a:prstGeom prst="rect"/>
        </p:spPr>
        <p:txBody>
          <a:bodyPr rtlCol="0" wrap="square">
            <a:spAutoFit/>
          </a:bodyPr>
          <a:p>
            <a:r>
              <a:rPr sz="3200" lang="en-IN">
                <a:solidFill>
                  <a:srgbClr val="000000"/>
                </a:solidFill>
              </a:rPr>
              <a:t>
Visualizing employee data is a crucial aspect of modern human resources management. It transforms raw data into actionable insights, enabling HR professionals to make informed decisions and drive organizational success.</a:t>
            </a:r>
            <a:endParaRPr sz="2800" lang="en-IN">
              <a:solidFill>
                <a:srgbClr val="000000"/>
              </a:solidFill>
            </a:endParaRPr>
          </a:p>
        </p:txBody>
      </p:sp>
      <p:sp>
        <p:nvSpPr>
          <p:cNvPr id="1048711" name=""/>
          <p:cNvSpPr txBox="1"/>
          <p:nvPr/>
        </p:nvSpPr>
        <p:spPr>
          <a:xfrm>
            <a:off x="4095999" y="10791061"/>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2024-08-31T03:35:12Z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83e42c71dc6042adaecb2ceaf4adffdd</vt:lpwstr>
  </property>
</Properties>
</file>