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73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77CE-2648-4B48-A1E5-18E502E34633}" v="14" dt="2021-01-21T15:43:08.657"/>
    <p1510:client id="{05A39A88-0E86-46F2-9205-FB527974CAC7}" v="58" dt="2021-03-28T13:44:26.089"/>
    <p1510:client id="{20705B41-6104-4B78-AD12-E6DF93E5A1AD}" v="322" dt="2021-01-21T09:54:48.541"/>
    <p1510:client id="{30A49D19-AFA0-433D-888E-37B1F734D021}" v="239" dt="2021-01-21T07:33:07.681"/>
    <p1510:client id="{3A82230E-398C-41C3-8945-C0ABA12ABFAB}" v="193" dt="2021-03-28T17:40:08.671"/>
    <p1510:client id="{3CA33C8B-F0E0-424A-94A0-F80D29B78060}" v="150" dt="2021-03-28T17:47:17.902"/>
    <p1510:client id="{A26272E6-5781-46EC-AD51-E3EF74B10AA1}" v="1" dt="2021-03-28T17:41:09.480"/>
    <p1510:client id="{AB1E9BC3-99D9-45FA-81D5-E802A358F95D}" v="1" dt="2021-01-21T08:55:41.995"/>
    <p1510:client id="{B121A32D-8148-40E4-95BA-EE8A270D01EB}" v="1802" dt="2021-01-20T13:54:48.271"/>
    <p1510:client id="{D7A9BEE4-45AF-40F8-9D00-11214FC69A13}" v="1301" dt="2021-03-28T17:11:43.479"/>
    <p1510:client id="{EFDA17E6-9768-47F9-B3FD-91CEF752D09A}" v="87" dt="2021-01-22T03:41:4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03910-6859-4777-95F6-73781CFE2AC2}" type="doc">
      <dgm:prSet loTypeId="urn:microsoft.com/office/officeart/2005/8/layout/bProcess2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73E2FF-73B8-4405-9411-AD93817283AB}">
      <dgm:prSet/>
      <dgm:spPr/>
      <dgm:t>
        <a:bodyPr/>
        <a:lstStyle/>
        <a:p>
          <a:pPr rtl="0"/>
          <a:r>
            <a:rPr lang="en-GB"/>
            <a:t>FRONTEND</a:t>
          </a:r>
          <a:r>
            <a:rPr lang="en-GB">
              <a:latin typeface="Calibri Light" panose="020F0302020204030204"/>
            </a:rPr>
            <a:t>: </a:t>
          </a:r>
          <a:r>
            <a:rPr lang="en-GB" b="1">
              <a:solidFill>
                <a:schemeClr val="tx1"/>
              </a:solidFill>
            </a:rPr>
            <a:t>REACT JS</a:t>
          </a:r>
          <a:r>
            <a:rPr lang="en-GB"/>
            <a:t> (a Java Script library)</a:t>
          </a:r>
          <a:endParaRPr lang="en-US"/>
        </a:p>
      </dgm:t>
    </dgm:pt>
    <dgm:pt modelId="{38AFE8CD-105A-4D0F-B385-1A608AE7E16A}" type="parTrans" cxnId="{4B9CEDCE-2CF8-4B3F-ADBB-461FDC3B8C19}">
      <dgm:prSet/>
      <dgm:spPr/>
      <dgm:t>
        <a:bodyPr/>
        <a:lstStyle/>
        <a:p>
          <a:endParaRPr lang="en-US"/>
        </a:p>
      </dgm:t>
    </dgm:pt>
    <dgm:pt modelId="{92DDCB22-099B-42FA-A779-F598B8869F00}" type="sibTrans" cxnId="{4B9CEDCE-2CF8-4B3F-ADBB-461FDC3B8C19}">
      <dgm:prSet/>
      <dgm:spPr/>
      <dgm:t>
        <a:bodyPr/>
        <a:lstStyle/>
        <a:p>
          <a:endParaRPr lang="en-US"/>
        </a:p>
      </dgm:t>
    </dgm:pt>
    <dgm:pt modelId="{E32F786D-5F39-4FF4-A498-98D589CA531B}">
      <dgm:prSet/>
      <dgm:spPr/>
      <dgm:t>
        <a:bodyPr/>
        <a:lstStyle/>
        <a:p>
          <a:pPr rtl="0"/>
          <a:r>
            <a:rPr lang="en-GB"/>
            <a:t>BACKEND : </a:t>
          </a:r>
          <a:r>
            <a:rPr lang="en-GB" b="1">
              <a:solidFill>
                <a:schemeClr val="tx1"/>
              </a:solidFill>
            </a:rPr>
            <a:t>Django</a:t>
          </a:r>
          <a:r>
            <a:rPr lang="en-GB"/>
            <a:t> (a python web </a:t>
          </a:r>
          <a:r>
            <a:rPr lang="en-GB">
              <a:latin typeface="Calibri Light" panose="020F0302020204030204"/>
            </a:rPr>
            <a:t>Framework</a:t>
          </a:r>
          <a:r>
            <a:rPr lang="en-GB"/>
            <a:t> )</a:t>
          </a:r>
          <a:endParaRPr lang="en-US"/>
        </a:p>
      </dgm:t>
    </dgm:pt>
    <dgm:pt modelId="{CB8C65CC-8CC8-48BB-BA17-CBB8D6ECBFC1}" type="parTrans" cxnId="{13A4DD8B-0149-4187-97EE-5BABD412D400}">
      <dgm:prSet/>
      <dgm:spPr/>
      <dgm:t>
        <a:bodyPr/>
        <a:lstStyle/>
        <a:p>
          <a:endParaRPr lang="en-US"/>
        </a:p>
      </dgm:t>
    </dgm:pt>
    <dgm:pt modelId="{E0372188-25D2-46E0-9145-DA371BAB8EBF}" type="sibTrans" cxnId="{13A4DD8B-0149-4187-97EE-5BABD412D400}">
      <dgm:prSet/>
      <dgm:spPr/>
      <dgm:t>
        <a:bodyPr/>
        <a:lstStyle/>
        <a:p>
          <a:endParaRPr lang="en-US"/>
        </a:p>
      </dgm:t>
    </dgm:pt>
    <dgm:pt modelId="{F28B4A4A-7F3D-4AB1-8434-523871AFC59D}" type="pres">
      <dgm:prSet presAssocID="{97603910-6859-4777-95F6-73781CFE2AC2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DEC86F0-F733-4322-966F-0113A4CFEDC6}" type="pres">
      <dgm:prSet presAssocID="{AF73E2FF-73B8-4405-9411-AD93817283AB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5B58-C7DC-4D1F-88DF-3A6653ADEBD3}" type="pres">
      <dgm:prSet presAssocID="{92DDCB22-099B-42FA-A779-F598B8869F0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A5D849B-F614-4E42-955C-7257EA838397}" type="pres">
      <dgm:prSet presAssocID="{E32F786D-5F39-4FF4-A498-98D589CA531B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74A78B-39B2-4B06-9A21-F4060AAA747E}" type="presOf" srcId="{AF73E2FF-73B8-4405-9411-AD93817283AB}" destId="{0DEC86F0-F733-4322-966F-0113A4CFEDC6}" srcOrd="0" destOrd="0" presId="urn:microsoft.com/office/officeart/2005/8/layout/bProcess2"/>
    <dgm:cxn modelId="{4B9CEDCE-2CF8-4B3F-ADBB-461FDC3B8C19}" srcId="{97603910-6859-4777-95F6-73781CFE2AC2}" destId="{AF73E2FF-73B8-4405-9411-AD93817283AB}" srcOrd="0" destOrd="0" parTransId="{38AFE8CD-105A-4D0F-B385-1A608AE7E16A}" sibTransId="{92DDCB22-099B-42FA-A779-F598B8869F00}"/>
    <dgm:cxn modelId="{D16DCA53-BBD7-4581-B161-5D8394A0ADAD}" type="presOf" srcId="{92DDCB22-099B-42FA-A779-F598B8869F00}" destId="{AA455B58-C7DC-4D1F-88DF-3A6653ADEBD3}" srcOrd="0" destOrd="0" presId="urn:microsoft.com/office/officeart/2005/8/layout/bProcess2"/>
    <dgm:cxn modelId="{E19CBF98-F1A9-4597-AF34-0CE401C301D9}" type="presOf" srcId="{E32F786D-5F39-4FF4-A498-98D589CA531B}" destId="{2A5D849B-F614-4E42-955C-7257EA838397}" srcOrd="0" destOrd="0" presId="urn:microsoft.com/office/officeart/2005/8/layout/bProcess2"/>
    <dgm:cxn modelId="{13A4DD8B-0149-4187-97EE-5BABD412D400}" srcId="{97603910-6859-4777-95F6-73781CFE2AC2}" destId="{E32F786D-5F39-4FF4-A498-98D589CA531B}" srcOrd="1" destOrd="0" parTransId="{CB8C65CC-8CC8-48BB-BA17-CBB8D6ECBFC1}" sibTransId="{E0372188-25D2-46E0-9145-DA371BAB8EBF}"/>
    <dgm:cxn modelId="{7ADAA9E4-12FC-4B1E-A022-FD1B48B1F206}" type="presOf" srcId="{97603910-6859-4777-95F6-73781CFE2AC2}" destId="{F28B4A4A-7F3D-4AB1-8434-523871AFC59D}" srcOrd="0" destOrd="0" presId="urn:microsoft.com/office/officeart/2005/8/layout/bProcess2"/>
    <dgm:cxn modelId="{005EEF70-2981-4C90-93E4-8CCC04C3B0B7}" type="presParOf" srcId="{F28B4A4A-7F3D-4AB1-8434-523871AFC59D}" destId="{0DEC86F0-F733-4322-966F-0113A4CFEDC6}" srcOrd="0" destOrd="0" presId="urn:microsoft.com/office/officeart/2005/8/layout/bProcess2"/>
    <dgm:cxn modelId="{EE21F2EA-6C0D-4C50-A1F7-95365EBCE5CA}" type="presParOf" srcId="{F28B4A4A-7F3D-4AB1-8434-523871AFC59D}" destId="{AA455B58-C7DC-4D1F-88DF-3A6653ADEBD3}" srcOrd="1" destOrd="0" presId="urn:microsoft.com/office/officeart/2005/8/layout/bProcess2"/>
    <dgm:cxn modelId="{4E65939C-B573-4996-97F7-5AEA5CC0D38E}" type="presParOf" srcId="{F28B4A4A-7F3D-4AB1-8434-523871AFC59D}" destId="{2A5D849B-F614-4E42-955C-7257EA838397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9BD4C-CF08-4B22-A3A7-FD85F680B00E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927E19-742F-42AA-BDB1-C9374AD71AB6}">
      <dgm:prSet/>
      <dgm:spPr/>
      <dgm:t>
        <a:bodyPr/>
        <a:lstStyle/>
        <a:p>
          <a:r>
            <a:rPr lang="en-GB"/>
            <a:t>Creative form is </a:t>
          </a:r>
          <a:r>
            <a:rPr lang="en-GB">
              <a:latin typeface="Calibri Light" panose="020F0302020204030204"/>
            </a:rPr>
            <a:t>a</a:t>
          </a:r>
          <a:r>
            <a:rPr lang="en-GB"/>
            <a:t> WebApp .</a:t>
          </a:r>
          <a:endParaRPr lang="en-US"/>
        </a:p>
      </dgm:t>
    </dgm:pt>
    <dgm:pt modelId="{DC5AE69E-638F-48B1-A479-2E490BA4583E}" type="parTrans" cxnId="{CB6DEA51-3A9B-4503-AECB-94B169536C5C}">
      <dgm:prSet/>
      <dgm:spPr/>
      <dgm:t>
        <a:bodyPr/>
        <a:lstStyle/>
        <a:p>
          <a:endParaRPr lang="en-US"/>
        </a:p>
      </dgm:t>
    </dgm:pt>
    <dgm:pt modelId="{DB745062-47EF-463A-AF14-9A3A964F400A}" type="sibTrans" cxnId="{CB6DEA51-3A9B-4503-AECB-94B169536C5C}">
      <dgm:prSet/>
      <dgm:spPr/>
      <dgm:t>
        <a:bodyPr/>
        <a:lstStyle/>
        <a:p>
          <a:endParaRPr lang="en-US"/>
        </a:p>
      </dgm:t>
    </dgm:pt>
    <dgm:pt modelId="{A2D5AA28-464B-4C25-BAC4-6E73AD1C7EE2}">
      <dgm:prSet/>
      <dgm:spPr/>
      <dgm:t>
        <a:bodyPr/>
        <a:lstStyle/>
        <a:p>
          <a:r>
            <a:rPr lang="en-GB"/>
            <a:t>It allows user to create interactive </a:t>
          </a:r>
          <a:r>
            <a:rPr lang="en-GB">
              <a:latin typeface="Calibri Light" panose="020F0302020204030204"/>
            </a:rPr>
            <a:t>form</a:t>
          </a:r>
          <a:r>
            <a:rPr lang="en-GB"/>
            <a:t> on their own.</a:t>
          </a:r>
          <a:endParaRPr lang="en-US"/>
        </a:p>
      </dgm:t>
    </dgm:pt>
    <dgm:pt modelId="{E5646F3F-8E3D-4F19-8A2A-10A254F6C6D4}" type="parTrans" cxnId="{A23C1C5E-937B-425A-836C-157D646D5C7A}">
      <dgm:prSet/>
      <dgm:spPr/>
      <dgm:t>
        <a:bodyPr/>
        <a:lstStyle/>
        <a:p>
          <a:endParaRPr lang="en-US"/>
        </a:p>
      </dgm:t>
    </dgm:pt>
    <dgm:pt modelId="{552DDD91-FB57-42AB-B80F-8A9B4F261942}" type="sibTrans" cxnId="{A23C1C5E-937B-425A-836C-157D646D5C7A}">
      <dgm:prSet/>
      <dgm:spPr/>
      <dgm:t>
        <a:bodyPr/>
        <a:lstStyle/>
        <a:p>
          <a:endParaRPr lang="en-US"/>
        </a:p>
      </dgm:t>
    </dgm:pt>
    <dgm:pt modelId="{E1F189B7-77D6-4AA1-B497-3271B1FFDE77}">
      <dgm:prSet/>
      <dgm:spPr/>
      <dgm:t>
        <a:bodyPr/>
        <a:lstStyle/>
        <a:p>
          <a:r>
            <a:rPr lang="en-GB"/>
            <a:t>User can create  </a:t>
          </a:r>
          <a:r>
            <a:rPr lang="en-GB">
              <a:latin typeface="Calibri Light" panose="020F0302020204030204"/>
            </a:rPr>
            <a:t>form</a:t>
          </a:r>
          <a:r>
            <a:rPr lang="en-GB"/>
            <a:t> with simple drags and drop.</a:t>
          </a:r>
          <a:endParaRPr lang="en-US"/>
        </a:p>
      </dgm:t>
    </dgm:pt>
    <dgm:pt modelId="{4D7D8CE9-D00E-47E7-BD42-014FF3C13DA9}" type="parTrans" cxnId="{6EA1E2D9-1702-4386-BE69-B58666CF4BEC}">
      <dgm:prSet/>
      <dgm:spPr/>
      <dgm:t>
        <a:bodyPr/>
        <a:lstStyle/>
        <a:p>
          <a:endParaRPr lang="en-US"/>
        </a:p>
      </dgm:t>
    </dgm:pt>
    <dgm:pt modelId="{AF317F87-ED92-4442-859D-E5D2066962DA}" type="sibTrans" cxnId="{6EA1E2D9-1702-4386-BE69-B58666CF4BEC}">
      <dgm:prSet/>
      <dgm:spPr/>
      <dgm:t>
        <a:bodyPr/>
        <a:lstStyle/>
        <a:p>
          <a:endParaRPr lang="en-US"/>
        </a:p>
      </dgm:t>
    </dgm:pt>
    <dgm:pt modelId="{BA525877-7A3E-4B1C-B465-73FC33FCB989}">
      <dgm:prSet/>
      <dgm:spPr/>
      <dgm:t>
        <a:bodyPr/>
        <a:lstStyle/>
        <a:p>
          <a:r>
            <a:rPr lang="en-GB"/>
            <a:t>React provides a smooth UI for application.</a:t>
          </a:r>
          <a:endParaRPr lang="en-US"/>
        </a:p>
      </dgm:t>
    </dgm:pt>
    <dgm:pt modelId="{92877E90-EB47-48B8-B802-A6A558C8C2E9}" type="parTrans" cxnId="{593FFAFF-8061-4BB2-AB5A-86175C0E0F46}">
      <dgm:prSet/>
      <dgm:spPr/>
      <dgm:t>
        <a:bodyPr/>
        <a:lstStyle/>
        <a:p>
          <a:endParaRPr lang="en-US"/>
        </a:p>
      </dgm:t>
    </dgm:pt>
    <dgm:pt modelId="{48E2129E-2BC7-46B9-9B79-CEA7B5459CAB}" type="sibTrans" cxnId="{593FFAFF-8061-4BB2-AB5A-86175C0E0F46}">
      <dgm:prSet/>
      <dgm:spPr/>
      <dgm:t>
        <a:bodyPr/>
        <a:lstStyle/>
        <a:p>
          <a:endParaRPr lang="en-US"/>
        </a:p>
      </dgm:t>
    </dgm:pt>
    <dgm:pt modelId="{48F81837-F585-4407-AA8A-45FBFEA9E0AA}" type="pres">
      <dgm:prSet presAssocID="{F2B9BD4C-CF08-4B22-A3A7-FD85F680B0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97A7C5-C926-41D3-B23F-32DF5A1A43E5}" type="pres">
      <dgm:prSet presAssocID="{D0927E19-742F-42AA-BDB1-C9374AD71AB6}" presName="parentLin" presStyleCnt="0"/>
      <dgm:spPr/>
    </dgm:pt>
    <dgm:pt modelId="{E889525B-F430-4A33-A577-32456BE8C48C}" type="pres">
      <dgm:prSet presAssocID="{D0927E19-742F-42AA-BDB1-C9374AD71AB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B3E9731-7435-417E-8A9A-4C68D4D015A5}" type="pres">
      <dgm:prSet presAssocID="{D0927E19-742F-42AA-BDB1-C9374AD71AB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70792-EE25-4A3E-9BCD-9D3C4962B5A8}" type="pres">
      <dgm:prSet presAssocID="{D0927E19-742F-42AA-BDB1-C9374AD71AB6}" presName="negativeSpace" presStyleCnt="0"/>
      <dgm:spPr/>
    </dgm:pt>
    <dgm:pt modelId="{501A4923-5A70-4400-A7BF-F6F551E347C3}" type="pres">
      <dgm:prSet presAssocID="{D0927E19-742F-42AA-BDB1-C9374AD71AB6}" presName="childText" presStyleLbl="conFgAcc1" presStyleIdx="0" presStyleCnt="4">
        <dgm:presLayoutVars>
          <dgm:bulletEnabled val="1"/>
        </dgm:presLayoutVars>
      </dgm:prSet>
      <dgm:spPr/>
    </dgm:pt>
    <dgm:pt modelId="{A298F0FA-5A72-4A94-969C-D0768C971117}" type="pres">
      <dgm:prSet presAssocID="{DB745062-47EF-463A-AF14-9A3A964F400A}" presName="spaceBetweenRectangles" presStyleCnt="0"/>
      <dgm:spPr/>
    </dgm:pt>
    <dgm:pt modelId="{355F1FE6-8E9C-424A-ABDE-9AE9C25CC977}" type="pres">
      <dgm:prSet presAssocID="{A2D5AA28-464B-4C25-BAC4-6E73AD1C7EE2}" presName="parentLin" presStyleCnt="0"/>
      <dgm:spPr/>
    </dgm:pt>
    <dgm:pt modelId="{FACAD31F-77E1-469B-98BD-DDCF9FAA957D}" type="pres">
      <dgm:prSet presAssocID="{A2D5AA28-464B-4C25-BAC4-6E73AD1C7EE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2D28D1-FA01-4973-959B-35C9BA5FD9F2}" type="pres">
      <dgm:prSet presAssocID="{A2D5AA28-464B-4C25-BAC4-6E73AD1C7EE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0F263-A56B-4C78-A053-EA97B70ECE27}" type="pres">
      <dgm:prSet presAssocID="{A2D5AA28-464B-4C25-BAC4-6E73AD1C7EE2}" presName="negativeSpace" presStyleCnt="0"/>
      <dgm:spPr/>
    </dgm:pt>
    <dgm:pt modelId="{044873AF-FB2B-4DC7-A49E-440890BF45E1}" type="pres">
      <dgm:prSet presAssocID="{A2D5AA28-464B-4C25-BAC4-6E73AD1C7EE2}" presName="childText" presStyleLbl="conFgAcc1" presStyleIdx="1" presStyleCnt="4">
        <dgm:presLayoutVars>
          <dgm:bulletEnabled val="1"/>
        </dgm:presLayoutVars>
      </dgm:prSet>
      <dgm:spPr/>
    </dgm:pt>
    <dgm:pt modelId="{0126C249-9064-4A1D-8771-934E962F6FC0}" type="pres">
      <dgm:prSet presAssocID="{552DDD91-FB57-42AB-B80F-8A9B4F261942}" presName="spaceBetweenRectangles" presStyleCnt="0"/>
      <dgm:spPr/>
    </dgm:pt>
    <dgm:pt modelId="{A7FD4995-3E1C-4A5E-849D-16C39DC79F1B}" type="pres">
      <dgm:prSet presAssocID="{E1F189B7-77D6-4AA1-B497-3271B1FFDE77}" presName="parentLin" presStyleCnt="0"/>
      <dgm:spPr/>
    </dgm:pt>
    <dgm:pt modelId="{DC69E893-15FE-4AD6-A868-01CBEEB4315E}" type="pres">
      <dgm:prSet presAssocID="{E1F189B7-77D6-4AA1-B497-3271B1FFDE7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4422495-7751-4B96-B956-1AFFB104D10C}" type="pres">
      <dgm:prSet presAssocID="{E1F189B7-77D6-4AA1-B497-3271B1FFDE7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3EEC4-FDE5-4789-89A4-E078B747A4E3}" type="pres">
      <dgm:prSet presAssocID="{E1F189B7-77D6-4AA1-B497-3271B1FFDE77}" presName="negativeSpace" presStyleCnt="0"/>
      <dgm:spPr/>
    </dgm:pt>
    <dgm:pt modelId="{3322D41A-7226-4141-82A4-633FF33F5520}" type="pres">
      <dgm:prSet presAssocID="{E1F189B7-77D6-4AA1-B497-3271B1FFDE77}" presName="childText" presStyleLbl="conFgAcc1" presStyleIdx="2" presStyleCnt="4">
        <dgm:presLayoutVars>
          <dgm:bulletEnabled val="1"/>
        </dgm:presLayoutVars>
      </dgm:prSet>
      <dgm:spPr/>
    </dgm:pt>
    <dgm:pt modelId="{0AE324B8-EEA0-4D76-99B5-CA6A214E206F}" type="pres">
      <dgm:prSet presAssocID="{AF317F87-ED92-4442-859D-E5D2066962DA}" presName="spaceBetweenRectangles" presStyleCnt="0"/>
      <dgm:spPr/>
    </dgm:pt>
    <dgm:pt modelId="{4D6B1579-EBC5-45F8-BD5E-F9244BEAE799}" type="pres">
      <dgm:prSet presAssocID="{BA525877-7A3E-4B1C-B465-73FC33FCB989}" presName="parentLin" presStyleCnt="0"/>
      <dgm:spPr/>
    </dgm:pt>
    <dgm:pt modelId="{E7834BC9-026A-4A5F-8FE2-8592A1C5A09E}" type="pres">
      <dgm:prSet presAssocID="{BA525877-7A3E-4B1C-B465-73FC33FCB98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64CDD98-3DDB-4544-8A08-544AF5B323B9}" type="pres">
      <dgm:prSet presAssocID="{BA525877-7A3E-4B1C-B465-73FC33FCB98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367EA-D248-4FC0-AA82-FCE48A6E1EEC}" type="pres">
      <dgm:prSet presAssocID="{BA525877-7A3E-4B1C-B465-73FC33FCB989}" presName="negativeSpace" presStyleCnt="0"/>
      <dgm:spPr/>
    </dgm:pt>
    <dgm:pt modelId="{A8FEEAF7-A0EA-4414-A81D-C0BD745594D3}" type="pres">
      <dgm:prSet presAssocID="{BA525877-7A3E-4B1C-B465-73FC33FCB9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EA1E2D9-1702-4386-BE69-B58666CF4BEC}" srcId="{F2B9BD4C-CF08-4B22-A3A7-FD85F680B00E}" destId="{E1F189B7-77D6-4AA1-B497-3271B1FFDE77}" srcOrd="2" destOrd="0" parTransId="{4D7D8CE9-D00E-47E7-BD42-014FF3C13DA9}" sibTransId="{AF317F87-ED92-4442-859D-E5D2066962DA}"/>
    <dgm:cxn modelId="{71582F07-2900-43D7-B612-1C2E52321D5D}" type="presOf" srcId="{BA525877-7A3E-4B1C-B465-73FC33FCB989}" destId="{964CDD98-3DDB-4544-8A08-544AF5B323B9}" srcOrd="1" destOrd="0" presId="urn:microsoft.com/office/officeart/2005/8/layout/list1"/>
    <dgm:cxn modelId="{BF0D1F29-9450-4D95-8148-E27474347733}" type="presOf" srcId="{F2B9BD4C-CF08-4B22-A3A7-FD85F680B00E}" destId="{48F81837-F585-4407-AA8A-45FBFEA9E0AA}" srcOrd="0" destOrd="0" presId="urn:microsoft.com/office/officeart/2005/8/layout/list1"/>
    <dgm:cxn modelId="{A23C1C5E-937B-425A-836C-157D646D5C7A}" srcId="{F2B9BD4C-CF08-4B22-A3A7-FD85F680B00E}" destId="{A2D5AA28-464B-4C25-BAC4-6E73AD1C7EE2}" srcOrd="1" destOrd="0" parTransId="{E5646F3F-8E3D-4F19-8A2A-10A254F6C6D4}" sibTransId="{552DDD91-FB57-42AB-B80F-8A9B4F261942}"/>
    <dgm:cxn modelId="{CB6DEA51-3A9B-4503-AECB-94B169536C5C}" srcId="{F2B9BD4C-CF08-4B22-A3A7-FD85F680B00E}" destId="{D0927E19-742F-42AA-BDB1-C9374AD71AB6}" srcOrd="0" destOrd="0" parTransId="{DC5AE69E-638F-48B1-A479-2E490BA4583E}" sibTransId="{DB745062-47EF-463A-AF14-9A3A964F400A}"/>
    <dgm:cxn modelId="{0B7BED2D-F652-44F3-B04D-0504FC27FA89}" type="presOf" srcId="{E1F189B7-77D6-4AA1-B497-3271B1FFDE77}" destId="{DC69E893-15FE-4AD6-A868-01CBEEB4315E}" srcOrd="0" destOrd="0" presId="urn:microsoft.com/office/officeart/2005/8/layout/list1"/>
    <dgm:cxn modelId="{BA2B8AEE-FF8B-42D2-93E7-E567D0E8E5A5}" type="presOf" srcId="{D0927E19-742F-42AA-BDB1-C9374AD71AB6}" destId="{8B3E9731-7435-417E-8A9A-4C68D4D015A5}" srcOrd="1" destOrd="0" presId="urn:microsoft.com/office/officeart/2005/8/layout/list1"/>
    <dgm:cxn modelId="{593FFAFF-8061-4BB2-AB5A-86175C0E0F46}" srcId="{F2B9BD4C-CF08-4B22-A3A7-FD85F680B00E}" destId="{BA525877-7A3E-4B1C-B465-73FC33FCB989}" srcOrd="3" destOrd="0" parTransId="{92877E90-EB47-48B8-B802-A6A558C8C2E9}" sibTransId="{48E2129E-2BC7-46B9-9B79-CEA7B5459CAB}"/>
    <dgm:cxn modelId="{72FB7351-5302-4D89-8815-7B3A4E043092}" type="presOf" srcId="{BA525877-7A3E-4B1C-B465-73FC33FCB989}" destId="{E7834BC9-026A-4A5F-8FE2-8592A1C5A09E}" srcOrd="0" destOrd="0" presId="urn:microsoft.com/office/officeart/2005/8/layout/list1"/>
    <dgm:cxn modelId="{7FD8D1AB-D90A-4E2D-9CD2-D41FB0D3770D}" type="presOf" srcId="{A2D5AA28-464B-4C25-BAC4-6E73AD1C7EE2}" destId="{FACAD31F-77E1-469B-98BD-DDCF9FAA957D}" srcOrd="0" destOrd="0" presId="urn:microsoft.com/office/officeart/2005/8/layout/list1"/>
    <dgm:cxn modelId="{2C845242-ADC0-438E-9E29-F762D429B243}" type="presOf" srcId="{D0927E19-742F-42AA-BDB1-C9374AD71AB6}" destId="{E889525B-F430-4A33-A577-32456BE8C48C}" srcOrd="0" destOrd="0" presId="urn:microsoft.com/office/officeart/2005/8/layout/list1"/>
    <dgm:cxn modelId="{EE8EE671-47CA-4FDA-90BE-AD56B2B8BF44}" type="presOf" srcId="{E1F189B7-77D6-4AA1-B497-3271B1FFDE77}" destId="{74422495-7751-4B96-B956-1AFFB104D10C}" srcOrd="1" destOrd="0" presId="urn:microsoft.com/office/officeart/2005/8/layout/list1"/>
    <dgm:cxn modelId="{AA6F6178-5AD9-437F-934A-589C66CB94E4}" type="presOf" srcId="{A2D5AA28-464B-4C25-BAC4-6E73AD1C7EE2}" destId="{092D28D1-FA01-4973-959B-35C9BA5FD9F2}" srcOrd="1" destOrd="0" presId="urn:microsoft.com/office/officeart/2005/8/layout/list1"/>
    <dgm:cxn modelId="{7CEF1B8F-5A8F-485E-8A0C-74C09FE9B7B7}" type="presParOf" srcId="{48F81837-F585-4407-AA8A-45FBFEA9E0AA}" destId="{9C97A7C5-C926-41D3-B23F-32DF5A1A43E5}" srcOrd="0" destOrd="0" presId="urn:microsoft.com/office/officeart/2005/8/layout/list1"/>
    <dgm:cxn modelId="{F9748AF8-EADB-449E-8D65-E2D9C9D17683}" type="presParOf" srcId="{9C97A7C5-C926-41D3-B23F-32DF5A1A43E5}" destId="{E889525B-F430-4A33-A577-32456BE8C48C}" srcOrd="0" destOrd="0" presId="urn:microsoft.com/office/officeart/2005/8/layout/list1"/>
    <dgm:cxn modelId="{AA998DBD-D0E7-48A8-A377-A483D7AD2267}" type="presParOf" srcId="{9C97A7C5-C926-41D3-B23F-32DF5A1A43E5}" destId="{8B3E9731-7435-417E-8A9A-4C68D4D015A5}" srcOrd="1" destOrd="0" presId="urn:microsoft.com/office/officeart/2005/8/layout/list1"/>
    <dgm:cxn modelId="{5B731F4C-CF41-4024-B0C4-6F17967832DF}" type="presParOf" srcId="{48F81837-F585-4407-AA8A-45FBFEA9E0AA}" destId="{BF970792-EE25-4A3E-9BCD-9D3C4962B5A8}" srcOrd="1" destOrd="0" presId="urn:microsoft.com/office/officeart/2005/8/layout/list1"/>
    <dgm:cxn modelId="{E445C7DC-6FBE-44EA-9034-73F37D74F56F}" type="presParOf" srcId="{48F81837-F585-4407-AA8A-45FBFEA9E0AA}" destId="{501A4923-5A70-4400-A7BF-F6F551E347C3}" srcOrd="2" destOrd="0" presId="urn:microsoft.com/office/officeart/2005/8/layout/list1"/>
    <dgm:cxn modelId="{5E928951-FE5A-4D02-A197-6DE7CCA70F3E}" type="presParOf" srcId="{48F81837-F585-4407-AA8A-45FBFEA9E0AA}" destId="{A298F0FA-5A72-4A94-969C-D0768C971117}" srcOrd="3" destOrd="0" presId="urn:microsoft.com/office/officeart/2005/8/layout/list1"/>
    <dgm:cxn modelId="{C13A4EF9-5291-44C9-80BA-BB8FAC79AF0E}" type="presParOf" srcId="{48F81837-F585-4407-AA8A-45FBFEA9E0AA}" destId="{355F1FE6-8E9C-424A-ABDE-9AE9C25CC977}" srcOrd="4" destOrd="0" presId="urn:microsoft.com/office/officeart/2005/8/layout/list1"/>
    <dgm:cxn modelId="{4F9B735D-0BEE-432B-85BC-BA0CAAE87358}" type="presParOf" srcId="{355F1FE6-8E9C-424A-ABDE-9AE9C25CC977}" destId="{FACAD31F-77E1-469B-98BD-DDCF9FAA957D}" srcOrd="0" destOrd="0" presId="urn:microsoft.com/office/officeart/2005/8/layout/list1"/>
    <dgm:cxn modelId="{84C9AD3F-E1D7-4B86-A9C0-C2DFED5C45BC}" type="presParOf" srcId="{355F1FE6-8E9C-424A-ABDE-9AE9C25CC977}" destId="{092D28D1-FA01-4973-959B-35C9BA5FD9F2}" srcOrd="1" destOrd="0" presId="urn:microsoft.com/office/officeart/2005/8/layout/list1"/>
    <dgm:cxn modelId="{82C43B11-4E06-4555-B762-0F646E3DD566}" type="presParOf" srcId="{48F81837-F585-4407-AA8A-45FBFEA9E0AA}" destId="{01B0F263-A56B-4C78-A053-EA97B70ECE27}" srcOrd="5" destOrd="0" presId="urn:microsoft.com/office/officeart/2005/8/layout/list1"/>
    <dgm:cxn modelId="{0402E3E6-22DD-48E0-9B82-10C0B24421A0}" type="presParOf" srcId="{48F81837-F585-4407-AA8A-45FBFEA9E0AA}" destId="{044873AF-FB2B-4DC7-A49E-440890BF45E1}" srcOrd="6" destOrd="0" presId="urn:microsoft.com/office/officeart/2005/8/layout/list1"/>
    <dgm:cxn modelId="{5D2A8DE5-9181-4E83-BB75-F80C61E31429}" type="presParOf" srcId="{48F81837-F585-4407-AA8A-45FBFEA9E0AA}" destId="{0126C249-9064-4A1D-8771-934E962F6FC0}" srcOrd="7" destOrd="0" presId="urn:microsoft.com/office/officeart/2005/8/layout/list1"/>
    <dgm:cxn modelId="{CBB36415-D739-4ED9-B3FA-E7717B877003}" type="presParOf" srcId="{48F81837-F585-4407-AA8A-45FBFEA9E0AA}" destId="{A7FD4995-3E1C-4A5E-849D-16C39DC79F1B}" srcOrd="8" destOrd="0" presId="urn:microsoft.com/office/officeart/2005/8/layout/list1"/>
    <dgm:cxn modelId="{CB0E860A-5452-4006-A350-5A1F459E1709}" type="presParOf" srcId="{A7FD4995-3E1C-4A5E-849D-16C39DC79F1B}" destId="{DC69E893-15FE-4AD6-A868-01CBEEB4315E}" srcOrd="0" destOrd="0" presId="urn:microsoft.com/office/officeart/2005/8/layout/list1"/>
    <dgm:cxn modelId="{A182FAFC-1D2A-4C13-AF9D-A1F297236440}" type="presParOf" srcId="{A7FD4995-3E1C-4A5E-849D-16C39DC79F1B}" destId="{74422495-7751-4B96-B956-1AFFB104D10C}" srcOrd="1" destOrd="0" presId="urn:microsoft.com/office/officeart/2005/8/layout/list1"/>
    <dgm:cxn modelId="{E4BF6C23-EED7-45E1-B856-D13609A554A2}" type="presParOf" srcId="{48F81837-F585-4407-AA8A-45FBFEA9E0AA}" destId="{AB53EEC4-FDE5-4789-89A4-E078B747A4E3}" srcOrd="9" destOrd="0" presId="urn:microsoft.com/office/officeart/2005/8/layout/list1"/>
    <dgm:cxn modelId="{96805191-275C-452A-B37C-D2ADBAB7C65E}" type="presParOf" srcId="{48F81837-F585-4407-AA8A-45FBFEA9E0AA}" destId="{3322D41A-7226-4141-82A4-633FF33F5520}" srcOrd="10" destOrd="0" presId="urn:microsoft.com/office/officeart/2005/8/layout/list1"/>
    <dgm:cxn modelId="{F1B5E431-3B19-498E-B004-82A941664E4A}" type="presParOf" srcId="{48F81837-F585-4407-AA8A-45FBFEA9E0AA}" destId="{0AE324B8-EEA0-4D76-99B5-CA6A214E206F}" srcOrd="11" destOrd="0" presId="urn:microsoft.com/office/officeart/2005/8/layout/list1"/>
    <dgm:cxn modelId="{79C66125-42B3-40B7-B996-39160CA31209}" type="presParOf" srcId="{48F81837-F585-4407-AA8A-45FBFEA9E0AA}" destId="{4D6B1579-EBC5-45F8-BD5E-F9244BEAE799}" srcOrd="12" destOrd="0" presId="urn:microsoft.com/office/officeart/2005/8/layout/list1"/>
    <dgm:cxn modelId="{402AF52B-CF9F-4A14-98C2-44D8ADEF8021}" type="presParOf" srcId="{4D6B1579-EBC5-45F8-BD5E-F9244BEAE799}" destId="{E7834BC9-026A-4A5F-8FE2-8592A1C5A09E}" srcOrd="0" destOrd="0" presId="urn:microsoft.com/office/officeart/2005/8/layout/list1"/>
    <dgm:cxn modelId="{30F53860-7BE3-4D84-B0C0-E35C9C83A94E}" type="presParOf" srcId="{4D6B1579-EBC5-45F8-BD5E-F9244BEAE799}" destId="{964CDD98-3DDB-4544-8A08-544AF5B323B9}" srcOrd="1" destOrd="0" presId="urn:microsoft.com/office/officeart/2005/8/layout/list1"/>
    <dgm:cxn modelId="{1918D285-9388-4E52-A1DB-F33543ACF2A0}" type="presParOf" srcId="{48F81837-F585-4407-AA8A-45FBFEA9E0AA}" destId="{EA7367EA-D248-4FC0-AA82-FCE48A6E1EEC}" srcOrd="13" destOrd="0" presId="urn:microsoft.com/office/officeart/2005/8/layout/list1"/>
    <dgm:cxn modelId="{C6EB5121-4170-4E41-8173-58444A3F23E2}" type="presParOf" srcId="{48F81837-F585-4407-AA8A-45FBFEA9E0AA}" destId="{A8FEEAF7-A0EA-4414-A81D-C0BD745594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E7E56-51AD-4384-B215-2FB4D88CE4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2A5075-5603-4D6C-B959-DB0465A043BC}">
      <dgm:prSet/>
      <dgm:spPr/>
      <dgm:t>
        <a:bodyPr/>
        <a:lstStyle/>
        <a:p>
          <a:r>
            <a:rPr lang="en-GB">
              <a:latin typeface="Calibri Light" panose="020F0302020204030204"/>
            </a:rPr>
            <a:t>1.</a:t>
          </a:r>
          <a:r>
            <a:rPr lang="en-GB"/>
            <a:t>Sign Up Module</a:t>
          </a:r>
          <a:endParaRPr lang="en-US"/>
        </a:p>
      </dgm:t>
    </dgm:pt>
    <dgm:pt modelId="{A03CF53C-E96D-4A2F-BB4B-63EA9E2C8CA7}" type="parTrans" cxnId="{BFF2A46C-FF10-450A-B91C-B9058439B848}">
      <dgm:prSet/>
      <dgm:spPr/>
      <dgm:t>
        <a:bodyPr/>
        <a:lstStyle/>
        <a:p>
          <a:endParaRPr lang="en-US"/>
        </a:p>
      </dgm:t>
    </dgm:pt>
    <dgm:pt modelId="{8503FBD8-DAC0-4F01-8CB4-C2BFD46F0DFB}" type="sibTrans" cxnId="{BFF2A46C-FF10-450A-B91C-B9058439B84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21BB058-DBE8-4422-96A0-0975E6B3A684}">
      <dgm:prSet/>
      <dgm:spPr/>
      <dgm:t>
        <a:bodyPr/>
        <a:lstStyle/>
        <a:p>
          <a:r>
            <a:rPr lang="en-GB">
              <a:latin typeface="Calibri Light" panose="020F0302020204030204"/>
            </a:rPr>
            <a:t>2.Sign</a:t>
          </a:r>
          <a:r>
            <a:rPr lang="en-GB"/>
            <a:t> In   Module</a:t>
          </a:r>
          <a:endParaRPr lang="en-US"/>
        </a:p>
      </dgm:t>
    </dgm:pt>
    <dgm:pt modelId="{1541E147-D0BA-4FD4-AE2F-10D3E5682552}" type="parTrans" cxnId="{4EF7E920-B1E0-4546-8429-63F0745785E3}">
      <dgm:prSet/>
      <dgm:spPr/>
      <dgm:t>
        <a:bodyPr/>
        <a:lstStyle/>
        <a:p>
          <a:endParaRPr lang="en-US"/>
        </a:p>
      </dgm:t>
    </dgm:pt>
    <dgm:pt modelId="{B65C1281-C8C5-41BC-889A-9BA5716B3F63}" type="sibTrans" cxnId="{4EF7E920-B1E0-4546-8429-63F0745785E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5269F87-239E-4692-AA09-A392DE2DD035}">
      <dgm:prSet/>
      <dgm:spPr/>
      <dgm:t>
        <a:bodyPr/>
        <a:lstStyle/>
        <a:p>
          <a:r>
            <a:rPr lang="en-GB">
              <a:latin typeface="Calibri Light" panose="020F0302020204030204"/>
            </a:rPr>
            <a:t>3.Forgot</a:t>
          </a:r>
          <a:r>
            <a:rPr lang="en-GB"/>
            <a:t> Password Module</a:t>
          </a:r>
          <a:endParaRPr lang="en-US"/>
        </a:p>
      </dgm:t>
    </dgm:pt>
    <dgm:pt modelId="{302E3747-6BD4-4D34-B735-C0C9D3C9BB6C}" type="parTrans" cxnId="{B446DAFC-87C6-4E32-8A91-A32A6BEBA50B}">
      <dgm:prSet/>
      <dgm:spPr/>
      <dgm:t>
        <a:bodyPr/>
        <a:lstStyle/>
        <a:p>
          <a:endParaRPr lang="en-US"/>
        </a:p>
      </dgm:t>
    </dgm:pt>
    <dgm:pt modelId="{A1D3A89A-37F0-4D22-A2DC-716BE00DFC37}" type="sibTrans" cxnId="{B446DAFC-87C6-4E32-8A91-A32A6BEBA50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F13BC0C-5AC9-4090-9D0A-250549AF67C1}">
      <dgm:prSet/>
      <dgm:spPr/>
      <dgm:t>
        <a:bodyPr/>
        <a:lstStyle/>
        <a:p>
          <a:r>
            <a:rPr lang="en-GB">
              <a:latin typeface="Calibri Light" panose="020F0302020204030204"/>
            </a:rPr>
            <a:t>4.Reset</a:t>
          </a:r>
          <a:r>
            <a:rPr lang="en-GB"/>
            <a:t>  Password Module</a:t>
          </a:r>
          <a:endParaRPr lang="en-US"/>
        </a:p>
      </dgm:t>
    </dgm:pt>
    <dgm:pt modelId="{A089FB47-0959-4BA1-A704-87A22292845C}" type="parTrans" cxnId="{F413ABCE-F877-434E-96C1-503CCC1DBA6F}">
      <dgm:prSet/>
      <dgm:spPr/>
      <dgm:t>
        <a:bodyPr/>
        <a:lstStyle/>
        <a:p>
          <a:endParaRPr lang="en-US"/>
        </a:p>
      </dgm:t>
    </dgm:pt>
    <dgm:pt modelId="{380988F1-2DD9-4209-BFC2-0E775BD48E6F}" type="sibTrans" cxnId="{F413ABCE-F877-434E-96C1-503CCC1DBA6F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44E8AD3D-3CD5-4B79-A37F-F081F4393BAC}">
      <dgm:prSet/>
      <dgm:spPr/>
      <dgm:t>
        <a:bodyPr/>
        <a:lstStyle/>
        <a:p>
          <a:r>
            <a:rPr lang="en-GB">
              <a:latin typeface="Calibri Light" panose="020F0302020204030204"/>
            </a:rPr>
            <a:t>5.</a:t>
          </a:r>
          <a:r>
            <a:rPr lang="en-GB"/>
            <a:t>Form Creation Module</a:t>
          </a:r>
          <a:endParaRPr lang="en-US"/>
        </a:p>
      </dgm:t>
    </dgm:pt>
    <dgm:pt modelId="{DCF6CA59-815C-4C6C-951C-224A4C367857}" type="parTrans" cxnId="{D4BE4CAD-9CCF-4828-8BE8-3F978B7B7569}">
      <dgm:prSet/>
      <dgm:spPr/>
      <dgm:t>
        <a:bodyPr/>
        <a:lstStyle/>
        <a:p>
          <a:endParaRPr lang="en-US"/>
        </a:p>
      </dgm:t>
    </dgm:pt>
    <dgm:pt modelId="{8C6A79DC-CE7B-4129-B60B-422C4D9F0320}" type="sibTrans" cxnId="{D4BE4CAD-9CCF-4828-8BE8-3F978B7B756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70FF9B0-EF2E-415C-BF12-0A6819E038AC}">
      <dgm:prSet/>
      <dgm:spPr/>
      <dgm:t>
        <a:bodyPr/>
        <a:lstStyle/>
        <a:p>
          <a:r>
            <a:rPr lang="en-GB">
              <a:latin typeface="Calibri Light" panose="020F0302020204030204"/>
            </a:rPr>
            <a:t>6.From</a:t>
          </a:r>
          <a:r>
            <a:rPr lang="en-GB"/>
            <a:t> Response Module</a:t>
          </a:r>
          <a:endParaRPr lang="en-US"/>
        </a:p>
      </dgm:t>
    </dgm:pt>
    <dgm:pt modelId="{FDCC770F-3320-4DD2-B654-0423AAC574AA}" type="parTrans" cxnId="{BC17D333-C75F-4CBB-9655-85618B85F9DA}">
      <dgm:prSet/>
      <dgm:spPr/>
      <dgm:t>
        <a:bodyPr/>
        <a:lstStyle/>
        <a:p>
          <a:endParaRPr lang="en-US"/>
        </a:p>
      </dgm:t>
    </dgm:pt>
    <dgm:pt modelId="{D46643F5-75C4-4D4E-8771-7B06866E71FB}" type="sibTrans" cxnId="{BC17D333-C75F-4CBB-9655-85618B85F9DA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D5E327E2-462C-4072-8715-5FB57F955930}" type="pres">
      <dgm:prSet presAssocID="{195E7E56-51AD-4384-B215-2FB4D88CE46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8F288-6645-4AB1-8372-44AF2B708B85}" type="pres">
      <dgm:prSet presAssocID="{4F2A5075-5603-4D6C-B959-DB0465A043BC}" presName="compositeNode" presStyleCnt="0">
        <dgm:presLayoutVars>
          <dgm:bulletEnabled val="1"/>
        </dgm:presLayoutVars>
      </dgm:prSet>
      <dgm:spPr/>
    </dgm:pt>
    <dgm:pt modelId="{6D7A94BB-19DC-4BCE-A6C6-3773A10BD64B}" type="pres">
      <dgm:prSet presAssocID="{4F2A5075-5603-4D6C-B959-DB0465A043BC}" presName="bgRect" presStyleLbl="alignNode1" presStyleIdx="0" presStyleCnt="6"/>
      <dgm:spPr/>
      <dgm:t>
        <a:bodyPr/>
        <a:lstStyle/>
        <a:p>
          <a:endParaRPr lang="en-US"/>
        </a:p>
      </dgm:t>
    </dgm:pt>
    <dgm:pt modelId="{FA0DBA91-E296-40E8-9842-F4FC9390898F}" type="pres">
      <dgm:prSet presAssocID="{8503FBD8-DAC0-4F01-8CB4-C2BFD46F0DFB}" presName="sibTransNodeRect" presStyleLbl="align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66CC9-45E8-4984-8B31-B872452418B2}" type="pres">
      <dgm:prSet presAssocID="{4F2A5075-5603-4D6C-B959-DB0465A043BC}" presName="nodeRect" presStyleLbl="alig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D49B6-0CE0-41B1-9407-4B2FAC7F1536}" type="pres">
      <dgm:prSet presAssocID="{8503FBD8-DAC0-4F01-8CB4-C2BFD46F0DFB}" presName="sibTrans" presStyleCnt="0"/>
      <dgm:spPr/>
    </dgm:pt>
    <dgm:pt modelId="{CF1BC223-B79C-4E98-99EF-20BB33936486}" type="pres">
      <dgm:prSet presAssocID="{E21BB058-DBE8-4422-96A0-0975E6B3A684}" presName="compositeNode" presStyleCnt="0">
        <dgm:presLayoutVars>
          <dgm:bulletEnabled val="1"/>
        </dgm:presLayoutVars>
      </dgm:prSet>
      <dgm:spPr/>
    </dgm:pt>
    <dgm:pt modelId="{EFC857CA-5F58-471D-8F3B-243E5C8FF4EB}" type="pres">
      <dgm:prSet presAssocID="{E21BB058-DBE8-4422-96A0-0975E6B3A684}" presName="bgRect" presStyleLbl="alignNode1" presStyleIdx="1" presStyleCnt="6"/>
      <dgm:spPr/>
      <dgm:t>
        <a:bodyPr/>
        <a:lstStyle/>
        <a:p>
          <a:endParaRPr lang="en-US"/>
        </a:p>
      </dgm:t>
    </dgm:pt>
    <dgm:pt modelId="{980531CA-939B-4D22-94D2-F5DFCCBBB1F1}" type="pres">
      <dgm:prSet presAssocID="{B65C1281-C8C5-41BC-889A-9BA5716B3F63}" presName="sibTransNodeRect" presStyleLbl="align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0BA3C-AD86-41AE-B46F-34398F60E837}" type="pres">
      <dgm:prSet presAssocID="{E21BB058-DBE8-4422-96A0-0975E6B3A684}" presName="nodeRect" presStyleLbl="alig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AC1C4-665F-4E00-82BF-C5A5A86A9E01}" type="pres">
      <dgm:prSet presAssocID="{B65C1281-C8C5-41BC-889A-9BA5716B3F63}" presName="sibTrans" presStyleCnt="0"/>
      <dgm:spPr/>
    </dgm:pt>
    <dgm:pt modelId="{4CE20620-1149-472D-A080-72FB2DA79DAF}" type="pres">
      <dgm:prSet presAssocID="{F5269F87-239E-4692-AA09-A392DE2DD035}" presName="compositeNode" presStyleCnt="0">
        <dgm:presLayoutVars>
          <dgm:bulletEnabled val="1"/>
        </dgm:presLayoutVars>
      </dgm:prSet>
      <dgm:spPr/>
    </dgm:pt>
    <dgm:pt modelId="{7F75514B-A650-4943-AEDF-7161E51AA0C3}" type="pres">
      <dgm:prSet presAssocID="{F5269F87-239E-4692-AA09-A392DE2DD035}" presName="bgRect" presStyleLbl="alignNode1" presStyleIdx="2" presStyleCnt="6"/>
      <dgm:spPr/>
      <dgm:t>
        <a:bodyPr/>
        <a:lstStyle/>
        <a:p>
          <a:endParaRPr lang="en-US"/>
        </a:p>
      </dgm:t>
    </dgm:pt>
    <dgm:pt modelId="{676B746E-F619-4C17-9C5C-A105F4101479}" type="pres">
      <dgm:prSet presAssocID="{A1D3A89A-37F0-4D22-A2DC-716BE00DFC37}" presName="sibTransNodeRect" presStyleLbl="align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717F6-B71C-4B66-88C2-BE74BA92B300}" type="pres">
      <dgm:prSet presAssocID="{F5269F87-239E-4692-AA09-A392DE2DD035}" presName="nodeRect" presStyleLbl="alig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2EEFE-AC58-4D42-9DE6-94E5296646B4}" type="pres">
      <dgm:prSet presAssocID="{A1D3A89A-37F0-4D22-A2DC-716BE00DFC37}" presName="sibTrans" presStyleCnt="0"/>
      <dgm:spPr/>
    </dgm:pt>
    <dgm:pt modelId="{86DCD898-B443-45BB-BC76-EB02591FEF85}" type="pres">
      <dgm:prSet presAssocID="{4F13BC0C-5AC9-4090-9D0A-250549AF67C1}" presName="compositeNode" presStyleCnt="0">
        <dgm:presLayoutVars>
          <dgm:bulletEnabled val="1"/>
        </dgm:presLayoutVars>
      </dgm:prSet>
      <dgm:spPr/>
    </dgm:pt>
    <dgm:pt modelId="{5C133D37-3808-45BA-9686-2569107477C8}" type="pres">
      <dgm:prSet presAssocID="{4F13BC0C-5AC9-4090-9D0A-250549AF67C1}" presName="bgRect" presStyleLbl="alignNode1" presStyleIdx="3" presStyleCnt="6"/>
      <dgm:spPr/>
      <dgm:t>
        <a:bodyPr/>
        <a:lstStyle/>
        <a:p>
          <a:endParaRPr lang="en-US"/>
        </a:p>
      </dgm:t>
    </dgm:pt>
    <dgm:pt modelId="{2C4C5E3F-BD40-44D5-9C7F-F74EF0B6893C}" type="pres">
      <dgm:prSet presAssocID="{380988F1-2DD9-4209-BFC2-0E775BD48E6F}" presName="sibTransNodeRect" presStyleLbl="align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DD425-6518-4E27-A6E2-C4F54EBFC6FB}" type="pres">
      <dgm:prSet presAssocID="{4F13BC0C-5AC9-4090-9D0A-250549AF67C1}" presName="nodeRect" presStyleLbl="alig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CE98A-C059-401F-AD6B-CB3B0D1465B3}" type="pres">
      <dgm:prSet presAssocID="{380988F1-2DD9-4209-BFC2-0E775BD48E6F}" presName="sibTrans" presStyleCnt="0"/>
      <dgm:spPr/>
    </dgm:pt>
    <dgm:pt modelId="{44EA418E-BB36-4AEA-99FF-D24ADA832082}" type="pres">
      <dgm:prSet presAssocID="{44E8AD3D-3CD5-4B79-A37F-F081F4393BAC}" presName="compositeNode" presStyleCnt="0">
        <dgm:presLayoutVars>
          <dgm:bulletEnabled val="1"/>
        </dgm:presLayoutVars>
      </dgm:prSet>
      <dgm:spPr/>
    </dgm:pt>
    <dgm:pt modelId="{F9141C10-DC39-4702-9070-F8980C15F289}" type="pres">
      <dgm:prSet presAssocID="{44E8AD3D-3CD5-4B79-A37F-F081F4393BAC}" presName="bgRect" presStyleLbl="alignNode1" presStyleIdx="4" presStyleCnt="6"/>
      <dgm:spPr/>
      <dgm:t>
        <a:bodyPr/>
        <a:lstStyle/>
        <a:p>
          <a:endParaRPr lang="en-US"/>
        </a:p>
      </dgm:t>
    </dgm:pt>
    <dgm:pt modelId="{F412D8DB-C4A6-40B6-8196-45FE27A70211}" type="pres">
      <dgm:prSet presAssocID="{8C6A79DC-CE7B-4129-B60B-422C4D9F0320}" presName="sibTransNodeRect" presStyleLbl="align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322DC-EB3A-4D5B-9978-9C7DB101AF92}" type="pres">
      <dgm:prSet presAssocID="{44E8AD3D-3CD5-4B79-A37F-F081F4393BAC}" presName="nodeRect" presStyleLbl="alig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F30D7-1509-4393-B94B-AEDFAABFCDC7}" type="pres">
      <dgm:prSet presAssocID="{8C6A79DC-CE7B-4129-B60B-422C4D9F0320}" presName="sibTrans" presStyleCnt="0"/>
      <dgm:spPr/>
    </dgm:pt>
    <dgm:pt modelId="{986DE60D-4852-4CDC-BD06-BB0E7431CCC0}" type="pres">
      <dgm:prSet presAssocID="{870FF9B0-EF2E-415C-BF12-0A6819E038AC}" presName="compositeNode" presStyleCnt="0">
        <dgm:presLayoutVars>
          <dgm:bulletEnabled val="1"/>
        </dgm:presLayoutVars>
      </dgm:prSet>
      <dgm:spPr/>
    </dgm:pt>
    <dgm:pt modelId="{AD975FD2-A307-4116-8650-B8F682879A07}" type="pres">
      <dgm:prSet presAssocID="{870FF9B0-EF2E-415C-BF12-0A6819E038AC}" presName="bgRect" presStyleLbl="alignNode1" presStyleIdx="5" presStyleCnt="6"/>
      <dgm:spPr/>
      <dgm:t>
        <a:bodyPr/>
        <a:lstStyle/>
        <a:p>
          <a:endParaRPr lang="en-US"/>
        </a:p>
      </dgm:t>
    </dgm:pt>
    <dgm:pt modelId="{369EDB24-320E-447B-8A51-36BEE3AD9605}" type="pres">
      <dgm:prSet presAssocID="{D46643F5-75C4-4D4E-8771-7B06866E71FB}" presName="sibTransNodeRect" presStyleLbl="align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D3718-FD42-4B3D-8241-ADD2BDBD39FA}" type="pres">
      <dgm:prSet presAssocID="{870FF9B0-EF2E-415C-BF12-0A6819E038AC}" presName="nodeRect" presStyleLbl="alig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88463-039E-44AD-AB41-F22A2658BCBF}" type="presOf" srcId="{4F2A5075-5603-4D6C-B959-DB0465A043BC}" destId="{F4F66CC9-45E8-4984-8B31-B872452418B2}" srcOrd="1" destOrd="0" presId="urn:microsoft.com/office/officeart/2016/7/layout/LinearBlockProcessNumbered"/>
    <dgm:cxn modelId="{D5757DEE-2543-46DA-B019-B12BB4440F99}" type="presOf" srcId="{870FF9B0-EF2E-415C-BF12-0A6819E038AC}" destId="{AD975FD2-A307-4116-8650-B8F682879A07}" srcOrd="0" destOrd="0" presId="urn:microsoft.com/office/officeart/2016/7/layout/LinearBlockProcessNumbered"/>
    <dgm:cxn modelId="{E7C3F2F8-17E4-4A89-A8DC-634D9542A8F8}" type="presOf" srcId="{F5269F87-239E-4692-AA09-A392DE2DD035}" destId="{4F8717F6-B71C-4B66-88C2-BE74BA92B300}" srcOrd="1" destOrd="0" presId="urn:microsoft.com/office/officeart/2016/7/layout/LinearBlockProcessNumbered"/>
    <dgm:cxn modelId="{471F4160-42AB-4DB6-AA81-D32C0DC694AA}" type="presOf" srcId="{870FF9B0-EF2E-415C-BF12-0A6819E038AC}" destId="{031D3718-FD42-4B3D-8241-ADD2BDBD39FA}" srcOrd="1" destOrd="0" presId="urn:microsoft.com/office/officeart/2016/7/layout/LinearBlockProcessNumbered"/>
    <dgm:cxn modelId="{ECFFE03A-F18A-45AA-B0BB-DBC8414043B2}" type="presOf" srcId="{A1D3A89A-37F0-4D22-A2DC-716BE00DFC37}" destId="{676B746E-F619-4C17-9C5C-A105F4101479}" srcOrd="0" destOrd="0" presId="urn:microsoft.com/office/officeart/2016/7/layout/LinearBlockProcessNumbered"/>
    <dgm:cxn modelId="{BC17D333-C75F-4CBB-9655-85618B85F9DA}" srcId="{195E7E56-51AD-4384-B215-2FB4D88CE461}" destId="{870FF9B0-EF2E-415C-BF12-0A6819E038AC}" srcOrd="5" destOrd="0" parTransId="{FDCC770F-3320-4DD2-B654-0423AAC574AA}" sibTransId="{D46643F5-75C4-4D4E-8771-7B06866E71FB}"/>
    <dgm:cxn modelId="{BFF2A46C-FF10-450A-B91C-B9058439B848}" srcId="{195E7E56-51AD-4384-B215-2FB4D88CE461}" destId="{4F2A5075-5603-4D6C-B959-DB0465A043BC}" srcOrd="0" destOrd="0" parTransId="{A03CF53C-E96D-4A2F-BB4B-63EA9E2C8CA7}" sibTransId="{8503FBD8-DAC0-4F01-8CB4-C2BFD46F0DFB}"/>
    <dgm:cxn modelId="{86D9419F-A1F0-44F5-BDA6-9DF6012F5B9E}" type="presOf" srcId="{E21BB058-DBE8-4422-96A0-0975E6B3A684}" destId="{7870BA3C-AD86-41AE-B46F-34398F60E837}" srcOrd="1" destOrd="0" presId="urn:microsoft.com/office/officeart/2016/7/layout/LinearBlockProcessNumbered"/>
    <dgm:cxn modelId="{D90BCE7C-8B24-4B87-8878-6F46E61C94EF}" type="presOf" srcId="{B65C1281-C8C5-41BC-889A-9BA5716B3F63}" destId="{980531CA-939B-4D22-94D2-F5DFCCBBB1F1}" srcOrd="0" destOrd="0" presId="urn:microsoft.com/office/officeart/2016/7/layout/LinearBlockProcessNumbered"/>
    <dgm:cxn modelId="{EB9C0227-2208-415D-BA2F-249EEF77926C}" type="presOf" srcId="{4F13BC0C-5AC9-4090-9D0A-250549AF67C1}" destId="{5C133D37-3808-45BA-9686-2569107477C8}" srcOrd="0" destOrd="0" presId="urn:microsoft.com/office/officeart/2016/7/layout/LinearBlockProcessNumbered"/>
    <dgm:cxn modelId="{7BEC388B-55CE-4234-9866-6628AD1680AC}" type="presOf" srcId="{8C6A79DC-CE7B-4129-B60B-422C4D9F0320}" destId="{F412D8DB-C4A6-40B6-8196-45FE27A70211}" srcOrd="0" destOrd="0" presId="urn:microsoft.com/office/officeart/2016/7/layout/LinearBlockProcessNumbered"/>
    <dgm:cxn modelId="{31E9CB26-CD42-4375-9FCB-B9BEC886688E}" type="presOf" srcId="{4F13BC0C-5AC9-4090-9D0A-250549AF67C1}" destId="{68ADD425-6518-4E27-A6E2-C4F54EBFC6FB}" srcOrd="1" destOrd="0" presId="urn:microsoft.com/office/officeart/2016/7/layout/LinearBlockProcessNumbered"/>
    <dgm:cxn modelId="{58979E22-3269-4A1A-9AE5-24FFE525707C}" type="presOf" srcId="{F5269F87-239E-4692-AA09-A392DE2DD035}" destId="{7F75514B-A650-4943-AEDF-7161E51AA0C3}" srcOrd="0" destOrd="0" presId="urn:microsoft.com/office/officeart/2016/7/layout/LinearBlockProcessNumbered"/>
    <dgm:cxn modelId="{8C046A7D-EAE1-424C-A091-BE03962007E2}" type="presOf" srcId="{D46643F5-75C4-4D4E-8771-7B06866E71FB}" destId="{369EDB24-320E-447B-8A51-36BEE3AD9605}" srcOrd="0" destOrd="0" presId="urn:microsoft.com/office/officeart/2016/7/layout/LinearBlockProcessNumbered"/>
    <dgm:cxn modelId="{B446DAFC-87C6-4E32-8A91-A32A6BEBA50B}" srcId="{195E7E56-51AD-4384-B215-2FB4D88CE461}" destId="{F5269F87-239E-4692-AA09-A392DE2DD035}" srcOrd="2" destOrd="0" parTransId="{302E3747-6BD4-4D34-B735-C0C9D3C9BB6C}" sibTransId="{A1D3A89A-37F0-4D22-A2DC-716BE00DFC37}"/>
    <dgm:cxn modelId="{F413ABCE-F877-434E-96C1-503CCC1DBA6F}" srcId="{195E7E56-51AD-4384-B215-2FB4D88CE461}" destId="{4F13BC0C-5AC9-4090-9D0A-250549AF67C1}" srcOrd="3" destOrd="0" parTransId="{A089FB47-0959-4BA1-A704-87A22292845C}" sibTransId="{380988F1-2DD9-4209-BFC2-0E775BD48E6F}"/>
    <dgm:cxn modelId="{EE2D230B-897B-4407-9301-34876FB583D8}" type="presOf" srcId="{4F2A5075-5603-4D6C-B959-DB0465A043BC}" destId="{6D7A94BB-19DC-4BCE-A6C6-3773A10BD64B}" srcOrd="0" destOrd="0" presId="urn:microsoft.com/office/officeart/2016/7/layout/LinearBlockProcessNumbered"/>
    <dgm:cxn modelId="{D4BE4CAD-9CCF-4828-8BE8-3F978B7B7569}" srcId="{195E7E56-51AD-4384-B215-2FB4D88CE461}" destId="{44E8AD3D-3CD5-4B79-A37F-F081F4393BAC}" srcOrd="4" destOrd="0" parTransId="{DCF6CA59-815C-4C6C-951C-224A4C367857}" sibTransId="{8C6A79DC-CE7B-4129-B60B-422C4D9F0320}"/>
    <dgm:cxn modelId="{FEEFD050-AE50-42AB-8F84-D2FDA644961A}" type="presOf" srcId="{8503FBD8-DAC0-4F01-8CB4-C2BFD46F0DFB}" destId="{FA0DBA91-E296-40E8-9842-F4FC9390898F}" srcOrd="0" destOrd="0" presId="urn:microsoft.com/office/officeart/2016/7/layout/LinearBlockProcessNumbered"/>
    <dgm:cxn modelId="{4EF7E920-B1E0-4546-8429-63F0745785E3}" srcId="{195E7E56-51AD-4384-B215-2FB4D88CE461}" destId="{E21BB058-DBE8-4422-96A0-0975E6B3A684}" srcOrd="1" destOrd="0" parTransId="{1541E147-D0BA-4FD4-AE2F-10D3E5682552}" sibTransId="{B65C1281-C8C5-41BC-889A-9BA5716B3F63}"/>
    <dgm:cxn modelId="{A49AC543-B733-4A54-865C-C4285C5D9A5C}" type="presOf" srcId="{195E7E56-51AD-4384-B215-2FB4D88CE461}" destId="{D5E327E2-462C-4072-8715-5FB57F955930}" srcOrd="0" destOrd="0" presId="urn:microsoft.com/office/officeart/2016/7/layout/LinearBlockProcessNumbered"/>
    <dgm:cxn modelId="{9335ED88-36F6-4BB6-82A1-A0EEDE64EE46}" type="presOf" srcId="{380988F1-2DD9-4209-BFC2-0E775BD48E6F}" destId="{2C4C5E3F-BD40-44D5-9C7F-F74EF0B6893C}" srcOrd="0" destOrd="0" presId="urn:microsoft.com/office/officeart/2016/7/layout/LinearBlockProcessNumbered"/>
    <dgm:cxn modelId="{96240723-82E8-4828-B974-23039F9AE0CC}" type="presOf" srcId="{44E8AD3D-3CD5-4B79-A37F-F081F4393BAC}" destId="{F9141C10-DC39-4702-9070-F8980C15F289}" srcOrd="0" destOrd="0" presId="urn:microsoft.com/office/officeart/2016/7/layout/LinearBlockProcessNumbered"/>
    <dgm:cxn modelId="{4B7D48BD-F244-4554-968D-CF450F1D68DF}" type="presOf" srcId="{E21BB058-DBE8-4422-96A0-0975E6B3A684}" destId="{EFC857CA-5F58-471D-8F3B-243E5C8FF4EB}" srcOrd="0" destOrd="0" presId="urn:microsoft.com/office/officeart/2016/7/layout/LinearBlockProcessNumbered"/>
    <dgm:cxn modelId="{2530A843-E297-47B4-95A1-32A002BA5CDE}" type="presOf" srcId="{44E8AD3D-3CD5-4B79-A37F-F081F4393BAC}" destId="{E73322DC-EB3A-4D5B-9978-9C7DB101AF92}" srcOrd="1" destOrd="0" presId="urn:microsoft.com/office/officeart/2016/7/layout/LinearBlockProcessNumbered"/>
    <dgm:cxn modelId="{6527C368-FB15-42E7-9B53-CDB8DE97ED45}" type="presParOf" srcId="{D5E327E2-462C-4072-8715-5FB57F955930}" destId="{7EE8F288-6645-4AB1-8372-44AF2B708B85}" srcOrd="0" destOrd="0" presId="urn:microsoft.com/office/officeart/2016/7/layout/LinearBlockProcessNumbered"/>
    <dgm:cxn modelId="{94AD54FD-6C53-4C83-A385-7271D5A06668}" type="presParOf" srcId="{7EE8F288-6645-4AB1-8372-44AF2B708B85}" destId="{6D7A94BB-19DC-4BCE-A6C6-3773A10BD64B}" srcOrd="0" destOrd="0" presId="urn:microsoft.com/office/officeart/2016/7/layout/LinearBlockProcessNumbered"/>
    <dgm:cxn modelId="{1380AB6F-A37F-4DAE-B1C6-3C11DB95E0CC}" type="presParOf" srcId="{7EE8F288-6645-4AB1-8372-44AF2B708B85}" destId="{FA0DBA91-E296-40E8-9842-F4FC9390898F}" srcOrd="1" destOrd="0" presId="urn:microsoft.com/office/officeart/2016/7/layout/LinearBlockProcessNumbered"/>
    <dgm:cxn modelId="{2AB49B7A-D31B-4333-9A74-0B2490049401}" type="presParOf" srcId="{7EE8F288-6645-4AB1-8372-44AF2B708B85}" destId="{F4F66CC9-45E8-4984-8B31-B872452418B2}" srcOrd="2" destOrd="0" presId="urn:microsoft.com/office/officeart/2016/7/layout/LinearBlockProcessNumbered"/>
    <dgm:cxn modelId="{332FDD4B-2E4B-439F-8777-C0C5111DA9FD}" type="presParOf" srcId="{D5E327E2-462C-4072-8715-5FB57F955930}" destId="{3B2D49B6-0CE0-41B1-9407-4B2FAC7F1536}" srcOrd="1" destOrd="0" presId="urn:microsoft.com/office/officeart/2016/7/layout/LinearBlockProcessNumbered"/>
    <dgm:cxn modelId="{C870B41E-D1FE-43A8-802E-DCD9772E6ED1}" type="presParOf" srcId="{D5E327E2-462C-4072-8715-5FB57F955930}" destId="{CF1BC223-B79C-4E98-99EF-20BB33936486}" srcOrd="2" destOrd="0" presId="urn:microsoft.com/office/officeart/2016/7/layout/LinearBlockProcessNumbered"/>
    <dgm:cxn modelId="{38B2AC71-C39D-4FCE-886D-23D5F991A690}" type="presParOf" srcId="{CF1BC223-B79C-4E98-99EF-20BB33936486}" destId="{EFC857CA-5F58-471D-8F3B-243E5C8FF4EB}" srcOrd="0" destOrd="0" presId="urn:microsoft.com/office/officeart/2016/7/layout/LinearBlockProcessNumbered"/>
    <dgm:cxn modelId="{3BD21E52-9CA7-4613-ADF4-14FC6FADE571}" type="presParOf" srcId="{CF1BC223-B79C-4E98-99EF-20BB33936486}" destId="{980531CA-939B-4D22-94D2-F5DFCCBBB1F1}" srcOrd="1" destOrd="0" presId="urn:microsoft.com/office/officeart/2016/7/layout/LinearBlockProcessNumbered"/>
    <dgm:cxn modelId="{3DC21317-B9D9-472D-88CC-1EF7CA7AE27E}" type="presParOf" srcId="{CF1BC223-B79C-4E98-99EF-20BB33936486}" destId="{7870BA3C-AD86-41AE-B46F-34398F60E837}" srcOrd="2" destOrd="0" presId="urn:microsoft.com/office/officeart/2016/7/layout/LinearBlockProcessNumbered"/>
    <dgm:cxn modelId="{1186A42A-428D-4D1F-BE81-BCF8CE5E8A66}" type="presParOf" srcId="{D5E327E2-462C-4072-8715-5FB57F955930}" destId="{6A2AC1C4-665F-4E00-82BF-C5A5A86A9E01}" srcOrd="3" destOrd="0" presId="urn:microsoft.com/office/officeart/2016/7/layout/LinearBlockProcessNumbered"/>
    <dgm:cxn modelId="{DB114C19-6261-46A9-9E54-474942D25E1A}" type="presParOf" srcId="{D5E327E2-462C-4072-8715-5FB57F955930}" destId="{4CE20620-1149-472D-A080-72FB2DA79DAF}" srcOrd="4" destOrd="0" presId="urn:microsoft.com/office/officeart/2016/7/layout/LinearBlockProcessNumbered"/>
    <dgm:cxn modelId="{6760F216-C796-4BEC-9B8D-96F08260AC01}" type="presParOf" srcId="{4CE20620-1149-472D-A080-72FB2DA79DAF}" destId="{7F75514B-A650-4943-AEDF-7161E51AA0C3}" srcOrd="0" destOrd="0" presId="urn:microsoft.com/office/officeart/2016/7/layout/LinearBlockProcessNumbered"/>
    <dgm:cxn modelId="{77C6BEAC-0A01-48A1-AA88-FD8EB0C57BAC}" type="presParOf" srcId="{4CE20620-1149-472D-A080-72FB2DA79DAF}" destId="{676B746E-F619-4C17-9C5C-A105F4101479}" srcOrd="1" destOrd="0" presId="urn:microsoft.com/office/officeart/2016/7/layout/LinearBlockProcessNumbered"/>
    <dgm:cxn modelId="{3EE6E182-96F8-475D-96AC-718139F9C55C}" type="presParOf" srcId="{4CE20620-1149-472D-A080-72FB2DA79DAF}" destId="{4F8717F6-B71C-4B66-88C2-BE74BA92B300}" srcOrd="2" destOrd="0" presId="urn:microsoft.com/office/officeart/2016/7/layout/LinearBlockProcessNumbered"/>
    <dgm:cxn modelId="{E97E365F-1076-4CD3-97BB-82E17E432A3C}" type="presParOf" srcId="{D5E327E2-462C-4072-8715-5FB57F955930}" destId="{9BF2EEFE-AC58-4D42-9DE6-94E5296646B4}" srcOrd="5" destOrd="0" presId="urn:microsoft.com/office/officeart/2016/7/layout/LinearBlockProcessNumbered"/>
    <dgm:cxn modelId="{01643573-B2AD-4714-A613-58BF2085CF83}" type="presParOf" srcId="{D5E327E2-462C-4072-8715-5FB57F955930}" destId="{86DCD898-B443-45BB-BC76-EB02591FEF85}" srcOrd="6" destOrd="0" presId="urn:microsoft.com/office/officeart/2016/7/layout/LinearBlockProcessNumbered"/>
    <dgm:cxn modelId="{0AB9B0BC-9DD1-4A9F-ACD2-3219A8C42BAF}" type="presParOf" srcId="{86DCD898-B443-45BB-BC76-EB02591FEF85}" destId="{5C133D37-3808-45BA-9686-2569107477C8}" srcOrd="0" destOrd="0" presId="urn:microsoft.com/office/officeart/2016/7/layout/LinearBlockProcessNumbered"/>
    <dgm:cxn modelId="{37506AF0-5546-497E-8252-1A8ABA4E81E7}" type="presParOf" srcId="{86DCD898-B443-45BB-BC76-EB02591FEF85}" destId="{2C4C5E3F-BD40-44D5-9C7F-F74EF0B6893C}" srcOrd="1" destOrd="0" presId="urn:microsoft.com/office/officeart/2016/7/layout/LinearBlockProcessNumbered"/>
    <dgm:cxn modelId="{0D31E635-4179-40B0-9471-6CF7E3EB9771}" type="presParOf" srcId="{86DCD898-B443-45BB-BC76-EB02591FEF85}" destId="{68ADD425-6518-4E27-A6E2-C4F54EBFC6FB}" srcOrd="2" destOrd="0" presId="urn:microsoft.com/office/officeart/2016/7/layout/LinearBlockProcessNumbered"/>
    <dgm:cxn modelId="{6CEC3BC0-8EDB-430A-BD28-1CB8E9DA9E56}" type="presParOf" srcId="{D5E327E2-462C-4072-8715-5FB57F955930}" destId="{4A8CE98A-C059-401F-AD6B-CB3B0D1465B3}" srcOrd="7" destOrd="0" presId="urn:microsoft.com/office/officeart/2016/7/layout/LinearBlockProcessNumbered"/>
    <dgm:cxn modelId="{7BA4CC8E-BDCE-4F34-9CA7-D0B010408C13}" type="presParOf" srcId="{D5E327E2-462C-4072-8715-5FB57F955930}" destId="{44EA418E-BB36-4AEA-99FF-D24ADA832082}" srcOrd="8" destOrd="0" presId="urn:microsoft.com/office/officeart/2016/7/layout/LinearBlockProcessNumbered"/>
    <dgm:cxn modelId="{5D09E03B-3545-4E5E-8EB6-54C044F255E0}" type="presParOf" srcId="{44EA418E-BB36-4AEA-99FF-D24ADA832082}" destId="{F9141C10-DC39-4702-9070-F8980C15F289}" srcOrd="0" destOrd="0" presId="urn:microsoft.com/office/officeart/2016/7/layout/LinearBlockProcessNumbered"/>
    <dgm:cxn modelId="{C21DFBD5-C674-4177-8D9F-5885607F816A}" type="presParOf" srcId="{44EA418E-BB36-4AEA-99FF-D24ADA832082}" destId="{F412D8DB-C4A6-40B6-8196-45FE27A70211}" srcOrd="1" destOrd="0" presId="urn:microsoft.com/office/officeart/2016/7/layout/LinearBlockProcessNumbered"/>
    <dgm:cxn modelId="{13B9CA5B-3753-4ED4-B82C-1D74BF196870}" type="presParOf" srcId="{44EA418E-BB36-4AEA-99FF-D24ADA832082}" destId="{E73322DC-EB3A-4D5B-9978-9C7DB101AF92}" srcOrd="2" destOrd="0" presId="urn:microsoft.com/office/officeart/2016/7/layout/LinearBlockProcessNumbered"/>
    <dgm:cxn modelId="{85856278-671D-436E-8F6F-6552C8045DEE}" type="presParOf" srcId="{D5E327E2-462C-4072-8715-5FB57F955930}" destId="{748F30D7-1509-4393-B94B-AEDFAABFCDC7}" srcOrd="9" destOrd="0" presId="urn:microsoft.com/office/officeart/2016/7/layout/LinearBlockProcessNumbered"/>
    <dgm:cxn modelId="{D50232B1-2E40-4412-9534-48B2ED01E18B}" type="presParOf" srcId="{D5E327E2-462C-4072-8715-5FB57F955930}" destId="{986DE60D-4852-4CDC-BD06-BB0E7431CCC0}" srcOrd="10" destOrd="0" presId="urn:microsoft.com/office/officeart/2016/7/layout/LinearBlockProcessNumbered"/>
    <dgm:cxn modelId="{C37EA128-670E-47CF-9669-ACF94EBB7A0B}" type="presParOf" srcId="{986DE60D-4852-4CDC-BD06-BB0E7431CCC0}" destId="{AD975FD2-A307-4116-8650-B8F682879A07}" srcOrd="0" destOrd="0" presId="urn:microsoft.com/office/officeart/2016/7/layout/LinearBlockProcessNumbered"/>
    <dgm:cxn modelId="{FC801BAB-A99C-415D-9B47-7140B9C8D601}" type="presParOf" srcId="{986DE60D-4852-4CDC-BD06-BB0E7431CCC0}" destId="{369EDB24-320E-447B-8A51-36BEE3AD9605}" srcOrd="1" destOrd="0" presId="urn:microsoft.com/office/officeart/2016/7/layout/LinearBlockProcessNumbered"/>
    <dgm:cxn modelId="{F2BF25FE-D5D1-40F8-9A8C-688553CB0156}" type="presParOf" srcId="{986DE60D-4852-4CDC-BD06-BB0E7431CCC0}" destId="{031D3718-FD42-4B3D-8241-ADD2BDBD39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F9C3C-566E-4CA4-9921-E98520D2B93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B8608-B028-4789-BCB2-A3CCAB156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 Up allows to create account in Creative Forms</a:t>
          </a:r>
        </a:p>
      </dgm:t>
    </dgm:pt>
    <dgm:pt modelId="{C4A7DF15-A1A9-4E22-BC08-B208E70BAC9B}" type="parTrans" cxnId="{30B9D77F-BECD-4927-ADD4-89980F65E705}">
      <dgm:prSet/>
      <dgm:spPr/>
      <dgm:t>
        <a:bodyPr/>
        <a:lstStyle/>
        <a:p>
          <a:endParaRPr lang="en-US"/>
        </a:p>
      </dgm:t>
    </dgm:pt>
    <dgm:pt modelId="{04BF93F8-7057-4025-B34F-9F7AE0EB14EB}" type="sibTrans" cxnId="{30B9D77F-BECD-4927-ADD4-89980F65E705}">
      <dgm:prSet/>
      <dgm:spPr/>
      <dgm:t>
        <a:bodyPr/>
        <a:lstStyle/>
        <a:p>
          <a:endParaRPr lang="en-US"/>
        </a:p>
      </dgm:t>
    </dgm:pt>
    <dgm:pt modelId="{9505FE95-7A07-4769-B2C8-09D8B6211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also allows to redirect to Sign In page</a:t>
          </a:r>
        </a:p>
      </dgm:t>
    </dgm:pt>
    <dgm:pt modelId="{8104C724-1F45-47C4-B480-56D94D57223C}" type="parTrans" cxnId="{006CB447-77A1-4EB6-9D5F-DA088315200A}">
      <dgm:prSet/>
      <dgm:spPr/>
      <dgm:t>
        <a:bodyPr/>
        <a:lstStyle/>
        <a:p>
          <a:endParaRPr lang="en-US"/>
        </a:p>
      </dgm:t>
    </dgm:pt>
    <dgm:pt modelId="{F58EC44D-A02C-49B1-835C-4991B6FD3D8D}" type="sibTrans" cxnId="{006CB447-77A1-4EB6-9D5F-DA088315200A}">
      <dgm:prSet/>
      <dgm:spPr/>
      <dgm:t>
        <a:bodyPr/>
        <a:lstStyle/>
        <a:p>
          <a:endParaRPr lang="en-US"/>
        </a:p>
      </dgm:t>
    </dgm:pt>
    <dgm:pt modelId="{97892CB7-0A26-469A-BCA5-8B8072E47301}" type="pres">
      <dgm:prSet presAssocID="{D62F9C3C-566E-4CA4-9921-E98520D2B93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1C0D0-23D2-48C9-9FB9-E974A0090382}" type="pres">
      <dgm:prSet presAssocID="{13FB8608-B028-4789-BCB2-A3CCAB156CD7}" presName="compNode" presStyleCnt="0"/>
      <dgm:spPr/>
    </dgm:pt>
    <dgm:pt modelId="{C5090429-EF82-4648-B0BB-BA06659D8349}" type="pres">
      <dgm:prSet presAssocID="{13FB8608-B028-4789-BCB2-A3CCAB156C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FF0F9B7-2942-453F-A461-4140CEE81A8B}" type="pres">
      <dgm:prSet presAssocID="{13FB8608-B028-4789-BCB2-A3CCAB156CD7}" presName="spaceRect" presStyleCnt="0"/>
      <dgm:spPr/>
    </dgm:pt>
    <dgm:pt modelId="{7AF0D0AB-0FD2-4750-86F4-A7E2CD227B9E}" type="pres">
      <dgm:prSet presAssocID="{13FB8608-B028-4789-BCB2-A3CCAB156CD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40896CA-C012-4C96-A3C8-6B3B7A6A9CFD}" type="pres">
      <dgm:prSet presAssocID="{04BF93F8-7057-4025-B34F-9F7AE0EB14EB}" presName="sibTrans" presStyleCnt="0"/>
      <dgm:spPr/>
    </dgm:pt>
    <dgm:pt modelId="{4B291D39-52EE-4B5E-A39C-69190517C5BD}" type="pres">
      <dgm:prSet presAssocID="{9505FE95-7A07-4769-B2C8-09D8B6211583}" presName="compNode" presStyleCnt="0"/>
      <dgm:spPr/>
    </dgm:pt>
    <dgm:pt modelId="{B5680EAC-EC9B-44E0-97C4-0CCDBFA80160}" type="pres">
      <dgm:prSet presAssocID="{9505FE95-7A07-4769-B2C8-09D8B62115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B94D2BD-B797-48D3-BF8B-9A78F1438EDA}" type="pres">
      <dgm:prSet presAssocID="{9505FE95-7A07-4769-B2C8-09D8B6211583}" presName="spaceRect" presStyleCnt="0"/>
      <dgm:spPr/>
    </dgm:pt>
    <dgm:pt modelId="{878E40C1-B2AF-4732-9DF3-1A39F1913798}" type="pres">
      <dgm:prSet presAssocID="{9505FE95-7A07-4769-B2C8-09D8B621158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1E998-72FD-4259-8E81-8549050E0D95}" type="presOf" srcId="{9505FE95-7A07-4769-B2C8-09D8B6211583}" destId="{878E40C1-B2AF-4732-9DF3-1A39F1913798}" srcOrd="0" destOrd="0" presId="urn:microsoft.com/office/officeart/2018/2/layout/IconLabelList"/>
    <dgm:cxn modelId="{ED95AA35-11BB-4E57-8435-18EABF6B0DB9}" type="presOf" srcId="{D62F9C3C-566E-4CA4-9921-E98520D2B937}" destId="{97892CB7-0A26-469A-BCA5-8B8072E47301}" srcOrd="0" destOrd="0" presId="urn:microsoft.com/office/officeart/2018/2/layout/IconLabelList"/>
    <dgm:cxn modelId="{006CB447-77A1-4EB6-9D5F-DA088315200A}" srcId="{D62F9C3C-566E-4CA4-9921-E98520D2B937}" destId="{9505FE95-7A07-4769-B2C8-09D8B6211583}" srcOrd="1" destOrd="0" parTransId="{8104C724-1F45-47C4-B480-56D94D57223C}" sibTransId="{F58EC44D-A02C-49B1-835C-4991B6FD3D8D}"/>
    <dgm:cxn modelId="{0AD59B17-9E3B-40CF-B1B8-EB6E5FA7DDCB}" type="presOf" srcId="{13FB8608-B028-4789-BCB2-A3CCAB156CD7}" destId="{7AF0D0AB-0FD2-4750-86F4-A7E2CD227B9E}" srcOrd="0" destOrd="0" presId="urn:microsoft.com/office/officeart/2018/2/layout/IconLabelList"/>
    <dgm:cxn modelId="{30B9D77F-BECD-4927-ADD4-89980F65E705}" srcId="{D62F9C3C-566E-4CA4-9921-E98520D2B937}" destId="{13FB8608-B028-4789-BCB2-A3CCAB156CD7}" srcOrd="0" destOrd="0" parTransId="{C4A7DF15-A1A9-4E22-BC08-B208E70BAC9B}" sibTransId="{04BF93F8-7057-4025-B34F-9F7AE0EB14EB}"/>
    <dgm:cxn modelId="{296CEDC4-5EA1-4BDE-8F0E-725A2DECF374}" type="presParOf" srcId="{97892CB7-0A26-469A-BCA5-8B8072E47301}" destId="{6601C0D0-23D2-48C9-9FB9-E974A0090382}" srcOrd="0" destOrd="0" presId="urn:microsoft.com/office/officeart/2018/2/layout/IconLabelList"/>
    <dgm:cxn modelId="{940B09BE-F06E-4103-997B-C7BB69F4EC88}" type="presParOf" srcId="{6601C0D0-23D2-48C9-9FB9-E974A0090382}" destId="{C5090429-EF82-4648-B0BB-BA06659D8349}" srcOrd="0" destOrd="0" presId="urn:microsoft.com/office/officeart/2018/2/layout/IconLabelList"/>
    <dgm:cxn modelId="{BFB98B33-7226-416C-A928-62517B698B79}" type="presParOf" srcId="{6601C0D0-23D2-48C9-9FB9-E974A0090382}" destId="{0FF0F9B7-2942-453F-A461-4140CEE81A8B}" srcOrd="1" destOrd="0" presId="urn:microsoft.com/office/officeart/2018/2/layout/IconLabelList"/>
    <dgm:cxn modelId="{C601E192-1506-476B-A37F-61919C0CCF30}" type="presParOf" srcId="{6601C0D0-23D2-48C9-9FB9-E974A0090382}" destId="{7AF0D0AB-0FD2-4750-86F4-A7E2CD227B9E}" srcOrd="2" destOrd="0" presId="urn:microsoft.com/office/officeart/2018/2/layout/IconLabelList"/>
    <dgm:cxn modelId="{F5C813C3-21A1-4CED-AA38-A6F8AAECE4C1}" type="presParOf" srcId="{97892CB7-0A26-469A-BCA5-8B8072E47301}" destId="{640896CA-C012-4C96-A3C8-6B3B7A6A9CFD}" srcOrd="1" destOrd="0" presId="urn:microsoft.com/office/officeart/2018/2/layout/IconLabelList"/>
    <dgm:cxn modelId="{19BCF352-FE72-4B53-9C3B-53C8C580E032}" type="presParOf" srcId="{97892CB7-0A26-469A-BCA5-8B8072E47301}" destId="{4B291D39-52EE-4B5E-A39C-69190517C5BD}" srcOrd="2" destOrd="0" presId="urn:microsoft.com/office/officeart/2018/2/layout/IconLabelList"/>
    <dgm:cxn modelId="{70C56780-76C2-461B-95F9-3B23FEA5BDDF}" type="presParOf" srcId="{4B291D39-52EE-4B5E-A39C-69190517C5BD}" destId="{B5680EAC-EC9B-44E0-97C4-0CCDBFA80160}" srcOrd="0" destOrd="0" presId="urn:microsoft.com/office/officeart/2018/2/layout/IconLabelList"/>
    <dgm:cxn modelId="{C0B4E1F0-2246-40BD-A4B7-0B78E23C502F}" type="presParOf" srcId="{4B291D39-52EE-4B5E-A39C-69190517C5BD}" destId="{8B94D2BD-B797-48D3-BF8B-9A78F1438EDA}" srcOrd="1" destOrd="0" presId="urn:microsoft.com/office/officeart/2018/2/layout/IconLabelList"/>
    <dgm:cxn modelId="{EDAE65CE-C77A-4907-9531-A8E01E1D0983}" type="presParOf" srcId="{4B291D39-52EE-4B5E-A39C-69190517C5BD}" destId="{878E40C1-B2AF-4732-9DF3-1A39F19137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112F23-EF08-4A1B-9EFE-DF69D268A73C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3DFE9F4-B883-4A09-84CF-577E5ED91BFB}">
      <dgm:prSet/>
      <dgm:spPr/>
      <dgm:t>
        <a:bodyPr/>
        <a:lstStyle/>
        <a:p>
          <a:r>
            <a:rPr lang="en-US"/>
            <a:t>Sign In allows to enter  into Creative Forms using their account credentials.</a:t>
          </a:r>
        </a:p>
      </dgm:t>
    </dgm:pt>
    <dgm:pt modelId="{3697F2AC-F6E4-4E94-9707-D8888EBA3C14}" type="parTrans" cxnId="{7F5E3F22-A845-4132-B823-9DA070CCCBEA}">
      <dgm:prSet/>
      <dgm:spPr/>
      <dgm:t>
        <a:bodyPr/>
        <a:lstStyle/>
        <a:p>
          <a:endParaRPr lang="en-US"/>
        </a:p>
      </dgm:t>
    </dgm:pt>
    <dgm:pt modelId="{97CD9932-6AD5-48D9-B5EB-DECB6109A467}" type="sibTrans" cxnId="{7F5E3F22-A845-4132-B823-9DA070CCCBEA}">
      <dgm:prSet/>
      <dgm:spPr/>
      <dgm:t>
        <a:bodyPr/>
        <a:lstStyle/>
        <a:p>
          <a:endParaRPr lang="en-US"/>
        </a:p>
      </dgm:t>
    </dgm:pt>
    <dgm:pt modelId="{35C6BAF8-6DE1-4D06-8F2D-629B7A3FA078}">
      <dgm:prSet/>
      <dgm:spPr/>
      <dgm:t>
        <a:bodyPr/>
        <a:lstStyle/>
        <a:p>
          <a:r>
            <a:rPr lang="en-US"/>
            <a:t>Also allows to help with user's with their forgotten password</a:t>
          </a:r>
        </a:p>
      </dgm:t>
    </dgm:pt>
    <dgm:pt modelId="{B33E35F5-195F-4FEA-8FDA-0C10C4B0B8C8}" type="parTrans" cxnId="{B7CD6BE3-F2EB-4B1F-811D-2A3A0A55CBDB}">
      <dgm:prSet/>
      <dgm:spPr/>
      <dgm:t>
        <a:bodyPr/>
        <a:lstStyle/>
        <a:p>
          <a:endParaRPr lang="en-US"/>
        </a:p>
      </dgm:t>
    </dgm:pt>
    <dgm:pt modelId="{7F3A159C-6D02-4916-A1FE-3C4DCD0BD31D}" type="sibTrans" cxnId="{B7CD6BE3-F2EB-4B1F-811D-2A3A0A55CBDB}">
      <dgm:prSet/>
      <dgm:spPr/>
      <dgm:t>
        <a:bodyPr/>
        <a:lstStyle/>
        <a:p>
          <a:endParaRPr lang="en-US"/>
        </a:p>
      </dgm:t>
    </dgm:pt>
    <dgm:pt modelId="{61984958-3756-4450-827C-503F9E97A118}" type="pres">
      <dgm:prSet presAssocID="{2F112F23-EF08-4A1B-9EFE-DF69D268A7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565449-CE0D-4962-8A25-A1E7408E3402}" type="pres">
      <dgm:prSet presAssocID="{13DFE9F4-B883-4A09-84CF-577E5ED91B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219A5-A4A2-4AB9-A32D-2EAD4BB178D4}" type="pres">
      <dgm:prSet presAssocID="{97CD9932-6AD5-48D9-B5EB-DECB6109A467}" presName="spacer" presStyleCnt="0"/>
      <dgm:spPr/>
    </dgm:pt>
    <dgm:pt modelId="{18398E4E-5171-40E5-82A3-8A88A9D39EAB}" type="pres">
      <dgm:prSet presAssocID="{35C6BAF8-6DE1-4D06-8F2D-629B7A3FA07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D6BE3-F2EB-4B1F-811D-2A3A0A55CBDB}" srcId="{2F112F23-EF08-4A1B-9EFE-DF69D268A73C}" destId="{35C6BAF8-6DE1-4D06-8F2D-629B7A3FA078}" srcOrd="1" destOrd="0" parTransId="{B33E35F5-195F-4FEA-8FDA-0C10C4B0B8C8}" sibTransId="{7F3A159C-6D02-4916-A1FE-3C4DCD0BD31D}"/>
    <dgm:cxn modelId="{B573EC23-A902-4759-8B55-65B524B3EC25}" type="presOf" srcId="{13DFE9F4-B883-4A09-84CF-577E5ED91BFB}" destId="{10565449-CE0D-4962-8A25-A1E7408E3402}" srcOrd="0" destOrd="0" presId="urn:microsoft.com/office/officeart/2005/8/layout/vList2"/>
    <dgm:cxn modelId="{7F5E3F22-A845-4132-B823-9DA070CCCBEA}" srcId="{2F112F23-EF08-4A1B-9EFE-DF69D268A73C}" destId="{13DFE9F4-B883-4A09-84CF-577E5ED91BFB}" srcOrd="0" destOrd="0" parTransId="{3697F2AC-F6E4-4E94-9707-D8888EBA3C14}" sibTransId="{97CD9932-6AD5-48D9-B5EB-DECB6109A467}"/>
    <dgm:cxn modelId="{B9BE67CD-9A96-4605-A1BC-1FC07443CCE6}" type="presOf" srcId="{35C6BAF8-6DE1-4D06-8F2D-629B7A3FA078}" destId="{18398E4E-5171-40E5-82A3-8A88A9D39EAB}" srcOrd="0" destOrd="0" presId="urn:microsoft.com/office/officeart/2005/8/layout/vList2"/>
    <dgm:cxn modelId="{53FA71D9-2BB5-4FA2-BA30-94162128D933}" type="presOf" srcId="{2F112F23-EF08-4A1B-9EFE-DF69D268A73C}" destId="{61984958-3756-4450-827C-503F9E97A118}" srcOrd="0" destOrd="0" presId="urn:microsoft.com/office/officeart/2005/8/layout/vList2"/>
    <dgm:cxn modelId="{E8C0D40B-F68E-485A-ABF1-F81C8790B063}" type="presParOf" srcId="{61984958-3756-4450-827C-503F9E97A118}" destId="{10565449-CE0D-4962-8A25-A1E7408E3402}" srcOrd="0" destOrd="0" presId="urn:microsoft.com/office/officeart/2005/8/layout/vList2"/>
    <dgm:cxn modelId="{8C215DD4-025E-468B-888B-544BDD316660}" type="presParOf" srcId="{61984958-3756-4450-827C-503F9E97A118}" destId="{66E219A5-A4A2-4AB9-A32D-2EAD4BB178D4}" srcOrd="1" destOrd="0" presId="urn:microsoft.com/office/officeart/2005/8/layout/vList2"/>
    <dgm:cxn modelId="{2DDB436D-EF63-4F2B-842E-1C8B7280D9CB}" type="presParOf" srcId="{61984958-3756-4450-827C-503F9E97A118}" destId="{18398E4E-5171-40E5-82A3-8A88A9D39E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112F23-EF08-4A1B-9EFE-DF69D268A73C}" type="doc">
      <dgm:prSet loTypeId="urn:microsoft.com/office/officeart/2018/2/layout/IconLabel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3DFE9F4-B883-4A09-84CF-577E5ED91BF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Provides Redirection  to Reset password Module.</a:t>
          </a:r>
          <a:endParaRPr lang="en-US" dirty="0"/>
        </a:p>
      </dgm:t>
    </dgm:pt>
    <dgm:pt modelId="{3697F2AC-F6E4-4E94-9707-D8888EBA3C14}" type="parTrans" cxnId="{7F5E3F22-A845-4132-B823-9DA070CCCBEA}">
      <dgm:prSet/>
      <dgm:spPr/>
      <dgm:t>
        <a:bodyPr/>
        <a:lstStyle/>
        <a:p>
          <a:endParaRPr lang="en-US"/>
        </a:p>
      </dgm:t>
    </dgm:pt>
    <dgm:pt modelId="{97CD9932-6AD5-48D9-B5EB-DECB6109A467}" type="sibTrans" cxnId="{7F5E3F22-A845-4132-B823-9DA070CCCBEA}">
      <dgm:prSet/>
      <dgm:spPr/>
      <dgm:t>
        <a:bodyPr/>
        <a:lstStyle/>
        <a:p>
          <a:endParaRPr lang="en-US"/>
        </a:p>
      </dgm:t>
    </dgm:pt>
    <dgm:pt modelId="{8088E297-5563-43C9-86CE-4D6F2F891DF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Redirection provided with verification E-mail</a:t>
          </a:r>
        </a:p>
      </dgm:t>
    </dgm:pt>
    <dgm:pt modelId="{C479E068-403E-4F9E-B3A1-570F79FA7C98}" type="parTrans" cxnId="{62E44991-29F2-4025-8DCF-662F1DFC67B1}">
      <dgm:prSet/>
      <dgm:spPr/>
      <dgm:t>
        <a:bodyPr/>
        <a:lstStyle/>
        <a:p>
          <a:endParaRPr lang="en-US"/>
        </a:p>
      </dgm:t>
    </dgm:pt>
    <dgm:pt modelId="{A9550B1D-765F-44FE-9FF7-3D6631A6CD65}" type="sibTrans" cxnId="{62E44991-29F2-4025-8DCF-662F1DFC67B1}">
      <dgm:prSet/>
      <dgm:spPr/>
      <dgm:t>
        <a:bodyPr/>
        <a:lstStyle/>
        <a:p>
          <a:endParaRPr lang="en-US"/>
        </a:p>
      </dgm:t>
    </dgm:pt>
    <dgm:pt modelId="{4B631070-7C9A-4ACA-B682-45F04AED45E1}" type="pres">
      <dgm:prSet presAssocID="{2F112F23-EF08-4A1B-9EFE-DF69D268A7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392FE5-F5A3-447F-949E-8CAE5D403AE6}" type="pres">
      <dgm:prSet presAssocID="{13DFE9F4-B883-4A09-84CF-577E5ED91BFB}" presName="compNode" presStyleCnt="0"/>
      <dgm:spPr/>
      <dgm:t>
        <a:bodyPr/>
        <a:lstStyle/>
        <a:p>
          <a:endParaRPr lang="en-US"/>
        </a:p>
      </dgm:t>
    </dgm:pt>
    <dgm:pt modelId="{449ED531-1200-44D1-866A-FFF46F6B5112}" type="pres">
      <dgm:prSet presAssocID="{13DFE9F4-B883-4A09-84CF-577E5ED91BFB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D9F9C3-9C57-468A-81E0-18AB3DFE226D}" type="pres">
      <dgm:prSet presAssocID="{13DFE9F4-B883-4A09-84CF-577E5ED91BFB}" presName="spaceRect" presStyleCnt="0"/>
      <dgm:spPr/>
      <dgm:t>
        <a:bodyPr/>
        <a:lstStyle/>
        <a:p>
          <a:endParaRPr lang="en-US"/>
        </a:p>
      </dgm:t>
    </dgm:pt>
    <dgm:pt modelId="{D4BA133C-871A-4766-AA5C-661CBC4F1883}" type="pres">
      <dgm:prSet presAssocID="{13DFE9F4-B883-4A09-84CF-577E5ED91BFB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1CBC9EE-0740-48A7-830E-9745B8269F04}" type="pres">
      <dgm:prSet presAssocID="{97CD9932-6AD5-48D9-B5EB-DECB6109A467}" presName="sibTrans" presStyleCnt="0"/>
      <dgm:spPr/>
      <dgm:t>
        <a:bodyPr/>
        <a:lstStyle/>
        <a:p>
          <a:endParaRPr lang="en-US"/>
        </a:p>
      </dgm:t>
    </dgm:pt>
    <dgm:pt modelId="{4F8E3B12-8B92-427E-B83F-7AE7504954CF}" type="pres">
      <dgm:prSet presAssocID="{8088E297-5563-43C9-86CE-4D6F2F891DF9}" presName="compNode" presStyleCnt="0"/>
      <dgm:spPr/>
      <dgm:t>
        <a:bodyPr/>
        <a:lstStyle/>
        <a:p>
          <a:endParaRPr lang="en-US"/>
        </a:p>
      </dgm:t>
    </dgm:pt>
    <dgm:pt modelId="{E82D552B-7F35-4068-9C35-A0BFA76E7E60}" type="pres">
      <dgm:prSet presAssocID="{8088E297-5563-43C9-86CE-4D6F2F891DF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45A30D-FB57-4DDB-97A7-9355D9F83ED0}" type="pres">
      <dgm:prSet presAssocID="{8088E297-5563-43C9-86CE-4D6F2F891DF9}" presName="spaceRect" presStyleCnt="0"/>
      <dgm:spPr/>
      <dgm:t>
        <a:bodyPr/>
        <a:lstStyle/>
        <a:p>
          <a:endParaRPr lang="en-US"/>
        </a:p>
      </dgm:t>
    </dgm:pt>
    <dgm:pt modelId="{9C4AFC47-8209-401C-B62E-1CEB8535F555}" type="pres">
      <dgm:prSet presAssocID="{8088E297-5563-43C9-86CE-4D6F2F891DF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27962-60BC-42F3-9DF1-C86936DFD477}" type="presOf" srcId="{13DFE9F4-B883-4A09-84CF-577E5ED91BFB}" destId="{D4BA133C-871A-4766-AA5C-661CBC4F1883}" srcOrd="0" destOrd="0" presId="urn:microsoft.com/office/officeart/2018/2/layout/IconLabelList"/>
    <dgm:cxn modelId="{FD8709CB-C539-45E2-9E09-CABE64F69EC5}" type="presOf" srcId="{2F112F23-EF08-4A1B-9EFE-DF69D268A73C}" destId="{4B631070-7C9A-4ACA-B682-45F04AED45E1}" srcOrd="0" destOrd="0" presId="urn:microsoft.com/office/officeart/2018/2/layout/IconLabelList"/>
    <dgm:cxn modelId="{62E44991-29F2-4025-8DCF-662F1DFC67B1}" srcId="{2F112F23-EF08-4A1B-9EFE-DF69D268A73C}" destId="{8088E297-5563-43C9-86CE-4D6F2F891DF9}" srcOrd="1" destOrd="0" parTransId="{C479E068-403E-4F9E-B3A1-570F79FA7C98}" sibTransId="{A9550B1D-765F-44FE-9FF7-3D6631A6CD65}"/>
    <dgm:cxn modelId="{6C437F0E-29C2-4FAE-84EE-98CBA81B81D3}" type="presOf" srcId="{8088E297-5563-43C9-86CE-4D6F2F891DF9}" destId="{9C4AFC47-8209-401C-B62E-1CEB8535F555}" srcOrd="0" destOrd="0" presId="urn:microsoft.com/office/officeart/2018/2/layout/IconLabelList"/>
    <dgm:cxn modelId="{7F5E3F22-A845-4132-B823-9DA070CCCBEA}" srcId="{2F112F23-EF08-4A1B-9EFE-DF69D268A73C}" destId="{13DFE9F4-B883-4A09-84CF-577E5ED91BFB}" srcOrd="0" destOrd="0" parTransId="{3697F2AC-F6E4-4E94-9707-D8888EBA3C14}" sibTransId="{97CD9932-6AD5-48D9-B5EB-DECB6109A467}"/>
    <dgm:cxn modelId="{D483534F-297E-4CD6-9C02-7A09742120B1}" type="presParOf" srcId="{4B631070-7C9A-4ACA-B682-45F04AED45E1}" destId="{4B392FE5-F5A3-447F-949E-8CAE5D403AE6}" srcOrd="0" destOrd="0" presId="urn:microsoft.com/office/officeart/2018/2/layout/IconLabelList"/>
    <dgm:cxn modelId="{7B176402-2DCD-4BDD-B83A-89C1DA87C691}" type="presParOf" srcId="{4B392FE5-F5A3-447F-949E-8CAE5D403AE6}" destId="{449ED531-1200-44D1-866A-FFF46F6B5112}" srcOrd="0" destOrd="0" presId="urn:microsoft.com/office/officeart/2018/2/layout/IconLabelList"/>
    <dgm:cxn modelId="{DD1BF814-F00A-4CEA-A458-D6B66F6FB443}" type="presParOf" srcId="{4B392FE5-F5A3-447F-949E-8CAE5D403AE6}" destId="{8FD9F9C3-9C57-468A-81E0-18AB3DFE226D}" srcOrd="1" destOrd="0" presId="urn:microsoft.com/office/officeart/2018/2/layout/IconLabelList"/>
    <dgm:cxn modelId="{DB52C614-32C1-40EB-9B41-81B021ECEF09}" type="presParOf" srcId="{4B392FE5-F5A3-447F-949E-8CAE5D403AE6}" destId="{D4BA133C-871A-4766-AA5C-661CBC4F1883}" srcOrd="2" destOrd="0" presId="urn:microsoft.com/office/officeart/2018/2/layout/IconLabelList"/>
    <dgm:cxn modelId="{6B90270B-88BF-4233-9559-8D4BA4D7B07B}" type="presParOf" srcId="{4B631070-7C9A-4ACA-B682-45F04AED45E1}" destId="{D1CBC9EE-0740-48A7-830E-9745B8269F04}" srcOrd="1" destOrd="0" presId="urn:microsoft.com/office/officeart/2018/2/layout/IconLabelList"/>
    <dgm:cxn modelId="{693E84C7-100B-470C-BD95-72F0FAF23F07}" type="presParOf" srcId="{4B631070-7C9A-4ACA-B682-45F04AED45E1}" destId="{4F8E3B12-8B92-427E-B83F-7AE7504954CF}" srcOrd="2" destOrd="0" presId="urn:microsoft.com/office/officeart/2018/2/layout/IconLabelList"/>
    <dgm:cxn modelId="{4EF6C161-148D-4A25-B292-96F96D50E400}" type="presParOf" srcId="{4F8E3B12-8B92-427E-B83F-7AE7504954CF}" destId="{E82D552B-7F35-4068-9C35-A0BFA76E7E60}" srcOrd="0" destOrd="0" presId="urn:microsoft.com/office/officeart/2018/2/layout/IconLabelList"/>
    <dgm:cxn modelId="{8076F193-88A3-4B12-BD59-9E1DCA0524AD}" type="presParOf" srcId="{4F8E3B12-8B92-427E-B83F-7AE7504954CF}" destId="{2645A30D-FB57-4DDB-97A7-9355D9F83ED0}" srcOrd="1" destOrd="0" presId="urn:microsoft.com/office/officeart/2018/2/layout/IconLabelList"/>
    <dgm:cxn modelId="{91B1544A-24C0-4B66-B7B4-BEBFBB8DB359}" type="presParOf" srcId="{4F8E3B12-8B92-427E-B83F-7AE7504954CF}" destId="{9C4AFC47-8209-401C-B62E-1CEB8535F555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2F9C3C-566E-4CA4-9921-E98520D2B937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3FB8608-B028-4789-BCB2-A3CCAB156CD7}">
      <dgm:prSet/>
      <dgm:spPr/>
      <dgm:t>
        <a:bodyPr/>
        <a:lstStyle/>
        <a:p>
          <a:pPr rtl="0"/>
          <a:r>
            <a:rPr lang="en-US"/>
            <a:t>Allow to Enter New Password</a:t>
          </a:r>
        </a:p>
      </dgm:t>
    </dgm:pt>
    <dgm:pt modelId="{C4A7DF15-A1A9-4E22-BC08-B208E70BAC9B}" type="parTrans" cxnId="{30B9D77F-BECD-4927-ADD4-89980F65E705}">
      <dgm:prSet/>
      <dgm:spPr/>
      <dgm:t>
        <a:bodyPr/>
        <a:lstStyle/>
        <a:p>
          <a:endParaRPr lang="en-US"/>
        </a:p>
      </dgm:t>
    </dgm:pt>
    <dgm:pt modelId="{04BF93F8-7057-4025-B34F-9F7AE0EB14EB}" type="sibTrans" cxnId="{30B9D77F-BECD-4927-ADD4-89980F65E705}">
      <dgm:prSet/>
      <dgm:spPr/>
      <dgm:t>
        <a:bodyPr/>
        <a:lstStyle/>
        <a:p>
          <a:endParaRPr lang="en-US"/>
        </a:p>
      </dgm:t>
    </dgm:pt>
    <dgm:pt modelId="{50901E79-EAC8-49F4-A941-E2E1F215EC0E}" type="pres">
      <dgm:prSet presAssocID="{D62F9C3C-566E-4CA4-9921-E98520D2B9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BF4621-7964-4BEE-A68E-FB50774E74B5}" type="pres">
      <dgm:prSet presAssocID="{13FB8608-B028-4789-BCB2-A3CCAB156CD7}" presName="hierRoot1" presStyleCnt="0"/>
      <dgm:spPr/>
    </dgm:pt>
    <dgm:pt modelId="{C7FD9867-1362-40C7-98E5-84A67CCAD16D}" type="pres">
      <dgm:prSet presAssocID="{13FB8608-B028-4789-BCB2-A3CCAB156CD7}" presName="composite" presStyleCnt="0"/>
      <dgm:spPr/>
    </dgm:pt>
    <dgm:pt modelId="{C1D2AD2C-241C-43D7-8B76-88E13EA24A19}" type="pres">
      <dgm:prSet presAssocID="{13FB8608-B028-4789-BCB2-A3CCAB156CD7}" presName="background" presStyleLbl="node0" presStyleIdx="0" presStyleCnt="1"/>
      <dgm:spPr/>
    </dgm:pt>
    <dgm:pt modelId="{389BC69A-93B6-4E06-998B-748145449F0B}" type="pres">
      <dgm:prSet presAssocID="{13FB8608-B028-4789-BCB2-A3CCAB156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272427-A8B9-4B8D-9788-CEA73CFC3D27}" type="pres">
      <dgm:prSet presAssocID="{13FB8608-B028-4789-BCB2-A3CCAB156CD7}" presName="hierChild2" presStyleCnt="0"/>
      <dgm:spPr/>
    </dgm:pt>
  </dgm:ptLst>
  <dgm:cxnLst>
    <dgm:cxn modelId="{36F26D53-5D8F-48AD-BFE9-6B223666DD3F}" type="presOf" srcId="{D62F9C3C-566E-4CA4-9921-E98520D2B937}" destId="{50901E79-EAC8-49F4-A941-E2E1F215EC0E}" srcOrd="0" destOrd="0" presId="urn:microsoft.com/office/officeart/2005/8/layout/hierarchy1"/>
    <dgm:cxn modelId="{30B9D77F-BECD-4927-ADD4-89980F65E705}" srcId="{D62F9C3C-566E-4CA4-9921-E98520D2B937}" destId="{13FB8608-B028-4789-BCB2-A3CCAB156CD7}" srcOrd="0" destOrd="0" parTransId="{C4A7DF15-A1A9-4E22-BC08-B208E70BAC9B}" sibTransId="{04BF93F8-7057-4025-B34F-9F7AE0EB14EB}"/>
    <dgm:cxn modelId="{C1A51784-FBDB-49D8-AB15-2F12D736F4A5}" type="presOf" srcId="{13FB8608-B028-4789-BCB2-A3CCAB156CD7}" destId="{389BC69A-93B6-4E06-998B-748145449F0B}" srcOrd="0" destOrd="0" presId="urn:microsoft.com/office/officeart/2005/8/layout/hierarchy1"/>
    <dgm:cxn modelId="{23AB3099-DA4D-4A52-B59A-B84BA018119D}" type="presParOf" srcId="{50901E79-EAC8-49F4-A941-E2E1F215EC0E}" destId="{EDBF4621-7964-4BEE-A68E-FB50774E74B5}" srcOrd="0" destOrd="0" presId="urn:microsoft.com/office/officeart/2005/8/layout/hierarchy1"/>
    <dgm:cxn modelId="{52B71999-D69A-47BD-87E2-625D962D08F3}" type="presParOf" srcId="{EDBF4621-7964-4BEE-A68E-FB50774E74B5}" destId="{C7FD9867-1362-40C7-98E5-84A67CCAD16D}" srcOrd="0" destOrd="0" presId="urn:microsoft.com/office/officeart/2005/8/layout/hierarchy1"/>
    <dgm:cxn modelId="{909F586A-16A4-4FC2-A5EC-05CF7EAC981E}" type="presParOf" srcId="{C7FD9867-1362-40C7-98E5-84A67CCAD16D}" destId="{C1D2AD2C-241C-43D7-8B76-88E13EA24A19}" srcOrd="0" destOrd="0" presId="urn:microsoft.com/office/officeart/2005/8/layout/hierarchy1"/>
    <dgm:cxn modelId="{26C900BE-1153-461D-B3CA-B6EF33035F8C}" type="presParOf" srcId="{C7FD9867-1362-40C7-98E5-84A67CCAD16D}" destId="{389BC69A-93B6-4E06-998B-748145449F0B}" srcOrd="1" destOrd="0" presId="urn:microsoft.com/office/officeart/2005/8/layout/hierarchy1"/>
    <dgm:cxn modelId="{BFB7CAF7-5E69-458E-AB95-418D83CD780F}" type="presParOf" srcId="{EDBF4621-7964-4BEE-A68E-FB50774E74B5}" destId="{B4272427-A8B9-4B8D-9788-CEA73CFC3D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86F0-F733-4322-966F-0113A4CFEDC6}">
      <dsp:nvSpPr>
        <dsp:cNvPr id="0" name=""/>
        <dsp:cNvSpPr/>
      </dsp:nvSpPr>
      <dsp:spPr>
        <a:xfrm>
          <a:off x="1399" y="12528"/>
          <a:ext cx="4584460" cy="45844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FRONTEND</a:t>
          </a:r>
          <a:r>
            <a:rPr lang="en-GB" sz="2600" kern="1200">
              <a:latin typeface="Calibri Light" panose="020F0302020204030204"/>
            </a:rPr>
            <a:t>: </a:t>
          </a:r>
          <a:r>
            <a:rPr lang="en-GB" sz="2600" b="1" kern="1200">
              <a:solidFill>
                <a:schemeClr val="tx1"/>
              </a:solidFill>
            </a:rPr>
            <a:t>REACT JS</a:t>
          </a:r>
          <a:r>
            <a:rPr lang="en-GB" sz="2600" kern="1200"/>
            <a:t> (a Java Script library)</a:t>
          </a:r>
          <a:endParaRPr lang="en-US" sz="2600" kern="1200"/>
        </a:p>
      </dsp:txBody>
      <dsp:txXfrm>
        <a:off x="672778" y="683907"/>
        <a:ext cx="3241702" cy="3241702"/>
      </dsp:txXfrm>
    </dsp:sp>
    <dsp:sp modelId="{AA455B58-C7DC-4D1F-88DF-3A6653ADEBD3}">
      <dsp:nvSpPr>
        <dsp:cNvPr id="0" name=""/>
        <dsp:cNvSpPr/>
      </dsp:nvSpPr>
      <dsp:spPr>
        <a:xfrm rot="5400000">
          <a:off x="4964077" y="1697317"/>
          <a:ext cx="1604561" cy="121488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5D849B-F614-4E42-955C-7257EA838397}">
      <dsp:nvSpPr>
        <dsp:cNvPr id="0" name=""/>
        <dsp:cNvSpPr/>
      </dsp:nvSpPr>
      <dsp:spPr>
        <a:xfrm>
          <a:off x="6878090" y="12528"/>
          <a:ext cx="4584460" cy="4584460"/>
        </a:xfrm>
        <a:prstGeom prst="ellipse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BACKEND : </a:t>
          </a:r>
          <a:r>
            <a:rPr lang="en-GB" sz="2600" b="1" kern="1200">
              <a:solidFill>
                <a:schemeClr val="tx1"/>
              </a:solidFill>
            </a:rPr>
            <a:t>Django</a:t>
          </a:r>
          <a:r>
            <a:rPr lang="en-GB" sz="2600" kern="1200"/>
            <a:t> (a python web </a:t>
          </a:r>
          <a:r>
            <a:rPr lang="en-GB" sz="2600" kern="1200">
              <a:latin typeface="Calibri Light" panose="020F0302020204030204"/>
            </a:rPr>
            <a:t>Framework</a:t>
          </a:r>
          <a:r>
            <a:rPr lang="en-GB" sz="2600" kern="1200"/>
            <a:t> )</a:t>
          </a:r>
          <a:endParaRPr lang="en-US" sz="2600" kern="1200"/>
        </a:p>
      </dsp:txBody>
      <dsp:txXfrm>
        <a:off x="7549469" y="683907"/>
        <a:ext cx="3241702" cy="3241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4923-5A70-4400-A7BF-F6F551E347C3}">
      <dsp:nvSpPr>
        <dsp:cNvPr id="0" name=""/>
        <dsp:cNvSpPr/>
      </dsp:nvSpPr>
      <dsp:spPr>
        <a:xfrm>
          <a:off x="0" y="476013"/>
          <a:ext cx="1057655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E9731-7435-417E-8A9A-4C68D4D015A5}">
      <dsp:nvSpPr>
        <dsp:cNvPr id="0" name=""/>
        <dsp:cNvSpPr/>
      </dsp:nvSpPr>
      <dsp:spPr>
        <a:xfrm>
          <a:off x="528827" y="151293"/>
          <a:ext cx="740359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Creative form is </a:t>
          </a:r>
          <a:r>
            <a:rPr lang="en-GB" sz="2200" kern="1200">
              <a:latin typeface="Calibri Light" panose="020F0302020204030204"/>
            </a:rPr>
            <a:t>a</a:t>
          </a:r>
          <a:r>
            <a:rPr lang="en-GB" sz="2200" kern="1200"/>
            <a:t> WebApp .</a:t>
          </a:r>
          <a:endParaRPr lang="en-US" sz="2200" kern="1200"/>
        </a:p>
      </dsp:txBody>
      <dsp:txXfrm>
        <a:off x="560530" y="182996"/>
        <a:ext cx="7340184" cy="586034"/>
      </dsp:txXfrm>
    </dsp:sp>
    <dsp:sp modelId="{044873AF-FB2B-4DC7-A49E-440890BF45E1}">
      <dsp:nvSpPr>
        <dsp:cNvPr id="0" name=""/>
        <dsp:cNvSpPr/>
      </dsp:nvSpPr>
      <dsp:spPr>
        <a:xfrm>
          <a:off x="0" y="1473933"/>
          <a:ext cx="1057655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667626"/>
              <a:satOff val="1233"/>
              <a:lumOff val="3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D28D1-FA01-4973-959B-35C9BA5FD9F2}">
      <dsp:nvSpPr>
        <dsp:cNvPr id="0" name=""/>
        <dsp:cNvSpPr/>
      </dsp:nvSpPr>
      <dsp:spPr>
        <a:xfrm>
          <a:off x="528827" y="1149213"/>
          <a:ext cx="7403590" cy="649440"/>
        </a:xfrm>
        <a:prstGeom prst="roundRect">
          <a:avLst/>
        </a:prstGeom>
        <a:solidFill>
          <a:schemeClr val="accent5">
            <a:hueOff val="1667626"/>
            <a:satOff val="1233"/>
            <a:lumOff val="34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It allows user to create interactive </a:t>
          </a:r>
          <a:r>
            <a:rPr lang="en-GB" sz="2200" kern="1200">
              <a:latin typeface="Calibri Light" panose="020F0302020204030204"/>
            </a:rPr>
            <a:t>form</a:t>
          </a:r>
          <a:r>
            <a:rPr lang="en-GB" sz="2200" kern="1200"/>
            <a:t> on their own.</a:t>
          </a:r>
          <a:endParaRPr lang="en-US" sz="2200" kern="1200"/>
        </a:p>
      </dsp:txBody>
      <dsp:txXfrm>
        <a:off x="560530" y="1180916"/>
        <a:ext cx="7340184" cy="586034"/>
      </dsp:txXfrm>
    </dsp:sp>
    <dsp:sp modelId="{3322D41A-7226-4141-82A4-633FF33F5520}">
      <dsp:nvSpPr>
        <dsp:cNvPr id="0" name=""/>
        <dsp:cNvSpPr/>
      </dsp:nvSpPr>
      <dsp:spPr>
        <a:xfrm>
          <a:off x="0" y="2471853"/>
          <a:ext cx="1057655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3335253"/>
              <a:satOff val="2467"/>
              <a:lumOff val="6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22495-7751-4B96-B956-1AFFB104D10C}">
      <dsp:nvSpPr>
        <dsp:cNvPr id="0" name=""/>
        <dsp:cNvSpPr/>
      </dsp:nvSpPr>
      <dsp:spPr>
        <a:xfrm>
          <a:off x="528827" y="2147133"/>
          <a:ext cx="7403590" cy="649440"/>
        </a:xfrm>
        <a:prstGeom prst="roundRect">
          <a:avLst/>
        </a:prstGeom>
        <a:solidFill>
          <a:schemeClr val="accent5">
            <a:hueOff val="3335253"/>
            <a:satOff val="2467"/>
            <a:lumOff val="69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User can create  </a:t>
          </a:r>
          <a:r>
            <a:rPr lang="en-GB" sz="2200" kern="1200">
              <a:latin typeface="Calibri Light" panose="020F0302020204030204"/>
            </a:rPr>
            <a:t>form</a:t>
          </a:r>
          <a:r>
            <a:rPr lang="en-GB" sz="2200" kern="1200"/>
            <a:t> with simple drags and drop.</a:t>
          </a:r>
          <a:endParaRPr lang="en-US" sz="2200" kern="1200"/>
        </a:p>
      </dsp:txBody>
      <dsp:txXfrm>
        <a:off x="560530" y="2178836"/>
        <a:ext cx="7340184" cy="586034"/>
      </dsp:txXfrm>
    </dsp:sp>
    <dsp:sp modelId="{A8FEEAF7-A0EA-4414-A81D-C0BD745594D3}">
      <dsp:nvSpPr>
        <dsp:cNvPr id="0" name=""/>
        <dsp:cNvSpPr/>
      </dsp:nvSpPr>
      <dsp:spPr>
        <a:xfrm>
          <a:off x="0" y="3469774"/>
          <a:ext cx="1057655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CDD98-3DDB-4544-8A08-544AF5B323B9}">
      <dsp:nvSpPr>
        <dsp:cNvPr id="0" name=""/>
        <dsp:cNvSpPr/>
      </dsp:nvSpPr>
      <dsp:spPr>
        <a:xfrm>
          <a:off x="528827" y="3145054"/>
          <a:ext cx="7403590" cy="649440"/>
        </a:xfrm>
        <a:prstGeom prst="roundRect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React provides a smooth UI for application.</a:t>
          </a:r>
          <a:endParaRPr lang="en-US" sz="2200" kern="1200"/>
        </a:p>
      </dsp:txBody>
      <dsp:txXfrm>
        <a:off x="560530" y="3176757"/>
        <a:ext cx="734018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A94BB-19DC-4BCE-A6C6-3773A10BD64B}">
      <dsp:nvSpPr>
        <dsp:cNvPr id="0" name=""/>
        <dsp:cNvSpPr/>
      </dsp:nvSpPr>
      <dsp:spPr>
        <a:xfrm>
          <a:off x="0" y="746811"/>
          <a:ext cx="1721349" cy="20656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1.</a:t>
          </a:r>
          <a:r>
            <a:rPr lang="en-GB" sz="1300" kern="1200"/>
            <a:t>Sign Up Module</a:t>
          </a:r>
          <a:endParaRPr lang="en-US" sz="1300" kern="1200"/>
        </a:p>
      </dsp:txBody>
      <dsp:txXfrm>
        <a:off x="0" y="1573059"/>
        <a:ext cx="1721349" cy="1239371"/>
      </dsp:txXfrm>
    </dsp:sp>
    <dsp:sp modelId="{FA0DBA91-E296-40E8-9842-F4FC9390898F}">
      <dsp:nvSpPr>
        <dsp:cNvPr id="0" name=""/>
        <dsp:cNvSpPr/>
      </dsp:nvSpPr>
      <dsp:spPr>
        <a:xfrm>
          <a:off x="0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01</a:t>
          </a:r>
        </a:p>
      </dsp:txBody>
      <dsp:txXfrm>
        <a:off x="0" y="746811"/>
        <a:ext cx="1721349" cy="826247"/>
      </dsp:txXfrm>
    </dsp:sp>
    <dsp:sp modelId="{EFC857CA-5F58-471D-8F3B-243E5C8FF4EB}">
      <dsp:nvSpPr>
        <dsp:cNvPr id="0" name=""/>
        <dsp:cNvSpPr/>
      </dsp:nvSpPr>
      <dsp:spPr>
        <a:xfrm>
          <a:off x="1859057" y="746811"/>
          <a:ext cx="1721349" cy="2065619"/>
        </a:xfrm>
        <a:prstGeom prst="rect">
          <a:avLst/>
        </a:prstGeom>
        <a:solidFill>
          <a:schemeClr val="accent5">
            <a:hueOff val="1000576"/>
            <a:satOff val="740"/>
            <a:lumOff val="2078"/>
            <a:alphaOff val="0"/>
          </a:schemeClr>
        </a:solidFill>
        <a:ln w="15875" cap="flat" cmpd="sng" algn="ctr">
          <a:solidFill>
            <a:schemeClr val="accent5">
              <a:hueOff val="1000576"/>
              <a:satOff val="740"/>
              <a:lumOff val="2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2.Sign</a:t>
          </a:r>
          <a:r>
            <a:rPr lang="en-GB" sz="1300" kern="1200"/>
            <a:t> In   Module</a:t>
          </a:r>
          <a:endParaRPr lang="en-US" sz="1300" kern="1200"/>
        </a:p>
      </dsp:txBody>
      <dsp:txXfrm>
        <a:off x="1859057" y="1573059"/>
        <a:ext cx="1721349" cy="1239371"/>
      </dsp:txXfrm>
    </dsp:sp>
    <dsp:sp modelId="{980531CA-939B-4D22-94D2-F5DFCCBBB1F1}">
      <dsp:nvSpPr>
        <dsp:cNvPr id="0" name=""/>
        <dsp:cNvSpPr/>
      </dsp:nvSpPr>
      <dsp:spPr>
        <a:xfrm>
          <a:off x="1859057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02</a:t>
          </a:r>
        </a:p>
      </dsp:txBody>
      <dsp:txXfrm>
        <a:off x="1859057" y="746811"/>
        <a:ext cx="1721349" cy="826247"/>
      </dsp:txXfrm>
    </dsp:sp>
    <dsp:sp modelId="{7F75514B-A650-4943-AEDF-7161E51AA0C3}">
      <dsp:nvSpPr>
        <dsp:cNvPr id="0" name=""/>
        <dsp:cNvSpPr/>
      </dsp:nvSpPr>
      <dsp:spPr>
        <a:xfrm>
          <a:off x="3718114" y="746811"/>
          <a:ext cx="1721349" cy="2065619"/>
        </a:xfrm>
        <a:prstGeom prst="rect">
          <a:avLst/>
        </a:prstGeom>
        <a:solidFill>
          <a:schemeClr val="accent5">
            <a:hueOff val="2001152"/>
            <a:satOff val="1480"/>
            <a:lumOff val="4156"/>
            <a:alphaOff val="0"/>
          </a:schemeClr>
        </a:solidFill>
        <a:ln w="15875" cap="flat" cmpd="sng" algn="ctr">
          <a:solidFill>
            <a:schemeClr val="accent5">
              <a:hueOff val="2001152"/>
              <a:satOff val="1480"/>
              <a:lumOff val="4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3.Forgot</a:t>
          </a:r>
          <a:r>
            <a:rPr lang="en-GB" sz="1300" kern="1200"/>
            <a:t> Password Module</a:t>
          </a:r>
          <a:endParaRPr lang="en-US" sz="1300" kern="1200"/>
        </a:p>
      </dsp:txBody>
      <dsp:txXfrm>
        <a:off x="3718114" y="1573059"/>
        <a:ext cx="1721349" cy="1239371"/>
      </dsp:txXfrm>
    </dsp:sp>
    <dsp:sp modelId="{676B746E-F619-4C17-9C5C-A105F4101479}">
      <dsp:nvSpPr>
        <dsp:cNvPr id="0" name=""/>
        <dsp:cNvSpPr/>
      </dsp:nvSpPr>
      <dsp:spPr>
        <a:xfrm>
          <a:off x="3718114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03</a:t>
          </a:r>
        </a:p>
      </dsp:txBody>
      <dsp:txXfrm>
        <a:off x="3718114" y="746811"/>
        <a:ext cx="1721349" cy="826247"/>
      </dsp:txXfrm>
    </dsp:sp>
    <dsp:sp modelId="{5C133D37-3808-45BA-9686-2569107477C8}">
      <dsp:nvSpPr>
        <dsp:cNvPr id="0" name=""/>
        <dsp:cNvSpPr/>
      </dsp:nvSpPr>
      <dsp:spPr>
        <a:xfrm>
          <a:off x="5577171" y="746811"/>
          <a:ext cx="1721349" cy="2065619"/>
        </a:xfrm>
        <a:prstGeom prst="rect">
          <a:avLst/>
        </a:prstGeom>
        <a:solidFill>
          <a:schemeClr val="accent5">
            <a:hueOff val="3001728"/>
            <a:satOff val="2220"/>
            <a:lumOff val="6235"/>
            <a:alphaOff val="0"/>
          </a:schemeClr>
        </a:solidFill>
        <a:ln w="15875" cap="flat" cmpd="sng" algn="ctr">
          <a:solidFill>
            <a:schemeClr val="accent5">
              <a:hueOff val="3001728"/>
              <a:satOff val="2220"/>
              <a:lumOff val="6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4.Reset</a:t>
          </a:r>
          <a:r>
            <a:rPr lang="en-GB" sz="1300" kern="1200"/>
            <a:t>  Password Module</a:t>
          </a:r>
          <a:endParaRPr lang="en-US" sz="1300" kern="1200"/>
        </a:p>
      </dsp:txBody>
      <dsp:txXfrm>
        <a:off x="5577171" y="1573059"/>
        <a:ext cx="1721349" cy="1239371"/>
      </dsp:txXfrm>
    </dsp:sp>
    <dsp:sp modelId="{2C4C5E3F-BD40-44D5-9C7F-F74EF0B6893C}">
      <dsp:nvSpPr>
        <dsp:cNvPr id="0" name=""/>
        <dsp:cNvSpPr/>
      </dsp:nvSpPr>
      <dsp:spPr>
        <a:xfrm>
          <a:off x="5577171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04</a:t>
          </a:r>
        </a:p>
      </dsp:txBody>
      <dsp:txXfrm>
        <a:off x="5577171" y="746811"/>
        <a:ext cx="1721349" cy="826247"/>
      </dsp:txXfrm>
    </dsp:sp>
    <dsp:sp modelId="{F9141C10-DC39-4702-9070-F8980C15F289}">
      <dsp:nvSpPr>
        <dsp:cNvPr id="0" name=""/>
        <dsp:cNvSpPr/>
      </dsp:nvSpPr>
      <dsp:spPr>
        <a:xfrm>
          <a:off x="7436229" y="746811"/>
          <a:ext cx="1721349" cy="2065619"/>
        </a:xfrm>
        <a:prstGeom prst="rect">
          <a:avLst/>
        </a:prstGeom>
        <a:solidFill>
          <a:schemeClr val="accent5">
            <a:hueOff val="4002303"/>
            <a:satOff val="2960"/>
            <a:lumOff val="8313"/>
            <a:alphaOff val="0"/>
          </a:schemeClr>
        </a:solidFill>
        <a:ln w="15875" cap="flat" cmpd="sng" algn="ctr">
          <a:solidFill>
            <a:schemeClr val="accent5">
              <a:hueOff val="4002303"/>
              <a:satOff val="2960"/>
              <a:lumOff val="8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5.</a:t>
          </a:r>
          <a:r>
            <a:rPr lang="en-GB" sz="1300" kern="1200"/>
            <a:t>Form Creation Module</a:t>
          </a:r>
          <a:endParaRPr lang="en-US" sz="1300" kern="1200"/>
        </a:p>
      </dsp:txBody>
      <dsp:txXfrm>
        <a:off x="7436229" y="1573059"/>
        <a:ext cx="1721349" cy="1239371"/>
      </dsp:txXfrm>
    </dsp:sp>
    <dsp:sp modelId="{F412D8DB-C4A6-40B6-8196-45FE27A70211}">
      <dsp:nvSpPr>
        <dsp:cNvPr id="0" name=""/>
        <dsp:cNvSpPr/>
      </dsp:nvSpPr>
      <dsp:spPr>
        <a:xfrm>
          <a:off x="7436229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05</a:t>
          </a:r>
        </a:p>
      </dsp:txBody>
      <dsp:txXfrm>
        <a:off x="7436229" y="746811"/>
        <a:ext cx="1721349" cy="826247"/>
      </dsp:txXfrm>
    </dsp:sp>
    <dsp:sp modelId="{AD975FD2-A307-4116-8650-B8F682879A07}">
      <dsp:nvSpPr>
        <dsp:cNvPr id="0" name=""/>
        <dsp:cNvSpPr/>
      </dsp:nvSpPr>
      <dsp:spPr>
        <a:xfrm>
          <a:off x="9295286" y="746811"/>
          <a:ext cx="1721349" cy="2065619"/>
        </a:xfrm>
        <a:prstGeom prst="rect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0" rIns="170031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latin typeface="Calibri Light" panose="020F0302020204030204"/>
            </a:rPr>
            <a:t>6.From</a:t>
          </a:r>
          <a:r>
            <a:rPr lang="en-GB" sz="1300" kern="1200"/>
            <a:t> Response Module</a:t>
          </a:r>
          <a:endParaRPr lang="en-US" sz="1300" kern="1200"/>
        </a:p>
      </dsp:txBody>
      <dsp:txXfrm>
        <a:off x="9295286" y="1573059"/>
        <a:ext cx="1721349" cy="1239371"/>
      </dsp:txXfrm>
    </dsp:sp>
    <dsp:sp modelId="{369EDB24-320E-447B-8A51-36BEE3AD9605}">
      <dsp:nvSpPr>
        <dsp:cNvPr id="0" name=""/>
        <dsp:cNvSpPr/>
      </dsp:nvSpPr>
      <dsp:spPr>
        <a:xfrm>
          <a:off x="9295286" y="746811"/>
          <a:ext cx="1721349" cy="826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31" tIns="165100" rIns="170031" bIns="16510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06</a:t>
          </a:r>
        </a:p>
      </dsp:txBody>
      <dsp:txXfrm>
        <a:off x="9295286" y="746811"/>
        <a:ext cx="1721349" cy="8262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90429-EF82-4648-B0BB-BA06659D8349}">
      <dsp:nvSpPr>
        <dsp:cNvPr id="0" name=""/>
        <dsp:cNvSpPr/>
      </dsp:nvSpPr>
      <dsp:spPr>
        <a:xfrm>
          <a:off x="668057" y="824718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0D0AB-0FD2-4750-86F4-A7E2CD227B9E}">
      <dsp:nvSpPr>
        <dsp:cNvPr id="0" name=""/>
        <dsp:cNvSpPr/>
      </dsp:nvSpPr>
      <dsp:spPr>
        <a:xfrm>
          <a:off x="43120" y="215495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Sign Up allows to create account in Creative Forms</a:t>
          </a:r>
        </a:p>
      </dsp:txBody>
      <dsp:txXfrm>
        <a:off x="43120" y="2154950"/>
        <a:ext cx="2272500" cy="720000"/>
      </dsp:txXfrm>
    </dsp:sp>
    <dsp:sp modelId="{B5680EAC-EC9B-44E0-97C4-0CCDBFA80160}">
      <dsp:nvSpPr>
        <dsp:cNvPr id="0" name=""/>
        <dsp:cNvSpPr/>
      </dsp:nvSpPr>
      <dsp:spPr>
        <a:xfrm>
          <a:off x="3338245" y="824718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E40C1-B2AF-4732-9DF3-1A39F1913798}">
      <dsp:nvSpPr>
        <dsp:cNvPr id="0" name=""/>
        <dsp:cNvSpPr/>
      </dsp:nvSpPr>
      <dsp:spPr>
        <a:xfrm>
          <a:off x="2713307" y="215495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Allow also allows to redirect to Sign In page</a:t>
          </a:r>
        </a:p>
      </dsp:txBody>
      <dsp:txXfrm>
        <a:off x="2713307" y="2154950"/>
        <a:ext cx="227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65449-CE0D-4962-8A25-A1E7408E3402}">
      <dsp:nvSpPr>
        <dsp:cNvPr id="0" name=""/>
        <dsp:cNvSpPr/>
      </dsp:nvSpPr>
      <dsp:spPr>
        <a:xfrm>
          <a:off x="0" y="17614"/>
          <a:ext cx="5028928" cy="1794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Sign In allows to enter  into Creative Forms using their account credentials.</a:t>
          </a:r>
        </a:p>
      </dsp:txBody>
      <dsp:txXfrm>
        <a:off x="87614" y="105228"/>
        <a:ext cx="4853700" cy="1619552"/>
      </dsp:txXfrm>
    </dsp:sp>
    <dsp:sp modelId="{18398E4E-5171-40E5-82A3-8A88A9D39EAB}">
      <dsp:nvSpPr>
        <dsp:cNvPr id="0" name=""/>
        <dsp:cNvSpPr/>
      </dsp:nvSpPr>
      <dsp:spPr>
        <a:xfrm>
          <a:off x="0" y="1887274"/>
          <a:ext cx="5028928" cy="1794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Also allows to help with user's with their forgotten password</a:t>
          </a:r>
        </a:p>
      </dsp:txBody>
      <dsp:txXfrm>
        <a:off x="87614" y="1974888"/>
        <a:ext cx="4853700" cy="1619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ED531-1200-44D1-866A-FFF46F6B5112}">
      <dsp:nvSpPr>
        <dsp:cNvPr id="0" name=""/>
        <dsp:cNvSpPr/>
      </dsp:nvSpPr>
      <dsp:spPr>
        <a:xfrm>
          <a:off x="668057" y="824718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133C-871A-4766-AA5C-661CBC4F1883}">
      <dsp:nvSpPr>
        <dsp:cNvPr id="0" name=""/>
        <dsp:cNvSpPr/>
      </dsp:nvSpPr>
      <dsp:spPr>
        <a:xfrm>
          <a:off x="43120" y="215495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Provides Redirection  to Reset password Module.</a:t>
          </a:r>
          <a:endParaRPr lang="en-US" sz="1800" kern="1200" dirty="0"/>
        </a:p>
      </dsp:txBody>
      <dsp:txXfrm>
        <a:off x="43120" y="2154950"/>
        <a:ext cx="2272500" cy="720000"/>
      </dsp:txXfrm>
    </dsp:sp>
    <dsp:sp modelId="{E82D552B-7F35-4068-9C35-A0BFA76E7E60}">
      <dsp:nvSpPr>
        <dsp:cNvPr id="0" name=""/>
        <dsp:cNvSpPr/>
      </dsp:nvSpPr>
      <dsp:spPr>
        <a:xfrm>
          <a:off x="3338245" y="824718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AFC47-8209-401C-B62E-1CEB8535F555}">
      <dsp:nvSpPr>
        <dsp:cNvPr id="0" name=""/>
        <dsp:cNvSpPr/>
      </dsp:nvSpPr>
      <dsp:spPr>
        <a:xfrm>
          <a:off x="2713307" y="215495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 Light" panose="020F0302020204030204"/>
            </a:rPr>
            <a:t>Redirection provided with verification E-mail</a:t>
          </a:r>
        </a:p>
      </dsp:txBody>
      <dsp:txXfrm>
        <a:off x="2713307" y="2154950"/>
        <a:ext cx="227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2AD2C-241C-43D7-8B76-88E13EA24A19}">
      <dsp:nvSpPr>
        <dsp:cNvPr id="0" name=""/>
        <dsp:cNvSpPr/>
      </dsp:nvSpPr>
      <dsp:spPr>
        <a:xfrm>
          <a:off x="0" y="173944"/>
          <a:ext cx="4526035" cy="28740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BC69A-93B6-4E06-998B-748145449F0B}">
      <dsp:nvSpPr>
        <dsp:cNvPr id="0" name=""/>
        <dsp:cNvSpPr/>
      </dsp:nvSpPr>
      <dsp:spPr>
        <a:xfrm>
          <a:off x="502892" y="651692"/>
          <a:ext cx="4526035" cy="287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Allow to Enter New Password</a:t>
          </a:r>
        </a:p>
      </dsp:txBody>
      <dsp:txXfrm>
        <a:off x="587070" y="735870"/>
        <a:ext cx="4357679" cy="270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C6DFF1A-D268-4045-8F65-ABC20FDB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9" b="-2"/>
          <a:stretch/>
        </p:blipFill>
        <p:spPr>
          <a:xfrm>
            <a:off x="797702" y="54821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94FCED-125B-4F46-9607-B73D1FAE1CEB}"/>
              </a:ext>
            </a:extLst>
          </p:cNvPr>
          <p:cNvSpPr txBox="1"/>
          <p:nvPr/>
        </p:nvSpPr>
        <p:spPr>
          <a:xfrm>
            <a:off x="-643" y="6175729"/>
            <a:ext cx="12179594" cy="534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2400" b="1">
                <a:latin typeface="Calibri"/>
                <a:cs typeface="Calibri"/>
              </a:rPr>
              <a:t>DR .A. AZHAGAMMAL M.Sc., M.Phil., Ph.D.</a:t>
            </a:r>
            <a:endParaRPr lang="en-US"/>
          </a:p>
          <a:p>
            <a:pPr algn="ctr">
              <a:spcAft>
                <a:spcPts val="600"/>
              </a:spcAft>
            </a:pPr>
            <a:endParaRPr lang="en-GB" sz="2400" b="1">
              <a:latin typeface="Calibri"/>
              <a:cs typeface="Calibri"/>
            </a:endParaRPr>
          </a:p>
          <a:p>
            <a:pPr algn="ctr">
              <a:spcAft>
                <a:spcPts val="600"/>
              </a:spcAft>
            </a:pPr>
            <a:endParaRPr lang="en-GB" sz="2400" b="1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319" y="545946"/>
            <a:ext cx="6527447" cy="1291447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6000" b="1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Creative </a:t>
            </a:r>
            <a:r>
              <a:rPr lang="en-US" sz="6000" b="1">
                <a:solidFill>
                  <a:schemeClr val="tx1"/>
                </a:solidFill>
                <a:ea typeface="+mj-lt"/>
                <a:cs typeface="+mj-lt"/>
              </a:rPr>
              <a:t>Forms</a:t>
            </a:r>
            <a:endParaRPr lang="en-US" sz="6000" b="1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3455" y="3138339"/>
            <a:ext cx="4521432" cy="2992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Presented</a:t>
            </a:r>
            <a:r>
              <a:rPr lang="en-US" sz="20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By:</a:t>
            </a:r>
          </a:p>
          <a:p>
            <a:pPr algn="l">
              <a:lnSpc>
                <a:spcPct val="90000"/>
              </a:lnSpc>
            </a:pPr>
            <a:endParaRPr lang="en-US" sz="2000" b="1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J.R.AMRESH CHANDH       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18UN12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</a:rPr>
              <a:t>M.DHARANI DHARAN       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18UN14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tx1"/>
                </a:solidFill>
              </a:rPr>
              <a:t>J.N.RATHNAVEL                 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18UN23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A5EEC-FC79-44F1-8965-94CA94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01" y="149083"/>
            <a:ext cx="9994494" cy="905075"/>
          </a:xfrm>
        </p:spPr>
        <p:txBody>
          <a:bodyPr anchor="b">
            <a:noAutofit/>
          </a:bodyPr>
          <a:lstStyle/>
          <a:p>
            <a:r>
              <a:rPr lang="en-GB" b="1">
                <a:solidFill>
                  <a:schemeClr val="accent6">
                    <a:lumMod val="75000"/>
                  </a:schemeClr>
                </a:solidFill>
                <a:cs typeface="Calibri Light" panose="020F0302020204030204"/>
              </a:rPr>
              <a:t> Form Response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9E3D-49EF-479C-9F45-14E5ED8E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36" y="1096790"/>
            <a:ext cx="9422992" cy="10217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>
                <a:solidFill>
                  <a:srgbClr val="00B050"/>
                </a:solidFill>
              </a:rPr>
              <a:t>Allows to view the Responses of  Your Forms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4C9691-C4AD-4F6E-8ADE-656EE677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6" y="2285819"/>
            <a:ext cx="11447331" cy="4124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1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" y="21825"/>
            <a:ext cx="12192000" cy="6858000"/>
          </a:xfrm>
          <a:prstGeom prst="rect">
            <a:avLst/>
          </a:prstGeom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816C2A5-DD86-49E3-AE75-D99D980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26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1BFEE-9E1C-4A6C-AC7C-4B1A1A3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tx1"/>
                </a:solidFill>
              </a:rPr>
              <a:t>ABOUT  THE SOFTWARE</a:t>
            </a:r>
            <a:endParaRPr lang="en-GB" b="1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0B41C326-E27B-40F0-AF4E-041B5144A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981690"/>
              </p:ext>
            </p:extLst>
          </p:nvPr>
        </p:nvGraphicFramePr>
        <p:xfrm>
          <a:off x="364026" y="1990976"/>
          <a:ext cx="11463950" cy="460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8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E9FCF9-B805-4AFE-BEC7-C9FFA05B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tx1"/>
                </a:solidFill>
              </a:rPr>
              <a:t>  ABSTRACT</a:t>
            </a:r>
            <a:endParaRPr lang="en-GB" b="1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D43A277-C110-45A0-AB41-1DB6A7088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75654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40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11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11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38C207-E291-4581-93B1-67C384DA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40" y="272205"/>
            <a:ext cx="7171839" cy="1048945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00B0F0"/>
                </a:solidFill>
                <a:cs typeface="Calibri Light"/>
              </a:rPr>
              <a:t>Modules    </a:t>
            </a:r>
          </a:p>
        </p:txBody>
      </p:sp>
      <p:graphicFrame>
        <p:nvGraphicFramePr>
          <p:cNvPr id="533" name="Content Placeholder 2">
            <a:extLst>
              <a:ext uri="{FF2B5EF4-FFF2-40B4-BE49-F238E27FC236}">
                <a16:creationId xmlns:a16="http://schemas.microsoft.com/office/drawing/2014/main" id="{5B5FA490-932E-4B41-B1C3-576641AD0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42050"/>
              </p:ext>
            </p:extLst>
          </p:nvPr>
        </p:nvGraphicFramePr>
        <p:xfrm>
          <a:off x="658996" y="2002215"/>
          <a:ext cx="11016636" cy="355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3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B3168-053C-4BF7-B009-6F0F3B8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 Sign Up Module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78BF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14A427-CB4A-490E-9098-54FC57509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19" t="1405" r="14556"/>
          <a:stretch/>
        </p:blipFill>
        <p:spPr>
          <a:xfrm>
            <a:off x="1173544" y="2492692"/>
            <a:ext cx="4479160" cy="3201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4" name="TextBox 31">
            <a:extLst>
              <a:ext uri="{FF2B5EF4-FFF2-40B4-BE49-F238E27FC236}">
                <a16:creationId xmlns:a16="http://schemas.microsoft.com/office/drawing/2014/main" id="{E72002D5-A45F-44CA-982C-F55003499036}"/>
              </a:ext>
            </a:extLst>
          </p:cNvPr>
          <p:cNvGraphicFramePr/>
          <p:nvPr/>
        </p:nvGraphicFramePr>
        <p:xfrm>
          <a:off x="6380703" y="2228850"/>
          <a:ext cx="5028928" cy="369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57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B3168-053C-4BF7-B009-6F0F3B8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 Sign In Module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78BF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14A427-CB4A-490E-9098-54FC57509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05" y="2296844"/>
            <a:ext cx="4862186" cy="3517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4" name="TextBox 31">
            <a:extLst>
              <a:ext uri="{FF2B5EF4-FFF2-40B4-BE49-F238E27FC236}">
                <a16:creationId xmlns:a16="http://schemas.microsoft.com/office/drawing/2014/main" id="{6DF4D6CF-25EB-4B63-8948-BD297A81E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718515"/>
              </p:ext>
            </p:extLst>
          </p:nvPr>
        </p:nvGraphicFramePr>
        <p:xfrm>
          <a:off x="6380703" y="2228850"/>
          <a:ext cx="5028928" cy="369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57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B3168-053C-4BF7-B009-6F0F3B8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 Forgot Password Module</a:t>
            </a:r>
            <a:endParaRPr lang="en-US" b="1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78BF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4" name="TextBox 31">
            <a:extLst>
              <a:ext uri="{FF2B5EF4-FFF2-40B4-BE49-F238E27FC236}">
                <a16:creationId xmlns:a16="http://schemas.microsoft.com/office/drawing/2014/main" id="{6DF4D6CF-25EB-4B63-8948-BD297A81E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605934"/>
              </p:ext>
            </p:extLst>
          </p:nvPr>
        </p:nvGraphicFramePr>
        <p:xfrm>
          <a:off x="6380703" y="2228850"/>
          <a:ext cx="5028928" cy="369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017AA6-2BCB-495E-BFDE-EA80A0131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50576" y="2516905"/>
            <a:ext cx="4323229" cy="3191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187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B3168-053C-4BF7-B009-6F0F3B8B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Reset Password Module</a:t>
            </a:r>
            <a:endParaRPr lang="en-US" b="1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2AC3F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02EE57-5E4A-49CC-B0E9-E37D7189C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" t="911" r="5151"/>
          <a:stretch/>
        </p:blipFill>
        <p:spPr>
          <a:xfrm>
            <a:off x="804026" y="1285185"/>
            <a:ext cx="5974303" cy="4280692"/>
          </a:xfrm>
          <a:prstGeom prst="rect">
            <a:avLst/>
          </a:prstGeom>
          <a:ln w="12700">
            <a:noFill/>
          </a:ln>
        </p:spPr>
      </p:pic>
      <p:graphicFrame>
        <p:nvGraphicFramePr>
          <p:cNvPr id="4" name="TextBox 31">
            <a:extLst>
              <a:ext uri="{FF2B5EF4-FFF2-40B4-BE49-F238E27FC236}">
                <a16:creationId xmlns:a16="http://schemas.microsoft.com/office/drawing/2014/main" id="{7186B4DD-2CAC-43F2-A946-E380DF19B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425318"/>
              </p:ext>
            </p:extLst>
          </p:nvPr>
        </p:nvGraphicFramePr>
        <p:xfrm>
          <a:off x="6873762" y="2027144"/>
          <a:ext cx="5028928" cy="369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41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A5EEC-FC79-44F1-8965-94CA9474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01" y="149083"/>
            <a:ext cx="9994494" cy="905075"/>
          </a:xfrm>
        </p:spPr>
        <p:txBody>
          <a:bodyPr anchor="b">
            <a:noAutofit/>
          </a:bodyPr>
          <a:lstStyle/>
          <a:p>
            <a:r>
              <a:rPr lang="en-GB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         Create Form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9E3D-49EF-479C-9F45-14E5ED8E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36" y="1096790"/>
            <a:ext cx="9422992" cy="10217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>
                <a:solidFill>
                  <a:srgbClr val="00B050"/>
                </a:solidFill>
              </a:rPr>
              <a:t>Allow to Design Your Forms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1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C2CBF-F9E0-428B-9084-5CA05FAB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06" y="1872627"/>
            <a:ext cx="10291117" cy="4791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01734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123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Rockwell</vt:lpstr>
      <vt:lpstr>Wingdings</vt:lpstr>
      <vt:lpstr>Atlas</vt:lpstr>
      <vt:lpstr>Creative Forms</vt:lpstr>
      <vt:lpstr>ABOUT  THE SOFTWARE</vt:lpstr>
      <vt:lpstr>  ABSTRACT</vt:lpstr>
      <vt:lpstr>Modules    </vt:lpstr>
      <vt:lpstr>   Sign Up Module</vt:lpstr>
      <vt:lpstr>   Sign In Module</vt:lpstr>
      <vt:lpstr>   Forgot Password Module</vt:lpstr>
      <vt:lpstr>Reset Password Module</vt:lpstr>
      <vt:lpstr>         Create Form Module</vt:lpstr>
      <vt:lpstr> Form Response Module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Rathnavel J N</cp:lastModifiedBy>
  <cp:revision>38</cp:revision>
  <dcterms:created xsi:type="dcterms:W3CDTF">2021-01-20T11:55:04Z</dcterms:created>
  <dcterms:modified xsi:type="dcterms:W3CDTF">2021-03-30T03:57:21Z</dcterms:modified>
</cp:coreProperties>
</file>