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Source Serif Pro" charset="1" panose="02040603050405020204"/>
      <p:regular r:id="rId16"/>
    </p:embeddedFont>
    <p:embeddedFont>
      <p:font typeface="Source Serif Pro Bold" charset="1" panose="02040803050405020204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Bold" charset="1" panose="00000600000000000000"/>
      <p:regular r:id="rId19"/>
    </p:embeddedFont>
    <p:embeddedFont>
      <p:font typeface="Open Sauce Light Italics" charset="1" panose="00000400000000000000"/>
      <p:regular r:id="rId20"/>
    </p:embeddedFont>
    <p:embeddedFont>
      <p:font typeface="Open Sauce Light Bold Italics" charset="1" panose="000006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5.svg" Type="http://schemas.openxmlformats.org/officeDocument/2006/relationships/image"/><Relationship Id="rId4" Target="../media/image6.sv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svg" Type="http://schemas.openxmlformats.org/officeDocument/2006/relationships/image"/><Relationship Id="rId4" Target="../media/image10.svg" Type="http://schemas.openxmlformats.org/officeDocument/2006/relationships/image"/><Relationship Id="rId5" Target="../media/image11.sv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svg" Type="http://schemas.openxmlformats.org/officeDocument/2006/relationships/image"/><Relationship Id="rId4" Target="../media/image12.svg" Type="http://schemas.openxmlformats.org/officeDocument/2006/relationships/image"/><Relationship Id="rId5" Target="../media/image13.sv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svg" Type="http://schemas.openxmlformats.org/officeDocument/2006/relationships/image"/><Relationship Id="rId3" Target="../media/image4.svg" Type="http://schemas.openxmlformats.org/officeDocument/2006/relationships/image"/><Relationship Id="rId4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r="r" b="b" t="t" l="l"/>
                <a:pathLst>
                  <a:path h="2868930" w="235331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r="r" b="b" t="t" l="l"/>
                <a:pathLst>
                  <a:path h="2868930" w="235331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r="r" b="b" t="t" l="l"/>
                <a:pathLst>
                  <a:path h="206966" w="1797897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9" id="9"/>
          <p:cNvSpPr txBox="true"/>
          <p:nvPr/>
        </p:nvSpPr>
        <p:spPr>
          <a:xfrm rot="0">
            <a:off x="1187631" y="2487749"/>
            <a:ext cx="7146415" cy="380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Staying Up-To-Date With Modern Tech.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97617" y="1261656"/>
            <a:ext cx="6761467" cy="7763688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name="Group 15" id="15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499545" y="9552243"/>
            <a:ext cx="394907" cy="262793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450460" y="7025874"/>
            <a:ext cx="6296657" cy="32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1994" spc="79">
                <a:solidFill>
                  <a:srgbClr val="FFFFFF"/>
                </a:solidFill>
                <a:latin typeface="Open Sauce Light"/>
              </a:rPr>
              <a:t>A college project presented by</a:t>
            </a:r>
            <a:r>
              <a:rPr lang="en-US" sz="1994" spc="79">
                <a:solidFill>
                  <a:srgbClr val="FFFFFF"/>
                </a:solidFill>
                <a:latin typeface="Open Sauce Light Bold"/>
              </a:rPr>
              <a:t> </a:t>
            </a:r>
            <a:r>
              <a:rPr lang="en-US" sz="1994" spc="79">
                <a:solidFill>
                  <a:srgbClr val="FFFFFF"/>
                </a:solidFill>
                <a:latin typeface="Open Sauce Light Bold"/>
              </a:rPr>
              <a:t> Squad to code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3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3994504" y="4550082"/>
            <a:ext cx="2088858" cy="208885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F2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772820" y="4624309"/>
            <a:ext cx="1889886" cy="1889886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F2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838965" y="4624309"/>
            <a:ext cx="2059713" cy="205971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F2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823956" y="4624309"/>
            <a:ext cx="2014630" cy="201463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F2B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734455" y="1028700"/>
            <a:ext cx="8328444" cy="2389716"/>
            <a:chOff x="0" y="0"/>
            <a:chExt cx="11104593" cy="318628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85725"/>
              <a:ext cx="11104593" cy="1739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>
                  <a:solidFill>
                    <a:srgbClr val="FFFFFF"/>
                  </a:solidFill>
                  <a:latin typeface="Glacial Indifference"/>
                </a:rPr>
                <a:t>Team Memb</a:t>
              </a:r>
              <a:r>
                <a:rPr lang="en-US" sz="8999">
                  <a:solidFill>
                    <a:srgbClr val="FFFFFF"/>
                  </a:solidFill>
                  <a:latin typeface="Glacial Indifference"/>
                </a:rPr>
                <a:t>ers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311172" y="2090278"/>
              <a:ext cx="6482249" cy="1096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70"/>
                </a:lnSpc>
              </a:pPr>
              <a:r>
                <a:rPr lang="en-US" sz="5700">
                  <a:solidFill>
                    <a:srgbClr val="FFFFFF"/>
                  </a:solidFill>
                  <a:latin typeface="Glacial Indifference"/>
                </a:rPr>
                <a:t>Squard to code</a:t>
              </a:r>
            </a:p>
          </p:txBody>
        </p: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72687" y="4724018"/>
            <a:ext cx="1155666" cy="1690469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204515" y="4772759"/>
            <a:ext cx="1205122" cy="1762812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53438" y="4772759"/>
            <a:ext cx="1155666" cy="1690469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60614" y="4757151"/>
            <a:ext cx="756637" cy="1778421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 rot="0">
            <a:off x="6285258" y="6863542"/>
            <a:ext cx="3198913" cy="840113"/>
            <a:chOff x="0" y="0"/>
            <a:chExt cx="4265218" cy="1120151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19050"/>
              <a:ext cx="4265218" cy="507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Hari Naveen Kumar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30466" y="697040"/>
              <a:ext cx="3604285" cy="423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BCA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199117" y="6863542"/>
            <a:ext cx="2946359" cy="840113"/>
            <a:chOff x="0" y="0"/>
            <a:chExt cx="3928479" cy="1120151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249574" y="697040"/>
              <a:ext cx="3429331" cy="423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BCA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-19050"/>
              <a:ext cx="3928479" cy="507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Sanjith Kumar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468676" y="6863542"/>
            <a:ext cx="3019317" cy="840113"/>
            <a:chOff x="0" y="0"/>
            <a:chExt cx="4025756" cy="1120151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298213" y="697040"/>
              <a:ext cx="3429331" cy="423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BCA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-19050"/>
              <a:ext cx="4025756" cy="507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Azhagu Sakthi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529274" y="6863542"/>
            <a:ext cx="3019317" cy="840113"/>
            <a:chOff x="0" y="0"/>
            <a:chExt cx="4025756" cy="1120151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298213" y="697040"/>
              <a:ext cx="3429331" cy="423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BCA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-19050"/>
              <a:ext cx="4025756" cy="507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Dharani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683092" y="-485950"/>
            <a:ext cx="6090858" cy="11322011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967289" y="3188063"/>
            <a:ext cx="7634167" cy="4054465"/>
            <a:chOff x="0" y="0"/>
            <a:chExt cx="10178889" cy="540595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790741"/>
              <a:ext cx="9484556" cy="2615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800">
                  <a:solidFill>
                    <a:srgbClr val="273755"/>
                  </a:solidFill>
                  <a:latin typeface="Source Serif Pro"/>
                </a:rPr>
                <a:t>Presentations are communication tools that can be used as demonstrations, lectures, speeches, reports, and more. Most of the time, they’re presented before an audience.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10178889" cy="1502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5"/>
                </a:lnSpc>
              </a:pPr>
              <a:r>
                <a:rPr lang="en-US" sz="3500">
                  <a:solidFill>
                    <a:srgbClr val="273755"/>
                  </a:solidFill>
                  <a:latin typeface="Montserrat Classic"/>
                </a:rPr>
                <a:t>WHAT PROBLEM DO</a:t>
              </a:r>
              <a:r>
                <a:rPr lang="en-US" sz="3450">
                  <a:solidFill>
                    <a:srgbClr val="273755"/>
                  </a:solidFill>
                  <a:latin typeface="Montserrat Classic"/>
                </a:rPr>
                <a:t> </a:t>
              </a:r>
              <a:r>
                <a:rPr lang="en-US" sz="3500">
                  <a:solidFill>
                    <a:srgbClr val="273755"/>
                  </a:solidFill>
                  <a:latin typeface="Montserrat Classic"/>
                </a:rPr>
                <a:t>YOU</a:t>
              </a: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273755"/>
                  </a:solidFill>
                  <a:latin typeface="Montserrat Classic"/>
                </a:rPr>
                <a:t>WANT TO SOLVE?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2102210"/>
              <a:ext cx="4671108" cy="201954"/>
            </a:xfrm>
            <a:prstGeom prst="rect">
              <a:avLst/>
            </a:prstGeom>
            <a:solidFill>
              <a:srgbClr val="8AABCA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9632" t="0" r="9890" b="0"/>
          <a:stretch>
            <a:fillRect/>
          </a:stretch>
        </p:blipFill>
        <p:spPr>
          <a:xfrm flipH="false" flipV="false" rot="0">
            <a:off x="-562879" y="71796"/>
            <a:ext cx="13245971" cy="1028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6923" y="1293625"/>
            <a:ext cx="2435869" cy="59346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67289" y="1392211"/>
            <a:ext cx="5659272" cy="328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Technology   is constantly updating at such a rapid pace that it seems it is might be faster than light! So To keep up with this crazy pace of developement,</a:t>
            </a:r>
          </a:p>
          <a:p>
            <a:pPr algn="just">
              <a:lnSpc>
                <a:spcPts val="3249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you have to keep learning the latest technology concepts.</a:t>
            </a:r>
          </a:p>
          <a:p>
            <a:pPr algn="just">
              <a:lnSpc>
                <a:spcPts val="3250"/>
              </a:lnSpc>
              <a:spcBef>
                <a:spcPct val="0"/>
              </a:spcBef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84857" y="6971718"/>
            <a:ext cx="3441823" cy="317899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93542" y="6525518"/>
            <a:ext cx="3528240" cy="273278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806470" y="701319"/>
            <a:ext cx="5102383" cy="4679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7"/>
              </a:lnSpc>
            </a:pPr>
            <a:r>
              <a:rPr lang="en-US" sz="2598" spc="103">
                <a:solidFill>
                  <a:srgbClr val="A6A6A6"/>
                </a:solidFill>
                <a:latin typeface="Open Sauce Light"/>
              </a:rPr>
              <a:t>This project says what are the latest </a:t>
            </a:r>
            <a:r>
              <a:rPr lang="en-US" sz="2598" spc="103">
                <a:solidFill>
                  <a:srgbClr val="A6A6A6"/>
                </a:solidFill>
                <a:latin typeface="Open Sauce Light"/>
              </a:rPr>
              <a:t>and modern technologies that are sure to dominate the IT industry in 2021 and upcoming years. And it provides the knowledge of depth in it for </a:t>
            </a:r>
          </a:p>
          <a:p>
            <a:pPr algn="just">
              <a:lnSpc>
                <a:spcPts val="3377"/>
              </a:lnSpc>
              <a:spcBef>
                <a:spcPct val="0"/>
              </a:spcBef>
            </a:pPr>
            <a:r>
              <a:rPr lang="en-US" sz="2598" spc="103">
                <a:solidFill>
                  <a:srgbClr val="A6A6A6"/>
                </a:solidFill>
                <a:latin typeface="Open Sauce Light"/>
              </a:rPr>
              <a:t>quick learners. In this scheme we include some online courses for given trending technologies.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02375" y="9405881"/>
            <a:ext cx="4064638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300">
                <a:solidFill>
                  <a:srgbClr val="F9FCFF"/>
                </a:solidFill>
                <a:latin typeface="Source Serif Pro"/>
              </a:rPr>
              <a:t>Work Hard Dream </a:t>
            </a:r>
            <a:r>
              <a:rPr lang="en-US" sz="2300">
                <a:solidFill>
                  <a:srgbClr val="F9FCFF"/>
                </a:solidFill>
                <a:latin typeface="Source Serif Pro"/>
              </a:rPr>
              <a:t>Big  | 2021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7289" y="5196246"/>
            <a:ext cx="5031406" cy="163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50"/>
              </a:lnSpc>
              <a:spcBef>
                <a:spcPct val="0"/>
              </a:spcBef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Young people easily and quickly observe and adaptive to the new technologies through the online courses 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354091" y="5215296"/>
            <a:ext cx="749555" cy="299120"/>
            <a:chOff x="0" y="0"/>
            <a:chExt cx="999406" cy="39882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394147" y="-19050"/>
              <a:ext cx="605260" cy="417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610198" y="226922"/>
            <a:ext cx="493447" cy="493447"/>
            <a:chOff x="0" y="0"/>
            <a:chExt cx="657929" cy="657929"/>
          </a:xfrm>
        </p:grpSpPr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109655" y="109655"/>
              <a:ext cx="438619" cy="438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7144897" y="4846646"/>
            <a:ext cx="749555" cy="299120"/>
            <a:chOff x="0" y="0"/>
            <a:chExt cx="999406" cy="39882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94147" y="-19050"/>
              <a:ext cx="605260" cy="417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858177"/>
            <a:ext cx="16470845" cy="217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0"/>
              </a:lnSpc>
            </a:pPr>
            <a:r>
              <a:rPr lang="en-US" sz="7700">
                <a:solidFill>
                  <a:srgbClr val="000000"/>
                </a:solidFill>
                <a:latin typeface="Glacial Indifference"/>
              </a:rPr>
              <a:t>Top 8 Trending Technologies in 2021 You need to Learn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044783" y="3641461"/>
            <a:ext cx="726210" cy="59367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03998" y="4658129"/>
            <a:ext cx="726210" cy="59367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03998" y="5554682"/>
            <a:ext cx="726210" cy="59367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03998" y="6531892"/>
            <a:ext cx="726210" cy="59367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31279" y="3641461"/>
            <a:ext cx="726210" cy="593677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31279" y="4658129"/>
            <a:ext cx="726210" cy="59367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31279" y="5554682"/>
            <a:ext cx="726210" cy="59367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31279" y="6493216"/>
            <a:ext cx="726210" cy="593677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4547" y="7261436"/>
            <a:ext cx="3183341" cy="2865007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60827" y="6828730"/>
            <a:ext cx="3002684" cy="2986306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4271554" y="3730717"/>
            <a:ext cx="3932599" cy="39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Artificial Intelligence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13865" y="4747385"/>
            <a:ext cx="3932599" cy="39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Machine Learning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42939" y="5643938"/>
            <a:ext cx="3932599" cy="39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Data Science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770994" y="6582472"/>
            <a:ext cx="3932599" cy="39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Cyber Security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41652" y="3730717"/>
            <a:ext cx="5700469" cy="38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9"/>
              </a:lnSpc>
            </a:pPr>
            <a:r>
              <a:rPr lang="en-US" sz="2414" spc="96">
                <a:solidFill>
                  <a:srgbClr val="000000"/>
                </a:solidFill>
                <a:latin typeface="Open Sauce Light Bold"/>
              </a:rPr>
              <a:t>Robotic Process Automation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641652" y="4747385"/>
            <a:ext cx="3932599" cy="39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Internet of things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57489" y="5643938"/>
            <a:ext cx="3932599" cy="39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Virtual Reality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641652" y="6621148"/>
            <a:ext cx="3932599" cy="39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499" spc="99">
                <a:solidFill>
                  <a:srgbClr val="000000"/>
                </a:solidFill>
                <a:latin typeface="Open Sauce Light Bold"/>
              </a:rPr>
              <a:t>Big Data Analytics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37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68" r="0" b="612"/>
          <a:stretch>
            <a:fillRect/>
          </a:stretch>
        </p:blipFill>
        <p:spPr>
          <a:xfrm flipH="false" flipV="false" rot="0">
            <a:off x="1028700" y="1028700"/>
            <a:ext cx="1026998" cy="102000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44897" y="4846646"/>
            <a:ext cx="749555" cy="299120"/>
            <a:chOff x="0" y="0"/>
            <a:chExt cx="999406" cy="39882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94147" y="-19050"/>
              <a:ext cx="605260" cy="417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-5400000">
              <a:off x="194137" y="-13296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272951" y="523279"/>
            <a:ext cx="493447" cy="493447"/>
            <a:chOff x="0" y="0"/>
            <a:chExt cx="657929" cy="657929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84944" y="1894273"/>
            <a:ext cx="7028205" cy="671378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528" y="950051"/>
            <a:ext cx="8080956" cy="1098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2"/>
              </a:lnSpc>
              <a:spcBef>
                <a:spcPct val="0"/>
              </a:spcBef>
            </a:pPr>
            <a:r>
              <a:rPr lang="en-US" sz="6794" spc="271">
                <a:solidFill>
                  <a:srgbClr val="FFFFFF"/>
                </a:solidFill>
                <a:latin typeface="Open Sauce Light Bold"/>
              </a:rPr>
              <a:t>Thank you.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39905" y="3225355"/>
            <a:ext cx="14608191" cy="99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0"/>
              </a:lnSpc>
              <a:spcBef>
                <a:spcPct val="0"/>
              </a:spcBef>
            </a:pPr>
            <a:r>
              <a:rPr lang="en-US" sz="3054" spc="122">
                <a:solidFill>
                  <a:srgbClr val="FFFFFF"/>
                </a:solidFill>
                <a:latin typeface="Open Sauce Light Bold"/>
              </a:rPr>
              <a:t>we hope you liked our article and you will surely grab your dream job,if you keep upskilling and continue learning new techs and tools.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92188" y="8579483"/>
            <a:ext cx="5580763" cy="81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499" spc="99">
                <a:solidFill>
                  <a:srgbClr val="FFFFFF"/>
                </a:solidFill>
                <a:latin typeface="Open Sauce Light Bold"/>
              </a:rPr>
              <a:t>BY </a:t>
            </a:r>
          </a:p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499" spc="99">
                <a:solidFill>
                  <a:srgbClr val="FFFFFF"/>
                </a:solidFill>
                <a:latin typeface="Open Sauce Light Bold"/>
              </a:rPr>
              <a:t>Team: Squad to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DAEUT4LX4BI</dc:identifier>
  <dcterms:modified xsi:type="dcterms:W3CDTF">2011-08-01T06:04:30Z</dcterms:modified>
  <cp:revision>1</cp:revision>
  <dc:title>A college project presented by Squad to code</dc:title>
</cp:coreProperties>
</file>