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63" r:id="rId5"/>
    <p:sldId id="322" r:id="rId6"/>
    <p:sldId id="264" r:id="rId7"/>
    <p:sldId id="265" r:id="rId8"/>
    <p:sldId id="332" r:id="rId9"/>
    <p:sldId id="316" r:id="rId10"/>
    <p:sldId id="318" r:id="rId11"/>
    <p:sldId id="317" r:id="rId12"/>
    <p:sldId id="266" r:id="rId13"/>
    <p:sldId id="268" r:id="rId14"/>
    <p:sldId id="269" r:id="rId15"/>
    <p:sldId id="258" r:id="rId16"/>
    <p:sldId id="324" r:id="rId17"/>
    <p:sldId id="273" r:id="rId18"/>
    <p:sldId id="274" r:id="rId19"/>
    <p:sldId id="331" r:id="rId20"/>
    <p:sldId id="301" r:id="rId21"/>
    <p:sldId id="278" r:id="rId22"/>
    <p:sldId id="279" r:id="rId23"/>
    <p:sldId id="307" r:id="rId24"/>
    <p:sldId id="297" r:id="rId25"/>
    <p:sldId id="298" r:id="rId26"/>
    <p:sldId id="333" r:id="rId27"/>
    <p:sldId id="276" r:id="rId28"/>
    <p:sldId id="299" r:id="rId29"/>
    <p:sldId id="300" r:id="rId30"/>
    <p:sldId id="260" r:id="rId31"/>
    <p:sldId id="302" r:id="rId32"/>
    <p:sldId id="303" r:id="rId33"/>
    <p:sldId id="334" r:id="rId34"/>
    <p:sldId id="304" r:id="rId35"/>
    <p:sldId id="305" r:id="rId36"/>
    <p:sldId id="306" r:id="rId37"/>
    <p:sldId id="295" r:id="rId38"/>
    <p:sldId id="288" r:id="rId39"/>
    <p:sldId id="289" r:id="rId40"/>
    <p:sldId id="330" r:id="rId41"/>
    <p:sldId id="290" r:id="rId42"/>
    <p:sldId id="291" r:id="rId43"/>
    <p:sldId id="292" r:id="rId44"/>
    <p:sldId id="319" r:id="rId45"/>
    <p:sldId id="314" r:id="rId46"/>
    <p:sldId id="315" r:id="rId47"/>
    <p:sldId id="323" r:id="rId48"/>
    <p:sldId id="26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35" autoAdjust="0"/>
    <p:restoredTop sz="94660"/>
  </p:normalViewPr>
  <p:slideViewPr>
    <p:cSldViewPr snapToGrid="0">
      <p:cViewPr>
        <p:scale>
          <a:sx n="86" d="100"/>
          <a:sy n="86" d="100"/>
        </p:scale>
        <p:origin x="492"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B391AD-AC03-4B83-A434-690D21C3C0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7A63234-CF54-4EB0-BC95-B2A4ECC4EFE1}">
      <dgm:prSet custT="1"/>
      <dgm:spPr/>
      <dgm:t>
        <a:bodyPr/>
        <a:lstStyle/>
        <a:p>
          <a:r>
            <a:rPr lang="en-US" sz="2000" dirty="0">
              <a:solidFill>
                <a:schemeClr val="tx1"/>
              </a:solidFill>
            </a:rPr>
            <a:t>Current prevalence of dementia is 47.5 million worldwide[1].</a:t>
          </a:r>
        </a:p>
      </dgm:t>
    </dgm:pt>
    <dgm:pt modelId="{49A80173-6851-41EB-9139-CCD19D6CD6D1}" type="parTrans" cxnId="{0CDDDCF7-FF9C-41EF-BC9E-57E676768601}">
      <dgm:prSet/>
      <dgm:spPr/>
      <dgm:t>
        <a:bodyPr/>
        <a:lstStyle/>
        <a:p>
          <a:endParaRPr lang="en-US"/>
        </a:p>
      </dgm:t>
    </dgm:pt>
    <dgm:pt modelId="{F103D7F3-DFA2-420C-B5DC-B50D953F021E}" type="sibTrans" cxnId="{0CDDDCF7-FF9C-41EF-BC9E-57E676768601}">
      <dgm:prSet/>
      <dgm:spPr/>
      <dgm:t>
        <a:bodyPr/>
        <a:lstStyle/>
        <a:p>
          <a:endParaRPr lang="en-US"/>
        </a:p>
      </dgm:t>
    </dgm:pt>
    <dgm:pt modelId="{05EEC8E2-69D1-49A4-9C0C-74CD1410BBA1}">
      <dgm:prSet custT="1"/>
      <dgm:spPr/>
      <dgm:t>
        <a:bodyPr/>
        <a:lstStyle/>
        <a:p>
          <a:r>
            <a:rPr lang="en-US" sz="2000" dirty="0">
              <a:solidFill>
                <a:schemeClr val="tx1"/>
              </a:solidFill>
            </a:rPr>
            <a:t>The number will nearly double in every 20 years globally</a:t>
          </a:r>
          <a:r>
            <a:rPr lang="en-US" sz="2000" dirty="0"/>
            <a:t>.</a:t>
          </a:r>
        </a:p>
      </dgm:t>
    </dgm:pt>
    <dgm:pt modelId="{D34EEBD2-4EBD-4BBC-8994-32F952505CB0}" type="parTrans" cxnId="{CB5E413A-6244-4A97-8550-3CC48BF2F2FB}">
      <dgm:prSet/>
      <dgm:spPr/>
      <dgm:t>
        <a:bodyPr/>
        <a:lstStyle/>
        <a:p>
          <a:endParaRPr lang="en-US"/>
        </a:p>
      </dgm:t>
    </dgm:pt>
    <dgm:pt modelId="{312917BF-6F8B-44DF-98D1-BE5704D9B4FF}" type="sibTrans" cxnId="{CB5E413A-6244-4A97-8550-3CC48BF2F2FB}">
      <dgm:prSet/>
      <dgm:spPr/>
      <dgm:t>
        <a:bodyPr/>
        <a:lstStyle/>
        <a:p>
          <a:endParaRPr lang="en-US"/>
        </a:p>
      </dgm:t>
    </dgm:pt>
    <dgm:pt modelId="{0083A924-D959-491F-9357-78E8ACCEC2BB}">
      <dgm:prSet custT="1"/>
      <dgm:spPr/>
      <dgm:t>
        <a:bodyPr/>
        <a:lstStyle/>
        <a:p>
          <a:r>
            <a:rPr lang="en-US" sz="2000" dirty="0">
              <a:solidFill>
                <a:schemeClr val="tx1"/>
              </a:solidFill>
            </a:rPr>
            <a:t>Dementia is basically a syndrome which can’t be cured by medicines</a:t>
          </a:r>
        </a:p>
      </dgm:t>
    </dgm:pt>
    <dgm:pt modelId="{CAEBBCF7-9857-4215-AD47-644951AB455C}" type="parTrans" cxnId="{F9EEAC6D-09CF-4505-A957-8B9BE6AE5817}">
      <dgm:prSet/>
      <dgm:spPr/>
      <dgm:t>
        <a:bodyPr/>
        <a:lstStyle/>
        <a:p>
          <a:endParaRPr lang="en-US"/>
        </a:p>
      </dgm:t>
    </dgm:pt>
    <dgm:pt modelId="{95300F85-914F-43B6-AA95-1DD6C3B58335}" type="sibTrans" cxnId="{F9EEAC6D-09CF-4505-A957-8B9BE6AE5817}">
      <dgm:prSet/>
      <dgm:spPr/>
      <dgm:t>
        <a:bodyPr/>
        <a:lstStyle/>
        <a:p>
          <a:endParaRPr lang="en-US"/>
        </a:p>
      </dgm:t>
    </dgm:pt>
    <dgm:pt modelId="{04CF623A-8FBF-4176-9708-0BD40AD8187A}">
      <dgm:prSet custT="1"/>
      <dgm:spPr/>
      <dgm:t>
        <a:bodyPr/>
        <a:lstStyle/>
        <a:p>
          <a:r>
            <a:rPr lang="en-US" sz="2000" dirty="0">
              <a:solidFill>
                <a:schemeClr val="tx1"/>
              </a:solidFill>
            </a:rPr>
            <a:t>There are not any applications suitable for the Sri Lankan culture</a:t>
          </a:r>
        </a:p>
        <a:p>
          <a:r>
            <a:rPr lang="en-US" sz="2000" dirty="0">
              <a:solidFill>
                <a:schemeClr val="tx1"/>
              </a:solidFill>
            </a:rPr>
            <a:t> Language and Images</a:t>
          </a:r>
        </a:p>
      </dgm:t>
    </dgm:pt>
    <dgm:pt modelId="{66A8EB9B-CD33-43A5-9AA7-8962F6B9955B}" type="parTrans" cxnId="{D48EB2A6-4777-4F26-8C2F-98E1993F4D2A}">
      <dgm:prSet/>
      <dgm:spPr/>
      <dgm:t>
        <a:bodyPr/>
        <a:lstStyle/>
        <a:p>
          <a:endParaRPr lang="en-US"/>
        </a:p>
      </dgm:t>
    </dgm:pt>
    <dgm:pt modelId="{6DECC55E-615E-4018-8C81-312915578B48}" type="sibTrans" cxnId="{D48EB2A6-4777-4F26-8C2F-98E1993F4D2A}">
      <dgm:prSet/>
      <dgm:spPr/>
      <dgm:t>
        <a:bodyPr/>
        <a:lstStyle/>
        <a:p>
          <a:endParaRPr lang="en-US"/>
        </a:p>
      </dgm:t>
    </dgm:pt>
    <dgm:pt modelId="{D408E95F-EC44-49B9-926E-909C8F8A4E1C}">
      <dgm:prSet/>
      <dgm:spPr/>
      <dgm:t>
        <a:bodyPr/>
        <a:lstStyle/>
        <a:p>
          <a:endParaRPr lang="en-US" dirty="0"/>
        </a:p>
      </dgm:t>
    </dgm:pt>
    <dgm:pt modelId="{44AFF755-D840-474B-8B4B-5914EA21F6CC}" type="parTrans" cxnId="{33D9C677-34D3-4AD9-BDA1-6888522E6C21}">
      <dgm:prSet/>
      <dgm:spPr/>
      <dgm:t>
        <a:bodyPr/>
        <a:lstStyle/>
        <a:p>
          <a:endParaRPr lang="en-US"/>
        </a:p>
      </dgm:t>
    </dgm:pt>
    <dgm:pt modelId="{CA77BE1C-D5EA-494D-B5E8-6A808454ABB4}" type="sibTrans" cxnId="{33D9C677-34D3-4AD9-BDA1-6888522E6C21}">
      <dgm:prSet/>
      <dgm:spPr/>
      <dgm:t>
        <a:bodyPr/>
        <a:lstStyle/>
        <a:p>
          <a:endParaRPr lang="en-US"/>
        </a:p>
      </dgm:t>
    </dgm:pt>
    <dgm:pt modelId="{C26D01FC-9147-4A4D-9E32-BD9364D2BBDA}">
      <dgm:prSet custT="1"/>
      <dgm:spPr/>
      <dgm:t>
        <a:bodyPr/>
        <a:lstStyle/>
        <a:p>
          <a:r>
            <a:rPr lang="en-US" sz="2000" dirty="0">
              <a:solidFill>
                <a:schemeClr val="tx1"/>
              </a:solidFill>
            </a:rPr>
            <a:t>There are not any software based solution which can learn from the user behavior and get customized to the user</a:t>
          </a:r>
        </a:p>
      </dgm:t>
    </dgm:pt>
    <dgm:pt modelId="{8E1C0CEC-996D-4862-8680-5D8FF5E3FAED}" type="parTrans" cxnId="{36F14901-6A3C-4F3B-B680-B11D645B788E}">
      <dgm:prSet/>
      <dgm:spPr/>
      <dgm:t>
        <a:bodyPr/>
        <a:lstStyle/>
        <a:p>
          <a:endParaRPr lang="en-US"/>
        </a:p>
      </dgm:t>
    </dgm:pt>
    <dgm:pt modelId="{47318822-0138-4F29-AA49-FE9F4BB52A3D}" type="sibTrans" cxnId="{36F14901-6A3C-4F3B-B680-B11D645B788E}">
      <dgm:prSet/>
      <dgm:spPr/>
      <dgm:t>
        <a:bodyPr/>
        <a:lstStyle/>
        <a:p>
          <a:endParaRPr lang="en-US"/>
        </a:p>
      </dgm:t>
    </dgm:pt>
    <dgm:pt modelId="{DD82BAA6-AECC-4AB3-B1A6-6FD3CC79B2E4}" type="pres">
      <dgm:prSet presAssocID="{5CB391AD-AC03-4B83-A434-690D21C3C0FF}" presName="linear" presStyleCnt="0">
        <dgm:presLayoutVars>
          <dgm:animLvl val="lvl"/>
          <dgm:resizeHandles val="exact"/>
        </dgm:presLayoutVars>
      </dgm:prSet>
      <dgm:spPr/>
    </dgm:pt>
    <dgm:pt modelId="{99EA5D60-1D04-4915-9661-FAEDB22154C4}" type="pres">
      <dgm:prSet presAssocID="{27A63234-CF54-4EB0-BC95-B2A4ECC4EFE1}" presName="parentText" presStyleLbl="node1" presStyleIdx="0" presStyleCnt="5" custLinFactY="-101136" custLinFactNeighborX="-25023" custLinFactNeighborY="-200000">
        <dgm:presLayoutVars>
          <dgm:chMax val="0"/>
          <dgm:bulletEnabled val="1"/>
        </dgm:presLayoutVars>
      </dgm:prSet>
      <dgm:spPr/>
    </dgm:pt>
    <dgm:pt modelId="{4793379B-C167-4237-A997-348D61F097F7}" type="pres">
      <dgm:prSet presAssocID="{F103D7F3-DFA2-420C-B5DC-B50D953F021E}" presName="spacer" presStyleCnt="0"/>
      <dgm:spPr/>
    </dgm:pt>
    <dgm:pt modelId="{0988CC27-4E11-41CA-8A51-6AC895A938F0}" type="pres">
      <dgm:prSet presAssocID="{C26D01FC-9147-4A4D-9E32-BD9364D2BBDA}" presName="parentText" presStyleLbl="node1" presStyleIdx="1" presStyleCnt="5" custLinFactY="-70596" custLinFactNeighborX="-2" custLinFactNeighborY="-100000">
        <dgm:presLayoutVars>
          <dgm:chMax val="0"/>
          <dgm:bulletEnabled val="1"/>
        </dgm:presLayoutVars>
      </dgm:prSet>
      <dgm:spPr/>
    </dgm:pt>
    <dgm:pt modelId="{FDC34519-01B8-4B18-AD1D-F61C8519211C}" type="pres">
      <dgm:prSet presAssocID="{47318822-0138-4F29-AA49-FE9F4BB52A3D}" presName="spacer" presStyleCnt="0"/>
      <dgm:spPr/>
    </dgm:pt>
    <dgm:pt modelId="{4EFF8DC0-AFBC-4A82-8A27-AC05B4A6BA07}" type="pres">
      <dgm:prSet presAssocID="{05EEC8E2-69D1-49A4-9C0C-74CD1410BBA1}" presName="parentText" presStyleLbl="node1" presStyleIdx="2" presStyleCnt="5" custLinFactY="-38288" custLinFactNeighborX="-6" custLinFactNeighborY="-100000">
        <dgm:presLayoutVars>
          <dgm:chMax val="0"/>
          <dgm:bulletEnabled val="1"/>
        </dgm:presLayoutVars>
      </dgm:prSet>
      <dgm:spPr/>
    </dgm:pt>
    <dgm:pt modelId="{0C773EDA-3D7C-4827-8B60-D16DDF9B24A0}" type="pres">
      <dgm:prSet presAssocID="{312917BF-6F8B-44DF-98D1-BE5704D9B4FF}" presName="spacer" presStyleCnt="0"/>
      <dgm:spPr/>
    </dgm:pt>
    <dgm:pt modelId="{7BA70B6B-BC9E-4A34-875B-8DECCF6628BE}" type="pres">
      <dgm:prSet presAssocID="{0083A924-D959-491F-9357-78E8ACCEC2BB}" presName="parentText" presStyleLbl="node1" presStyleIdx="3" presStyleCnt="5" custLinFactY="-11155" custLinFactNeighborX="-2" custLinFactNeighborY="-100000">
        <dgm:presLayoutVars>
          <dgm:chMax val="0"/>
          <dgm:bulletEnabled val="1"/>
        </dgm:presLayoutVars>
      </dgm:prSet>
      <dgm:spPr/>
    </dgm:pt>
    <dgm:pt modelId="{860E8AE0-A93C-4DE7-B4E0-43D3A1D10109}" type="pres">
      <dgm:prSet presAssocID="{95300F85-914F-43B6-AA95-1DD6C3B58335}" presName="spacer" presStyleCnt="0"/>
      <dgm:spPr/>
    </dgm:pt>
    <dgm:pt modelId="{D1CC308B-AF99-4A1D-BFD4-8B0C0851F0F6}" type="pres">
      <dgm:prSet presAssocID="{04CF623A-8FBF-4176-9708-0BD40AD8187A}" presName="parentText" presStyleLbl="node1" presStyleIdx="4" presStyleCnt="5" custScaleY="142988" custLinFactY="438" custLinFactNeighborX="-6" custLinFactNeighborY="100000">
        <dgm:presLayoutVars>
          <dgm:chMax val="0"/>
          <dgm:bulletEnabled val="1"/>
        </dgm:presLayoutVars>
      </dgm:prSet>
      <dgm:spPr/>
    </dgm:pt>
    <dgm:pt modelId="{210C85DA-9EF6-4E5F-894B-9932B362FC61}" type="pres">
      <dgm:prSet presAssocID="{04CF623A-8FBF-4176-9708-0BD40AD8187A}" presName="childText" presStyleLbl="revTx" presStyleIdx="0" presStyleCnt="1">
        <dgm:presLayoutVars>
          <dgm:bulletEnabled val="1"/>
        </dgm:presLayoutVars>
      </dgm:prSet>
      <dgm:spPr/>
    </dgm:pt>
  </dgm:ptLst>
  <dgm:cxnLst>
    <dgm:cxn modelId="{36F14901-6A3C-4F3B-B680-B11D645B788E}" srcId="{5CB391AD-AC03-4B83-A434-690D21C3C0FF}" destId="{C26D01FC-9147-4A4D-9E32-BD9364D2BBDA}" srcOrd="1" destOrd="0" parTransId="{8E1C0CEC-996D-4862-8680-5D8FF5E3FAED}" sibTransId="{47318822-0138-4F29-AA49-FE9F4BB52A3D}"/>
    <dgm:cxn modelId="{CB5E413A-6244-4A97-8550-3CC48BF2F2FB}" srcId="{5CB391AD-AC03-4B83-A434-690D21C3C0FF}" destId="{05EEC8E2-69D1-49A4-9C0C-74CD1410BBA1}" srcOrd="2" destOrd="0" parTransId="{D34EEBD2-4EBD-4BBC-8994-32F952505CB0}" sibTransId="{312917BF-6F8B-44DF-98D1-BE5704D9B4FF}"/>
    <dgm:cxn modelId="{8B46F93C-73F6-4018-A02F-54331D6B1F90}" type="presOf" srcId="{05EEC8E2-69D1-49A4-9C0C-74CD1410BBA1}" destId="{4EFF8DC0-AFBC-4A82-8A27-AC05B4A6BA07}" srcOrd="0" destOrd="0" presId="urn:microsoft.com/office/officeart/2005/8/layout/vList2"/>
    <dgm:cxn modelId="{268A5D63-52FB-46CC-BD2E-B68801251718}" type="presOf" srcId="{27A63234-CF54-4EB0-BC95-B2A4ECC4EFE1}" destId="{99EA5D60-1D04-4915-9661-FAEDB22154C4}" srcOrd="0" destOrd="0" presId="urn:microsoft.com/office/officeart/2005/8/layout/vList2"/>
    <dgm:cxn modelId="{F9EEAC6D-09CF-4505-A957-8B9BE6AE5817}" srcId="{5CB391AD-AC03-4B83-A434-690D21C3C0FF}" destId="{0083A924-D959-491F-9357-78E8ACCEC2BB}" srcOrd="3" destOrd="0" parTransId="{CAEBBCF7-9857-4215-AD47-644951AB455C}" sibTransId="{95300F85-914F-43B6-AA95-1DD6C3B58335}"/>
    <dgm:cxn modelId="{33D9C677-34D3-4AD9-BDA1-6888522E6C21}" srcId="{04CF623A-8FBF-4176-9708-0BD40AD8187A}" destId="{D408E95F-EC44-49B9-926E-909C8F8A4E1C}" srcOrd="0" destOrd="0" parTransId="{44AFF755-D840-474B-8B4B-5914EA21F6CC}" sibTransId="{CA77BE1C-D5EA-494D-B5E8-6A808454ABB4}"/>
    <dgm:cxn modelId="{D48EB2A6-4777-4F26-8C2F-98E1993F4D2A}" srcId="{5CB391AD-AC03-4B83-A434-690D21C3C0FF}" destId="{04CF623A-8FBF-4176-9708-0BD40AD8187A}" srcOrd="4" destOrd="0" parTransId="{66A8EB9B-CD33-43A5-9AA7-8962F6B9955B}" sibTransId="{6DECC55E-615E-4018-8C81-312915578B48}"/>
    <dgm:cxn modelId="{1C64A7CB-F9F5-4C83-B915-F708F595E61F}" type="presOf" srcId="{0083A924-D959-491F-9357-78E8ACCEC2BB}" destId="{7BA70B6B-BC9E-4A34-875B-8DECCF6628BE}" srcOrd="0" destOrd="0" presId="urn:microsoft.com/office/officeart/2005/8/layout/vList2"/>
    <dgm:cxn modelId="{8286DFE3-2443-499B-913B-DF58F96EB88D}" type="presOf" srcId="{D408E95F-EC44-49B9-926E-909C8F8A4E1C}" destId="{210C85DA-9EF6-4E5F-894B-9932B362FC61}" srcOrd="0" destOrd="0" presId="urn:microsoft.com/office/officeart/2005/8/layout/vList2"/>
    <dgm:cxn modelId="{BBD671E4-247F-4137-B21E-8BB69AC61C7D}" type="presOf" srcId="{04CF623A-8FBF-4176-9708-0BD40AD8187A}" destId="{D1CC308B-AF99-4A1D-BFD4-8B0C0851F0F6}" srcOrd="0" destOrd="0" presId="urn:microsoft.com/office/officeart/2005/8/layout/vList2"/>
    <dgm:cxn modelId="{0CDDDCF7-FF9C-41EF-BC9E-57E676768601}" srcId="{5CB391AD-AC03-4B83-A434-690D21C3C0FF}" destId="{27A63234-CF54-4EB0-BC95-B2A4ECC4EFE1}" srcOrd="0" destOrd="0" parTransId="{49A80173-6851-41EB-9139-CCD19D6CD6D1}" sibTransId="{F103D7F3-DFA2-420C-B5DC-B50D953F021E}"/>
    <dgm:cxn modelId="{AE90E6FB-2C80-4FAD-9980-AC71E9ADB1D2}" type="presOf" srcId="{5CB391AD-AC03-4B83-A434-690D21C3C0FF}" destId="{DD82BAA6-AECC-4AB3-B1A6-6FD3CC79B2E4}" srcOrd="0" destOrd="0" presId="urn:microsoft.com/office/officeart/2005/8/layout/vList2"/>
    <dgm:cxn modelId="{32EE0CFF-650D-4B8D-A3DC-C1A73D67E69B}" type="presOf" srcId="{C26D01FC-9147-4A4D-9E32-BD9364D2BBDA}" destId="{0988CC27-4E11-41CA-8A51-6AC895A938F0}" srcOrd="0" destOrd="0" presId="urn:microsoft.com/office/officeart/2005/8/layout/vList2"/>
    <dgm:cxn modelId="{36B2F013-9E46-4C67-AA6F-C62F7F3F6A1B}" type="presParOf" srcId="{DD82BAA6-AECC-4AB3-B1A6-6FD3CC79B2E4}" destId="{99EA5D60-1D04-4915-9661-FAEDB22154C4}" srcOrd="0" destOrd="0" presId="urn:microsoft.com/office/officeart/2005/8/layout/vList2"/>
    <dgm:cxn modelId="{FC366946-BD31-492F-BD9E-9EE10CB08BA0}" type="presParOf" srcId="{DD82BAA6-AECC-4AB3-B1A6-6FD3CC79B2E4}" destId="{4793379B-C167-4237-A997-348D61F097F7}" srcOrd="1" destOrd="0" presId="urn:microsoft.com/office/officeart/2005/8/layout/vList2"/>
    <dgm:cxn modelId="{89BBD181-5052-4AF9-83CD-568AE84A519A}" type="presParOf" srcId="{DD82BAA6-AECC-4AB3-B1A6-6FD3CC79B2E4}" destId="{0988CC27-4E11-41CA-8A51-6AC895A938F0}" srcOrd="2" destOrd="0" presId="urn:microsoft.com/office/officeart/2005/8/layout/vList2"/>
    <dgm:cxn modelId="{2F6AA9F4-973C-45DF-9023-2CE41EBF2C2C}" type="presParOf" srcId="{DD82BAA6-AECC-4AB3-B1A6-6FD3CC79B2E4}" destId="{FDC34519-01B8-4B18-AD1D-F61C8519211C}" srcOrd="3" destOrd="0" presId="urn:microsoft.com/office/officeart/2005/8/layout/vList2"/>
    <dgm:cxn modelId="{B4B334F1-2950-49E2-8388-DD4D8043B92B}" type="presParOf" srcId="{DD82BAA6-AECC-4AB3-B1A6-6FD3CC79B2E4}" destId="{4EFF8DC0-AFBC-4A82-8A27-AC05B4A6BA07}" srcOrd="4" destOrd="0" presId="urn:microsoft.com/office/officeart/2005/8/layout/vList2"/>
    <dgm:cxn modelId="{A4872E81-DAD2-45FA-9E29-FEB4362AD326}" type="presParOf" srcId="{DD82BAA6-AECC-4AB3-B1A6-6FD3CC79B2E4}" destId="{0C773EDA-3D7C-4827-8B60-D16DDF9B24A0}" srcOrd="5" destOrd="0" presId="urn:microsoft.com/office/officeart/2005/8/layout/vList2"/>
    <dgm:cxn modelId="{0076A610-68D5-480F-B64E-C90F6D0450BD}" type="presParOf" srcId="{DD82BAA6-AECC-4AB3-B1A6-6FD3CC79B2E4}" destId="{7BA70B6B-BC9E-4A34-875B-8DECCF6628BE}" srcOrd="6" destOrd="0" presId="urn:microsoft.com/office/officeart/2005/8/layout/vList2"/>
    <dgm:cxn modelId="{9EC0C8A0-9DD9-4411-B0B2-5A50C3EFFFB6}" type="presParOf" srcId="{DD82BAA6-AECC-4AB3-B1A6-6FD3CC79B2E4}" destId="{860E8AE0-A93C-4DE7-B4E0-43D3A1D10109}" srcOrd="7" destOrd="0" presId="urn:microsoft.com/office/officeart/2005/8/layout/vList2"/>
    <dgm:cxn modelId="{4E3835D4-CC60-4055-818B-6FA46E8F6931}" type="presParOf" srcId="{DD82BAA6-AECC-4AB3-B1A6-6FD3CC79B2E4}" destId="{D1CC308B-AF99-4A1D-BFD4-8B0C0851F0F6}" srcOrd="8" destOrd="0" presId="urn:microsoft.com/office/officeart/2005/8/layout/vList2"/>
    <dgm:cxn modelId="{28D23848-7A36-4542-9928-7DEEA0E85A2B}" type="presParOf" srcId="{DD82BAA6-AECC-4AB3-B1A6-6FD3CC79B2E4}" destId="{210C85DA-9EF6-4E5F-894B-9932B362FC61}"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B3A86A-638F-4BD7-9B3E-DF604F5CCF1D}"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B2483BD2-6B9F-4E7A-92FB-B81CE0CC77BD}">
      <dgm:prSet custT="1"/>
      <dgm:spPr/>
      <dgm:t>
        <a:bodyPr/>
        <a:lstStyle/>
        <a:p>
          <a:pPr algn="just">
            <a:lnSpc>
              <a:spcPct val="100000"/>
            </a:lnSpc>
          </a:pPr>
          <a:r>
            <a:rPr lang="en-US" sz="1900" b="1" dirty="0"/>
            <a:t>Help the Dementia patients by giving rehabilitation in a cognitive way using different kinds of games or activities by learning from the user aspects which will be implemented in this application with continuous monitoring. </a:t>
          </a:r>
          <a:endParaRPr lang="en-US" sz="1900" dirty="0"/>
        </a:p>
      </dgm:t>
    </dgm:pt>
    <dgm:pt modelId="{36A4B213-462C-404A-939F-901D837EA6C2}" type="parTrans" cxnId="{0947D076-AD3B-406C-B932-3CB0B239C819}">
      <dgm:prSet/>
      <dgm:spPr/>
      <dgm:t>
        <a:bodyPr/>
        <a:lstStyle/>
        <a:p>
          <a:endParaRPr lang="en-US"/>
        </a:p>
      </dgm:t>
    </dgm:pt>
    <dgm:pt modelId="{8473B792-408F-488C-8AF4-532F8A633B8F}" type="sibTrans" cxnId="{0947D076-AD3B-406C-B932-3CB0B239C819}">
      <dgm:prSet/>
      <dgm:spPr/>
      <dgm:t>
        <a:bodyPr/>
        <a:lstStyle/>
        <a:p>
          <a:endParaRPr lang="en-US"/>
        </a:p>
      </dgm:t>
    </dgm:pt>
    <dgm:pt modelId="{AA08DE33-0547-45C2-BF3D-4B9263221EF6}">
      <dgm:prSet custT="1"/>
      <dgm:spPr/>
      <dgm:t>
        <a:bodyPr/>
        <a:lstStyle/>
        <a:p>
          <a:pPr>
            <a:lnSpc>
              <a:spcPct val="100000"/>
            </a:lnSpc>
          </a:pPr>
          <a:r>
            <a:rPr lang="en-US" sz="2000" b="1"/>
            <a:t>Decrease the mild and moderate stages of Dementia patients</a:t>
          </a:r>
          <a:endParaRPr lang="en-US" sz="2000" dirty="0"/>
        </a:p>
      </dgm:t>
    </dgm:pt>
    <dgm:pt modelId="{CBE6FB28-ACC6-492A-87D6-0B4A382FAF3E}" type="parTrans" cxnId="{7E564A3B-9309-436E-B027-A89A674716A7}">
      <dgm:prSet/>
      <dgm:spPr/>
      <dgm:t>
        <a:bodyPr/>
        <a:lstStyle/>
        <a:p>
          <a:endParaRPr lang="en-US"/>
        </a:p>
      </dgm:t>
    </dgm:pt>
    <dgm:pt modelId="{E05B3438-0796-4798-9933-18A89F54455A}" type="sibTrans" cxnId="{7E564A3B-9309-436E-B027-A89A674716A7}">
      <dgm:prSet/>
      <dgm:spPr/>
      <dgm:t>
        <a:bodyPr/>
        <a:lstStyle/>
        <a:p>
          <a:endParaRPr lang="en-US"/>
        </a:p>
      </dgm:t>
    </dgm:pt>
    <dgm:pt modelId="{7FA0454A-3116-4BDF-A6D0-B19EC7BADEF8}">
      <dgm:prSet custT="1"/>
      <dgm:spPr/>
      <dgm:t>
        <a:bodyPr/>
        <a:lstStyle/>
        <a:p>
          <a:pPr>
            <a:lnSpc>
              <a:spcPct val="100000"/>
            </a:lnSpc>
          </a:pPr>
          <a:r>
            <a:rPr lang="en-US" sz="2000" b="1"/>
            <a:t>Both patients and caregivers to make their life easier because there is not a special or</a:t>
          </a:r>
          <a:r>
            <a:rPr lang="en-US" sz="2000"/>
            <a:t> </a:t>
          </a:r>
          <a:r>
            <a:rPr lang="en-US" sz="2000" b="1"/>
            <a:t>exact medication for Dementia</a:t>
          </a:r>
          <a:endParaRPr lang="en-US" sz="2000" dirty="0"/>
        </a:p>
      </dgm:t>
    </dgm:pt>
    <dgm:pt modelId="{4E3D99AC-8896-4524-ABF5-09279D57CEE9}" type="parTrans" cxnId="{8B85611B-7C5A-4241-BE37-ED625543ADE1}">
      <dgm:prSet/>
      <dgm:spPr/>
      <dgm:t>
        <a:bodyPr/>
        <a:lstStyle/>
        <a:p>
          <a:endParaRPr lang="en-US"/>
        </a:p>
      </dgm:t>
    </dgm:pt>
    <dgm:pt modelId="{9E1C3744-EC59-4705-8000-C82CFC1295FD}" type="sibTrans" cxnId="{8B85611B-7C5A-4241-BE37-ED625543ADE1}">
      <dgm:prSet/>
      <dgm:spPr/>
      <dgm:t>
        <a:bodyPr/>
        <a:lstStyle/>
        <a:p>
          <a:endParaRPr lang="en-US"/>
        </a:p>
      </dgm:t>
    </dgm:pt>
    <dgm:pt modelId="{55790640-2971-4594-B1B6-DA8FE4598575}">
      <dgm:prSet custT="1"/>
      <dgm:spPr/>
      <dgm:t>
        <a:bodyPr/>
        <a:lstStyle/>
        <a:p>
          <a:pPr>
            <a:lnSpc>
              <a:spcPct val="100000"/>
            </a:lnSpc>
          </a:pPr>
          <a:r>
            <a:rPr lang="en-US" sz="2000" b="1" dirty="0"/>
            <a:t>Reduce the cost for external caregivers</a:t>
          </a:r>
          <a:endParaRPr lang="en-US" sz="2000" dirty="0"/>
        </a:p>
      </dgm:t>
    </dgm:pt>
    <dgm:pt modelId="{528F5F3B-D945-4C09-8B38-8676D1CE3723}" type="parTrans" cxnId="{58733A2F-5C6E-49E9-99FC-2B5D75B8A923}">
      <dgm:prSet/>
      <dgm:spPr/>
      <dgm:t>
        <a:bodyPr/>
        <a:lstStyle/>
        <a:p>
          <a:endParaRPr lang="en-US"/>
        </a:p>
      </dgm:t>
    </dgm:pt>
    <dgm:pt modelId="{335FE972-9C80-4338-98A3-57674563E0F3}" type="sibTrans" cxnId="{58733A2F-5C6E-49E9-99FC-2B5D75B8A923}">
      <dgm:prSet/>
      <dgm:spPr/>
      <dgm:t>
        <a:bodyPr/>
        <a:lstStyle/>
        <a:p>
          <a:endParaRPr lang="en-US"/>
        </a:p>
      </dgm:t>
    </dgm:pt>
    <dgm:pt modelId="{1BCC0CB1-BAD3-4EB5-A399-BFE7901AAAF4}" type="pres">
      <dgm:prSet presAssocID="{5CB3A86A-638F-4BD7-9B3E-DF604F5CCF1D}" presName="root" presStyleCnt="0">
        <dgm:presLayoutVars>
          <dgm:dir/>
          <dgm:resizeHandles val="exact"/>
        </dgm:presLayoutVars>
      </dgm:prSet>
      <dgm:spPr/>
    </dgm:pt>
    <dgm:pt modelId="{05F37DF5-D867-466D-BE1C-AEDEF8DDA3C7}" type="pres">
      <dgm:prSet presAssocID="{B2483BD2-6B9F-4E7A-92FB-B81CE0CC77BD}" presName="compNode" presStyleCnt="0"/>
      <dgm:spPr/>
    </dgm:pt>
    <dgm:pt modelId="{F6928B33-3C27-437A-800F-D79E737AA2DB}" type="pres">
      <dgm:prSet presAssocID="{B2483BD2-6B9F-4E7A-92FB-B81CE0CC77BD}" presName="bgRect" presStyleLbl="bgShp" presStyleIdx="0" presStyleCnt="4"/>
      <dgm:spPr/>
    </dgm:pt>
    <dgm:pt modelId="{E20DD09F-30D8-4145-9906-0D0C7CFFEAD6}" type="pres">
      <dgm:prSet presAssocID="{B2483BD2-6B9F-4E7A-92FB-B81CE0CC77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D58496E3-780E-4B9C-9052-E23CA2832BE5}" type="pres">
      <dgm:prSet presAssocID="{B2483BD2-6B9F-4E7A-92FB-B81CE0CC77BD}" presName="spaceRect" presStyleCnt="0"/>
      <dgm:spPr/>
    </dgm:pt>
    <dgm:pt modelId="{1052662A-DC73-402A-8977-40554852EE94}" type="pres">
      <dgm:prSet presAssocID="{B2483BD2-6B9F-4E7A-92FB-B81CE0CC77BD}" presName="parTx" presStyleLbl="revTx" presStyleIdx="0" presStyleCnt="4">
        <dgm:presLayoutVars>
          <dgm:chMax val="0"/>
          <dgm:chPref val="0"/>
        </dgm:presLayoutVars>
      </dgm:prSet>
      <dgm:spPr/>
    </dgm:pt>
    <dgm:pt modelId="{C47F7AFD-8AAF-436F-A56C-8920CF85AFE8}" type="pres">
      <dgm:prSet presAssocID="{8473B792-408F-488C-8AF4-532F8A633B8F}" presName="sibTrans" presStyleCnt="0"/>
      <dgm:spPr/>
    </dgm:pt>
    <dgm:pt modelId="{322E3D61-905A-4724-B0C7-B4B2E0C2FFFD}" type="pres">
      <dgm:prSet presAssocID="{AA08DE33-0547-45C2-BF3D-4B9263221EF6}" presName="compNode" presStyleCnt="0"/>
      <dgm:spPr/>
    </dgm:pt>
    <dgm:pt modelId="{BEA567F4-AD81-47BE-8344-F3DEFD3D80DB}" type="pres">
      <dgm:prSet presAssocID="{AA08DE33-0547-45C2-BF3D-4B9263221EF6}" presName="bgRect" presStyleLbl="bgShp" presStyleIdx="1" presStyleCnt="4"/>
      <dgm:spPr/>
    </dgm:pt>
    <dgm:pt modelId="{B6160278-55B1-4213-A65E-D8725F4AB255}" type="pres">
      <dgm:prSet presAssocID="{AA08DE33-0547-45C2-BF3D-4B9263221E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11D09642-09BE-42BD-B4D2-114F1D4809EF}" type="pres">
      <dgm:prSet presAssocID="{AA08DE33-0547-45C2-BF3D-4B9263221EF6}" presName="spaceRect" presStyleCnt="0"/>
      <dgm:spPr/>
    </dgm:pt>
    <dgm:pt modelId="{1CF47C5D-A73F-47CD-8208-313EDE157969}" type="pres">
      <dgm:prSet presAssocID="{AA08DE33-0547-45C2-BF3D-4B9263221EF6}" presName="parTx" presStyleLbl="revTx" presStyleIdx="1" presStyleCnt="4">
        <dgm:presLayoutVars>
          <dgm:chMax val="0"/>
          <dgm:chPref val="0"/>
        </dgm:presLayoutVars>
      </dgm:prSet>
      <dgm:spPr/>
    </dgm:pt>
    <dgm:pt modelId="{64DEF5C2-908A-485E-9843-0296EAC1FBA0}" type="pres">
      <dgm:prSet presAssocID="{E05B3438-0796-4798-9933-18A89F54455A}" presName="sibTrans" presStyleCnt="0"/>
      <dgm:spPr/>
    </dgm:pt>
    <dgm:pt modelId="{0E3A7CE0-C9E5-44CA-8DAA-BE288380FFDD}" type="pres">
      <dgm:prSet presAssocID="{7FA0454A-3116-4BDF-A6D0-B19EC7BADEF8}" presName="compNode" presStyleCnt="0"/>
      <dgm:spPr/>
    </dgm:pt>
    <dgm:pt modelId="{E5010EA7-7939-4DBE-8295-0769E8485800}" type="pres">
      <dgm:prSet presAssocID="{7FA0454A-3116-4BDF-A6D0-B19EC7BADEF8}" presName="bgRect" presStyleLbl="bgShp" presStyleIdx="2" presStyleCnt="4"/>
      <dgm:spPr/>
    </dgm:pt>
    <dgm:pt modelId="{83EA6E35-F8FA-4497-A876-EC1A5AB8F8AB}" type="pres">
      <dgm:prSet presAssocID="{7FA0454A-3116-4BDF-A6D0-B19EC7BADE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ine"/>
        </a:ext>
      </dgm:extLst>
    </dgm:pt>
    <dgm:pt modelId="{019017B0-B4C9-4ED6-B999-AED64B56E3D7}" type="pres">
      <dgm:prSet presAssocID="{7FA0454A-3116-4BDF-A6D0-B19EC7BADEF8}" presName="spaceRect" presStyleCnt="0"/>
      <dgm:spPr/>
    </dgm:pt>
    <dgm:pt modelId="{9629DD88-70A0-47A3-B299-63097519F8D5}" type="pres">
      <dgm:prSet presAssocID="{7FA0454A-3116-4BDF-A6D0-B19EC7BADEF8}" presName="parTx" presStyleLbl="revTx" presStyleIdx="2" presStyleCnt="4">
        <dgm:presLayoutVars>
          <dgm:chMax val="0"/>
          <dgm:chPref val="0"/>
        </dgm:presLayoutVars>
      </dgm:prSet>
      <dgm:spPr/>
    </dgm:pt>
    <dgm:pt modelId="{04AEE719-0379-4C5B-B775-71E2DB3B6FD3}" type="pres">
      <dgm:prSet presAssocID="{9E1C3744-EC59-4705-8000-C82CFC1295FD}" presName="sibTrans" presStyleCnt="0"/>
      <dgm:spPr/>
    </dgm:pt>
    <dgm:pt modelId="{1AAD3A09-B915-4686-878F-85543DA4874B}" type="pres">
      <dgm:prSet presAssocID="{55790640-2971-4594-B1B6-DA8FE4598575}" presName="compNode" presStyleCnt="0"/>
      <dgm:spPr/>
    </dgm:pt>
    <dgm:pt modelId="{24D1BC02-D62F-42F2-BAAF-25ED6395CB09}" type="pres">
      <dgm:prSet presAssocID="{55790640-2971-4594-B1B6-DA8FE4598575}" presName="bgRect" presStyleLbl="bgShp" presStyleIdx="3" presStyleCnt="4"/>
      <dgm:spPr/>
    </dgm:pt>
    <dgm:pt modelId="{B6B46903-2336-4BBA-91A7-4301CA119900}" type="pres">
      <dgm:prSet presAssocID="{55790640-2971-4594-B1B6-DA8FE45985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9B40096C-D8B5-45A8-8E65-999686964028}" type="pres">
      <dgm:prSet presAssocID="{55790640-2971-4594-B1B6-DA8FE4598575}" presName="spaceRect" presStyleCnt="0"/>
      <dgm:spPr/>
    </dgm:pt>
    <dgm:pt modelId="{E798B493-4E8D-4702-9D77-7A54B507FD7A}" type="pres">
      <dgm:prSet presAssocID="{55790640-2971-4594-B1B6-DA8FE4598575}" presName="parTx" presStyleLbl="revTx" presStyleIdx="3" presStyleCnt="4">
        <dgm:presLayoutVars>
          <dgm:chMax val="0"/>
          <dgm:chPref val="0"/>
        </dgm:presLayoutVars>
      </dgm:prSet>
      <dgm:spPr/>
    </dgm:pt>
  </dgm:ptLst>
  <dgm:cxnLst>
    <dgm:cxn modelId="{076F4D07-1895-48D2-BE86-7CA0DD762787}" type="presOf" srcId="{AA08DE33-0547-45C2-BF3D-4B9263221EF6}" destId="{1CF47C5D-A73F-47CD-8208-313EDE157969}" srcOrd="0" destOrd="0" presId="urn:microsoft.com/office/officeart/2018/2/layout/IconVerticalSolidList"/>
    <dgm:cxn modelId="{E0E2D418-5444-47C8-952D-B947DE489744}" type="presOf" srcId="{5CB3A86A-638F-4BD7-9B3E-DF604F5CCF1D}" destId="{1BCC0CB1-BAD3-4EB5-A399-BFE7901AAAF4}" srcOrd="0" destOrd="0" presId="urn:microsoft.com/office/officeart/2018/2/layout/IconVerticalSolidList"/>
    <dgm:cxn modelId="{8B85611B-7C5A-4241-BE37-ED625543ADE1}" srcId="{5CB3A86A-638F-4BD7-9B3E-DF604F5CCF1D}" destId="{7FA0454A-3116-4BDF-A6D0-B19EC7BADEF8}" srcOrd="2" destOrd="0" parTransId="{4E3D99AC-8896-4524-ABF5-09279D57CEE9}" sibTransId="{9E1C3744-EC59-4705-8000-C82CFC1295FD}"/>
    <dgm:cxn modelId="{58733A2F-5C6E-49E9-99FC-2B5D75B8A923}" srcId="{5CB3A86A-638F-4BD7-9B3E-DF604F5CCF1D}" destId="{55790640-2971-4594-B1B6-DA8FE4598575}" srcOrd="3" destOrd="0" parTransId="{528F5F3B-D945-4C09-8B38-8676D1CE3723}" sibTransId="{335FE972-9C80-4338-98A3-57674563E0F3}"/>
    <dgm:cxn modelId="{7E564A3B-9309-436E-B027-A89A674716A7}" srcId="{5CB3A86A-638F-4BD7-9B3E-DF604F5CCF1D}" destId="{AA08DE33-0547-45C2-BF3D-4B9263221EF6}" srcOrd="1" destOrd="0" parTransId="{CBE6FB28-ACC6-492A-87D6-0B4A382FAF3E}" sibTransId="{E05B3438-0796-4798-9933-18A89F54455A}"/>
    <dgm:cxn modelId="{6BC4ED4C-5E0D-43CC-B78C-850CA5A0B1A9}" type="presOf" srcId="{55790640-2971-4594-B1B6-DA8FE4598575}" destId="{E798B493-4E8D-4702-9D77-7A54B507FD7A}" srcOrd="0" destOrd="0" presId="urn:microsoft.com/office/officeart/2018/2/layout/IconVerticalSolidList"/>
    <dgm:cxn modelId="{0947D076-AD3B-406C-B932-3CB0B239C819}" srcId="{5CB3A86A-638F-4BD7-9B3E-DF604F5CCF1D}" destId="{B2483BD2-6B9F-4E7A-92FB-B81CE0CC77BD}" srcOrd="0" destOrd="0" parTransId="{36A4B213-462C-404A-939F-901D837EA6C2}" sibTransId="{8473B792-408F-488C-8AF4-532F8A633B8F}"/>
    <dgm:cxn modelId="{F6EECCBA-C634-4409-A7BF-4638D627BFB5}" type="presOf" srcId="{7FA0454A-3116-4BDF-A6D0-B19EC7BADEF8}" destId="{9629DD88-70A0-47A3-B299-63097519F8D5}" srcOrd="0" destOrd="0" presId="urn:microsoft.com/office/officeart/2018/2/layout/IconVerticalSolidList"/>
    <dgm:cxn modelId="{0F04E0E9-D0D2-48DE-8993-56FDB8FF611C}" type="presOf" srcId="{B2483BD2-6B9F-4E7A-92FB-B81CE0CC77BD}" destId="{1052662A-DC73-402A-8977-40554852EE94}" srcOrd="0" destOrd="0" presId="urn:microsoft.com/office/officeart/2018/2/layout/IconVerticalSolidList"/>
    <dgm:cxn modelId="{B918BE20-E60A-4B6F-8E9D-2863FB1DF9A9}" type="presParOf" srcId="{1BCC0CB1-BAD3-4EB5-A399-BFE7901AAAF4}" destId="{05F37DF5-D867-466D-BE1C-AEDEF8DDA3C7}" srcOrd="0" destOrd="0" presId="urn:microsoft.com/office/officeart/2018/2/layout/IconVerticalSolidList"/>
    <dgm:cxn modelId="{78E45169-CC14-4AD4-8397-EE7B5B2DA8E5}" type="presParOf" srcId="{05F37DF5-D867-466D-BE1C-AEDEF8DDA3C7}" destId="{F6928B33-3C27-437A-800F-D79E737AA2DB}" srcOrd="0" destOrd="0" presId="urn:microsoft.com/office/officeart/2018/2/layout/IconVerticalSolidList"/>
    <dgm:cxn modelId="{75CC630C-7025-4D0B-AF9E-DD3A76544D4E}" type="presParOf" srcId="{05F37DF5-D867-466D-BE1C-AEDEF8DDA3C7}" destId="{E20DD09F-30D8-4145-9906-0D0C7CFFEAD6}" srcOrd="1" destOrd="0" presId="urn:microsoft.com/office/officeart/2018/2/layout/IconVerticalSolidList"/>
    <dgm:cxn modelId="{B8C086B6-B5C6-4F5B-AE57-53B761C766D5}" type="presParOf" srcId="{05F37DF5-D867-466D-BE1C-AEDEF8DDA3C7}" destId="{D58496E3-780E-4B9C-9052-E23CA2832BE5}" srcOrd="2" destOrd="0" presId="urn:microsoft.com/office/officeart/2018/2/layout/IconVerticalSolidList"/>
    <dgm:cxn modelId="{1B8E0D8A-7496-4FDE-84AD-C7D9CE81A433}" type="presParOf" srcId="{05F37DF5-D867-466D-BE1C-AEDEF8DDA3C7}" destId="{1052662A-DC73-402A-8977-40554852EE94}" srcOrd="3" destOrd="0" presId="urn:microsoft.com/office/officeart/2018/2/layout/IconVerticalSolidList"/>
    <dgm:cxn modelId="{525E3E04-81BA-4411-8D3F-7E1217D2F4AB}" type="presParOf" srcId="{1BCC0CB1-BAD3-4EB5-A399-BFE7901AAAF4}" destId="{C47F7AFD-8AAF-436F-A56C-8920CF85AFE8}" srcOrd="1" destOrd="0" presId="urn:microsoft.com/office/officeart/2018/2/layout/IconVerticalSolidList"/>
    <dgm:cxn modelId="{679E2B5B-EA5C-4251-A0A5-F580DDD65D86}" type="presParOf" srcId="{1BCC0CB1-BAD3-4EB5-A399-BFE7901AAAF4}" destId="{322E3D61-905A-4724-B0C7-B4B2E0C2FFFD}" srcOrd="2" destOrd="0" presId="urn:microsoft.com/office/officeart/2018/2/layout/IconVerticalSolidList"/>
    <dgm:cxn modelId="{3BF19F03-29D6-4025-B7D5-2E0DBFAEE8D9}" type="presParOf" srcId="{322E3D61-905A-4724-B0C7-B4B2E0C2FFFD}" destId="{BEA567F4-AD81-47BE-8344-F3DEFD3D80DB}" srcOrd="0" destOrd="0" presId="urn:microsoft.com/office/officeart/2018/2/layout/IconVerticalSolidList"/>
    <dgm:cxn modelId="{205CE42E-87AF-43FE-B9AB-8BAF216A7AE1}" type="presParOf" srcId="{322E3D61-905A-4724-B0C7-B4B2E0C2FFFD}" destId="{B6160278-55B1-4213-A65E-D8725F4AB255}" srcOrd="1" destOrd="0" presId="urn:microsoft.com/office/officeart/2018/2/layout/IconVerticalSolidList"/>
    <dgm:cxn modelId="{D8752CB5-6639-4292-A13F-685A2FE34AF0}" type="presParOf" srcId="{322E3D61-905A-4724-B0C7-B4B2E0C2FFFD}" destId="{11D09642-09BE-42BD-B4D2-114F1D4809EF}" srcOrd="2" destOrd="0" presId="urn:microsoft.com/office/officeart/2018/2/layout/IconVerticalSolidList"/>
    <dgm:cxn modelId="{510E11D9-A32E-4650-90B8-CF1590A6A39F}" type="presParOf" srcId="{322E3D61-905A-4724-B0C7-B4B2E0C2FFFD}" destId="{1CF47C5D-A73F-47CD-8208-313EDE157969}" srcOrd="3" destOrd="0" presId="urn:microsoft.com/office/officeart/2018/2/layout/IconVerticalSolidList"/>
    <dgm:cxn modelId="{0E27E59F-F0F7-4716-9DC5-0D533BB2CC9D}" type="presParOf" srcId="{1BCC0CB1-BAD3-4EB5-A399-BFE7901AAAF4}" destId="{64DEF5C2-908A-485E-9843-0296EAC1FBA0}" srcOrd="3" destOrd="0" presId="urn:microsoft.com/office/officeart/2018/2/layout/IconVerticalSolidList"/>
    <dgm:cxn modelId="{E064B23B-BC40-4154-8A22-7939182B2A41}" type="presParOf" srcId="{1BCC0CB1-BAD3-4EB5-A399-BFE7901AAAF4}" destId="{0E3A7CE0-C9E5-44CA-8DAA-BE288380FFDD}" srcOrd="4" destOrd="0" presId="urn:microsoft.com/office/officeart/2018/2/layout/IconVerticalSolidList"/>
    <dgm:cxn modelId="{A6207DDA-CDBE-435D-9C2F-D77EA822149A}" type="presParOf" srcId="{0E3A7CE0-C9E5-44CA-8DAA-BE288380FFDD}" destId="{E5010EA7-7939-4DBE-8295-0769E8485800}" srcOrd="0" destOrd="0" presId="urn:microsoft.com/office/officeart/2018/2/layout/IconVerticalSolidList"/>
    <dgm:cxn modelId="{9768E753-4FFF-4987-8014-F79A6A698A6D}" type="presParOf" srcId="{0E3A7CE0-C9E5-44CA-8DAA-BE288380FFDD}" destId="{83EA6E35-F8FA-4497-A876-EC1A5AB8F8AB}" srcOrd="1" destOrd="0" presId="urn:microsoft.com/office/officeart/2018/2/layout/IconVerticalSolidList"/>
    <dgm:cxn modelId="{12D8EDB5-88F6-4C01-A152-B98565780E2F}" type="presParOf" srcId="{0E3A7CE0-C9E5-44CA-8DAA-BE288380FFDD}" destId="{019017B0-B4C9-4ED6-B999-AED64B56E3D7}" srcOrd="2" destOrd="0" presId="urn:microsoft.com/office/officeart/2018/2/layout/IconVerticalSolidList"/>
    <dgm:cxn modelId="{6B8E7C98-9201-4878-96C5-B23E995CC039}" type="presParOf" srcId="{0E3A7CE0-C9E5-44CA-8DAA-BE288380FFDD}" destId="{9629DD88-70A0-47A3-B299-63097519F8D5}" srcOrd="3" destOrd="0" presId="urn:microsoft.com/office/officeart/2018/2/layout/IconVerticalSolidList"/>
    <dgm:cxn modelId="{D1CD6589-0D95-46F3-9932-3F3F63EFD477}" type="presParOf" srcId="{1BCC0CB1-BAD3-4EB5-A399-BFE7901AAAF4}" destId="{04AEE719-0379-4C5B-B775-71E2DB3B6FD3}" srcOrd="5" destOrd="0" presId="urn:microsoft.com/office/officeart/2018/2/layout/IconVerticalSolidList"/>
    <dgm:cxn modelId="{453EA7D6-F712-4BAB-9D4F-F0CF34D94AB4}" type="presParOf" srcId="{1BCC0CB1-BAD3-4EB5-A399-BFE7901AAAF4}" destId="{1AAD3A09-B915-4686-878F-85543DA4874B}" srcOrd="6" destOrd="0" presId="urn:microsoft.com/office/officeart/2018/2/layout/IconVerticalSolidList"/>
    <dgm:cxn modelId="{F80D2F5D-0648-485E-88C4-1C58D95ABC0E}" type="presParOf" srcId="{1AAD3A09-B915-4686-878F-85543DA4874B}" destId="{24D1BC02-D62F-42F2-BAAF-25ED6395CB09}" srcOrd="0" destOrd="0" presId="urn:microsoft.com/office/officeart/2018/2/layout/IconVerticalSolidList"/>
    <dgm:cxn modelId="{02176713-5CE2-4E5F-B338-FC24286263FC}" type="presParOf" srcId="{1AAD3A09-B915-4686-878F-85543DA4874B}" destId="{B6B46903-2336-4BBA-91A7-4301CA119900}" srcOrd="1" destOrd="0" presId="urn:microsoft.com/office/officeart/2018/2/layout/IconVerticalSolidList"/>
    <dgm:cxn modelId="{EB776E8C-9ED6-411C-BCFC-D2AC8D28F1D4}" type="presParOf" srcId="{1AAD3A09-B915-4686-878F-85543DA4874B}" destId="{9B40096C-D8B5-45A8-8E65-999686964028}" srcOrd="2" destOrd="0" presId="urn:microsoft.com/office/officeart/2018/2/layout/IconVerticalSolidList"/>
    <dgm:cxn modelId="{CD4CA014-44C8-4D8E-BC4F-DFCDF4BC3568}" type="presParOf" srcId="{1AAD3A09-B915-4686-878F-85543DA4874B}" destId="{E798B493-4E8D-4702-9D77-7A54B507FD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3BD993-7333-47A0-9BE8-C20B56A8583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9E4DD9-45BF-41EF-9F42-5AC61BEA875A}">
      <dgm:prSet/>
      <dgm:spPr/>
      <dgm:t>
        <a:bodyPr/>
        <a:lstStyle/>
        <a:p>
          <a:r>
            <a:rPr lang="en-US"/>
            <a:t>Real world requirement from the Consultant Psychiatric, National Hospital of Colombo.</a:t>
          </a:r>
        </a:p>
      </dgm:t>
    </dgm:pt>
    <dgm:pt modelId="{C33ED764-E69E-46D5-BC68-1534DCF7CAE7}" type="parTrans" cxnId="{CFE5B912-EB26-4C3A-9E7E-A144E3A1CBE1}">
      <dgm:prSet/>
      <dgm:spPr/>
      <dgm:t>
        <a:bodyPr/>
        <a:lstStyle/>
        <a:p>
          <a:endParaRPr lang="en-US"/>
        </a:p>
      </dgm:t>
    </dgm:pt>
    <dgm:pt modelId="{E105C7A6-6246-4BF2-B49E-A8496ADE9AFB}" type="sibTrans" cxnId="{CFE5B912-EB26-4C3A-9E7E-A144E3A1CBE1}">
      <dgm:prSet/>
      <dgm:spPr/>
      <dgm:t>
        <a:bodyPr/>
        <a:lstStyle/>
        <a:p>
          <a:endParaRPr lang="en-US"/>
        </a:p>
      </dgm:t>
    </dgm:pt>
    <dgm:pt modelId="{25FC9AF7-2600-4183-98C4-16B2E1BCDDA1}">
      <dgm:prSet/>
      <dgm:spPr/>
      <dgm:t>
        <a:bodyPr/>
        <a:lstStyle/>
        <a:p>
          <a:r>
            <a:rPr lang="en-US"/>
            <a:t>Functional Requirements</a:t>
          </a:r>
        </a:p>
      </dgm:t>
    </dgm:pt>
    <dgm:pt modelId="{1A3B9F2D-E063-4A50-94D9-8AD8BC375F27}" type="parTrans" cxnId="{477732C7-8506-46DA-84F6-EBFD2AE7122B}">
      <dgm:prSet/>
      <dgm:spPr/>
      <dgm:t>
        <a:bodyPr/>
        <a:lstStyle/>
        <a:p>
          <a:endParaRPr lang="en-US"/>
        </a:p>
      </dgm:t>
    </dgm:pt>
    <dgm:pt modelId="{F6C70302-3CC6-4F85-8ECD-4EED0E9B4888}" type="sibTrans" cxnId="{477732C7-8506-46DA-84F6-EBFD2AE7122B}">
      <dgm:prSet/>
      <dgm:spPr/>
      <dgm:t>
        <a:bodyPr/>
        <a:lstStyle/>
        <a:p>
          <a:endParaRPr lang="en-US"/>
        </a:p>
      </dgm:t>
    </dgm:pt>
    <dgm:pt modelId="{4304EB39-6CF4-4C77-AAC4-4696267740DE}">
      <dgm:prSet/>
      <dgm:spPr/>
      <dgm:t>
        <a:bodyPr/>
        <a:lstStyle/>
        <a:p>
          <a:r>
            <a:rPr lang="en-US" dirty="0"/>
            <a:t>Login, User profile</a:t>
          </a:r>
        </a:p>
      </dgm:t>
    </dgm:pt>
    <dgm:pt modelId="{15D1CED2-382E-49EB-9EB6-3C239738563B}" type="parTrans" cxnId="{A5FBC134-280A-4CDC-BDF9-AB320AD99081}">
      <dgm:prSet/>
      <dgm:spPr/>
      <dgm:t>
        <a:bodyPr/>
        <a:lstStyle/>
        <a:p>
          <a:endParaRPr lang="en-US"/>
        </a:p>
      </dgm:t>
    </dgm:pt>
    <dgm:pt modelId="{21C3C30C-9165-4DB8-A9DD-87698D7B7C3A}" type="sibTrans" cxnId="{A5FBC134-280A-4CDC-BDF9-AB320AD99081}">
      <dgm:prSet/>
      <dgm:spPr/>
      <dgm:t>
        <a:bodyPr/>
        <a:lstStyle/>
        <a:p>
          <a:endParaRPr lang="en-US"/>
        </a:p>
      </dgm:t>
    </dgm:pt>
    <dgm:pt modelId="{7D44F3C1-BE45-4D89-BABE-8597C0794C80}">
      <dgm:prSet/>
      <dgm:spPr/>
      <dgm:t>
        <a:bodyPr/>
        <a:lstStyle/>
        <a:p>
          <a:r>
            <a:rPr lang="en-US" dirty="0"/>
            <a:t>Four main games</a:t>
          </a:r>
        </a:p>
      </dgm:t>
    </dgm:pt>
    <dgm:pt modelId="{DB9843C7-25E3-49F2-963B-B62D76C69C93}" type="parTrans" cxnId="{31A044BE-B7B8-4B4B-B463-5565769A7FA0}">
      <dgm:prSet/>
      <dgm:spPr/>
      <dgm:t>
        <a:bodyPr/>
        <a:lstStyle/>
        <a:p>
          <a:endParaRPr lang="en-US"/>
        </a:p>
      </dgm:t>
    </dgm:pt>
    <dgm:pt modelId="{00B1B490-557D-43A3-9A5A-8C1B54727178}" type="sibTrans" cxnId="{31A044BE-B7B8-4B4B-B463-5565769A7FA0}">
      <dgm:prSet/>
      <dgm:spPr/>
      <dgm:t>
        <a:bodyPr/>
        <a:lstStyle/>
        <a:p>
          <a:endParaRPr lang="en-US"/>
        </a:p>
      </dgm:t>
    </dgm:pt>
    <dgm:pt modelId="{B6AB5AA5-893A-42A2-9222-15E2793956F5}">
      <dgm:prSet/>
      <dgm:spPr/>
      <dgm:t>
        <a:bodyPr/>
        <a:lstStyle/>
        <a:p>
          <a:r>
            <a:rPr lang="en-US" dirty="0"/>
            <a:t>View the progress report</a:t>
          </a:r>
        </a:p>
      </dgm:t>
    </dgm:pt>
    <dgm:pt modelId="{DBD8DE12-2706-4ECC-BF18-F27C629C8B68}" type="parTrans" cxnId="{6BA55B51-2BAC-48CF-9AE7-0AA7708279A3}">
      <dgm:prSet/>
      <dgm:spPr/>
      <dgm:t>
        <a:bodyPr/>
        <a:lstStyle/>
        <a:p>
          <a:endParaRPr lang="en-US"/>
        </a:p>
      </dgm:t>
    </dgm:pt>
    <dgm:pt modelId="{6FBE0E03-8EBA-4131-82D0-7F2F08619DB1}" type="sibTrans" cxnId="{6BA55B51-2BAC-48CF-9AE7-0AA7708279A3}">
      <dgm:prSet/>
      <dgm:spPr/>
      <dgm:t>
        <a:bodyPr/>
        <a:lstStyle/>
        <a:p>
          <a:endParaRPr lang="en-US"/>
        </a:p>
      </dgm:t>
    </dgm:pt>
    <dgm:pt modelId="{246A832B-382F-4203-B87B-0F7232A61A52}">
      <dgm:prSet/>
      <dgm:spPr/>
      <dgm:t>
        <a:bodyPr/>
        <a:lstStyle/>
        <a:p>
          <a:r>
            <a:rPr lang="en-US"/>
            <a:t>Non functional Requirements</a:t>
          </a:r>
        </a:p>
      </dgm:t>
    </dgm:pt>
    <dgm:pt modelId="{A96E3FD7-8284-450A-B81E-19830273647D}" type="parTrans" cxnId="{52230ECE-CB68-482F-B152-A3898974FF83}">
      <dgm:prSet/>
      <dgm:spPr/>
      <dgm:t>
        <a:bodyPr/>
        <a:lstStyle/>
        <a:p>
          <a:endParaRPr lang="en-US"/>
        </a:p>
      </dgm:t>
    </dgm:pt>
    <dgm:pt modelId="{C3E8ECD0-B139-47A2-80FF-6ED7934F653A}" type="sibTrans" cxnId="{52230ECE-CB68-482F-B152-A3898974FF83}">
      <dgm:prSet/>
      <dgm:spPr/>
      <dgm:t>
        <a:bodyPr/>
        <a:lstStyle/>
        <a:p>
          <a:endParaRPr lang="en-US"/>
        </a:p>
      </dgm:t>
    </dgm:pt>
    <dgm:pt modelId="{5AEF176A-6EFA-4DB5-A28C-AF36C3082A1C}">
      <dgm:prSet/>
      <dgm:spPr/>
      <dgm:t>
        <a:bodyPr/>
        <a:lstStyle/>
        <a:p>
          <a:r>
            <a:rPr lang="en-US"/>
            <a:t>Performance</a:t>
          </a:r>
        </a:p>
      </dgm:t>
    </dgm:pt>
    <dgm:pt modelId="{92B15C76-72F8-43A0-8454-5D2DDBD3A395}" type="parTrans" cxnId="{7C2982BA-23AC-4F77-B297-002E990279DA}">
      <dgm:prSet/>
      <dgm:spPr/>
      <dgm:t>
        <a:bodyPr/>
        <a:lstStyle/>
        <a:p>
          <a:endParaRPr lang="en-US"/>
        </a:p>
      </dgm:t>
    </dgm:pt>
    <dgm:pt modelId="{1B963D72-2FD8-4A17-B73A-D34DD4DA88A9}" type="sibTrans" cxnId="{7C2982BA-23AC-4F77-B297-002E990279DA}">
      <dgm:prSet/>
      <dgm:spPr/>
      <dgm:t>
        <a:bodyPr/>
        <a:lstStyle/>
        <a:p>
          <a:endParaRPr lang="en-US"/>
        </a:p>
      </dgm:t>
    </dgm:pt>
    <dgm:pt modelId="{B14BEF43-4395-4C8E-9F23-3607424678EC}">
      <dgm:prSet/>
      <dgm:spPr/>
      <dgm:t>
        <a:bodyPr/>
        <a:lstStyle/>
        <a:p>
          <a:r>
            <a:rPr lang="en-US" dirty="0"/>
            <a:t>Scalability</a:t>
          </a:r>
        </a:p>
      </dgm:t>
    </dgm:pt>
    <dgm:pt modelId="{852BEDA3-DACB-466E-B5D6-97C1DA671353}" type="parTrans" cxnId="{72C9A952-BFF3-4550-82F4-ECD8919F91B9}">
      <dgm:prSet/>
      <dgm:spPr/>
      <dgm:t>
        <a:bodyPr/>
        <a:lstStyle/>
        <a:p>
          <a:endParaRPr lang="en-US"/>
        </a:p>
      </dgm:t>
    </dgm:pt>
    <dgm:pt modelId="{55BC2F94-E360-41D2-A90C-F2BCC25479FA}" type="sibTrans" cxnId="{72C9A952-BFF3-4550-82F4-ECD8919F91B9}">
      <dgm:prSet/>
      <dgm:spPr/>
      <dgm:t>
        <a:bodyPr/>
        <a:lstStyle/>
        <a:p>
          <a:endParaRPr lang="en-US"/>
        </a:p>
      </dgm:t>
    </dgm:pt>
    <dgm:pt modelId="{A18BDF67-7544-4FC8-AD7B-88D441643DFB}">
      <dgm:prSet/>
      <dgm:spPr/>
      <dgm:t>
        <a:bodyPr/>
        <a:lstStyle/>
        <a:p>
          <a:r>
            <a:rPr lang="en-US"/>
            <a:t>Usability</a:t>
          </a:r>
        </a:p>
      </dgm:t>
    </dgm:pt>
    <dgm:pt modelId="{A1404641-0D58-427E-8BB0-25D039A28FA6}" type="parTrans" cxnId="{5D18FA15-29FF-494D-A5E7-79EB9E018100}">
      <dgm:prSet/>
      <dgm:spPr/>
      <dgm:t>
        <a:bodyPr/>
        <a:lstStyle/>
        <a:p>
          <a:endParaRPr lang="en-US"/>
        </a:p>
      </dgm:t>
    </dgm:pt>
    <dgm:pt modelId="{3C8CF072-E32C-429B-B727-734687729A1B}" type="sibTrans" cxnId="{5D18FA15-29FF-494D-A5E7-79EB9E018100}">
      <dgm:prSet/>
      <dgm:spPr/>
      <dgm:t>
        <a:bodyPr/>
        <a:lstStyle/>
        <a:p>
          <a:endParaRPr lang="en-US"/>
        </a:p>
      </dgm:t>
    </dgm:pt>
    <dgm:pt modelId="{5F2D22DD-24C2-42FA-A5DC-5A737992D65A}" type="pres">
      <dgm:prSet presAssocID="{C23BD993-7333-47A0-9BE8-C20B56A85833}" presName="root" presStyleCnt="0">
        <dgm:presLayoutVars>
          <dgm:dir/>
          <dgm:resizeHandles val="exact"/>
        </dgm:presLayoutVars>
      </dgm:prSet>
      <dgm:spPr/>
    </dgm:pt>
    <dgm:pt modelId="{00B71915-05E5-4A92-958D-FF50B8CCCA86}" type="pres">
      <dgm:prSet presAssocID="{119E4DD9-45BF-41EF-9F42-5AC61BEA875A}" presName="compNode" presStyleCnt="0"/>
      <dgm:spPr/>
    </dgm:pt>
    <dgm:pt modelId="{66F22789-5253-4E79-8035-08F4BBDFA2A0}" type="pres">
      <dgm:prSet presAssocID="{119E4DD9-45BF-41EF-9F42-5AC61BEA875A}" presName="bgRect" presStyleLbl="bgShp" presStyleIdx="0" presStyleCnt="3"/>
      <dgm:spPr/>
    </dgm:pt>
    <dgm:pt modelId="{32BC8F84-47FF-4AA1-8FE6-F2746C5023E2}" type="pres">
      <dgm:prSet presAssocID="{119E4DD9-45BF-41EF-9F42-5AC61BEA87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06A6423D-9651-4E6D-9BB9-71367ABB154D}" type="pres">
      <dgm:prSet presAssocID="{119E4DD9-45BF-41EF-9F42-5AC61BEA875A}" presName="spaceRect" presStyleCnt="0"/>
      <dgm:spPr/>
    </dgm:pt>
    <dgm:pt modelId="{D6A81D5A-6EA9-4201-B232-C22407CDA11F}" type="pres">
      <dgm:prSet presAssocID="{119E4DD9-45BF-41EF-9F42-5AC61BEA875A}" presName="parTx" presStyleLbl="revTx" presStyleIdx="0" presStyleCnt="5">
        <dgm:presLayoutVars>
          <dgm:chMax val="0"/>
          <dgm:chPref val="0"/>
        </dgm:presLayoutVars>
      </dgm:prSet>
      <dgm:spPr/>
    </dgm:pt>
    <dgm:pt modelId="{9B78F661-3CAE-4500-B5B5-680A04D80818}" type="pres">
      <dgm:prSet presAssocID="{E105C7A6-6246-4BF2-B49E-A8496ADE9AFB}" presName="sibTrans" presStyleCnt="0"/>
      <dgm:spPr/>
    </dgm:pt>
    <dgm:pt modelId="{62C1E6FD-B61B-4E2A-A4BB-51F4E701271A}" type="pres">
      <dgm:prSet presAssocID="{25FC9AF7-2600-4183-98C4-16B2E1BCDDA1}" presName="compNode" presStyleCnt="0"/>
      <dgm:spPr/>
    </dgm:pt>
    <dgm:pt modelId="{4EC0807D-F560-44D0-A03B-8CC631A81BA4}" type="pres">
      <dgm:prSet presAssocID="{25FC9AF7-2600-4183-98C4-16B2E1BCDDA1}" presName="bgRect" presStyleLbl="bgShp" presStyleIdx="1" presStyleCnt="3"/>
      <dgm:spPr/>
    </dgm:pt>
    <dgm:pt modelId="{FF4F8763-71E2-453C-80F8-8412D457E206}" type="pres">
      <dgm:prSet presAssocID="{25FC9AF7-2600-4183-98C4-16B2E1BCDD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DE04FEB4-3814-4EFA-9EDE-C0597019BABE}" type="pres">
      <dgm:prSet presAssocID="{25FC9AF7-2600-4183-98C4-16B2E1BCDDA1}" presName="spaceRect" presStyleCnt="0"/>
      <dgm:spPr/>
    </dgm:pt>
    <dgm:pt modelId="{716A5EA6-4CCB-4EC4-9707-DDC600766431}" type="pres">
      <dgm:prSet presAssocID="{25FC9AF7-2600-4183-98C4-16B2E1BCDDA1}" presName="parTx" presStyleLbl="revTx" presStyleIdx="1" presStyleCnt="5">
        <dgm:presLayoutVars>
          <dgm:chMax val="0"/>
          <dgm:chPref val="0"/>
        </dgm:presLayoutVars>
      </dgm:prSet>
      <dgm:spPr/>
    </dgm:pt>
    <dgm:pt modelId="{031B9E5D-6BA7-494D-BAEB-6FF5FA56F4C9}" type="pres">
      <dgm:prSet presAssocID="{25FC9AF7-2600-4183-98C4-16B2E1BCDDA1}" presName="desTx" presStyleLbl="revTx" presStyleIdx="2" presStyleCnt="5">
        <dgm:presLayoutVars/>
      </dgm:prSet>
      <dgm:spPr/>
    </dgm:pt>
    <dgm:pt modelId="{26C94445-A3AC-472B-A833-3CD2EEBAED9B}" type="pres">
      <dgm:prSet presAssocID="{F6C70302-3CC6-4F85-8ECD-4EED0E9B4888}" presName="sibTrans" presStyleCnt="0"/>
      <dgm:spPr/>
    </dgm:pt>
    <dgm:pt modelId="{CD4FDA8F-A396-4310-B531-808E8B540BE3}" type="pres">
      <dgm:prSet presAssocID="{246A832B-382F-4203-B87B-0F7232A61A52}" presName="compNode" presStyleCnt="0"/>
      <dgm:spPr/>
    </dgm:pt>
    <dgm:pt modelId="{F8295B8C-3FFA-40A0-8802-87C199853633}" type="pres">
      <dgm:prSet presAssocID="{246A832B-382F-4203-B87B-0F7232A61A52}" presName="bgRect" presStyleLbl="bgShp" presStyleIdx="2" presStyleCnt="3"/>
      <dgm:spPr/>
    </dgm:pt>
    <dgm:pt modelId="{FEB2F100-8270-4AE0-B3AB-4E9BF2C55551}" type="pres">
      <dgm:prSet presAssocID="{246A832B-382F-4203-B87B-0F7232A61A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51781CF-C442-4375-ABC1-095AA220BA29}" type="pres">
      <dgm:prSet presAssocID="{246A832B-382F-4203-B87B-0F7232A61A52}" presName="spaceRect" presStyleCnt="0"/>
      <dgm:spPr/>
    </dgm:pt>
    <dgm:pt modelId="{B429DC2D-DD68-4A91-97A8-CE73FE53A846}" type="pres">
      <dgm:prSet presAssocID="{246A832B-382F-4203-B87B-0F7232A61A52}" presName="parTx" presStyleLbl="revTx" presStyleIdx="3" presStyleCnt="5">
        <dgm:presLayoutVars>
          <dgm:chMax val="0"/>
          <dgm:chPref val="0"/>
        </dgm:presLayoutVars>
      </dgm:prSet>
      <dgm:spPr/>
    </dgm:pt>
    <dgm:pt modelId="{B3C3644A-1E66-44A9-9AF0-2194F39A3E87}" type="pres">
      <dgm:prSet presAssocID="{246A832B-382F-4203-B87B-0F7232A61A52}" presName="desTx" presStyleLbl="revTx" presStyleIdx="4" presStyleCnt="5">
        <dgm:presLayoutVars/>
      </dgm:prSet>
      <dgm:spPr/>
    </dgm:pt>
  </dgm:ptLst>
  <dgm:cxnLst>
    <dgm:cxn modelId="{CFE5B912-EB26-4C3A-9E7E-A144E3A1CBE1}" srcId="{C23BD993-7333-47A0-9BE8-C20B56A85833}" destId="{119E4DD9-45BF-41EF-9F42-5AC61BEA875A}" srcOrd="0" destOrd="0" parTransId="{C33ED764-E69E-46D5-BC68-1534DCF7CAE7}" sibTransId="{E105C7A6-6246-4BF2-B49E-A8496ADE9AFB}"/>
    <dgm:cxn modelId="{5D18FA15-29FF-494D-A5E7-79EB9E018100}" srcId="{246A832B-382F-4203-B87B-0F7232A61A52}" destId="{A18BDF67-7544-4FC8-AD7B-88D441643DFB}" srcOrd="2" destOrd="0" parTransId="{A1404641-0D58-427E-8BB0-25D039A28FA6}" sibTransId="{3C8CF072-E32C-429B-B727-734687729A1B}"/>
    <dgm:cxn modelId="{72275426-E36E-481C-B753-27E6BE0636EA}" type="presOf" srcId="{4304EB39-6CF4-4C77-AAC4-4696267740DE}" destId="{031B9E5D-6BA7-494D-BAEB-6FF5FA56F4C9}" srcOrd="0" destOrd="0" presId="urn:microsoft.com/office/officeart/2018/2/layout/IconVerticalSolidList"/>
    <dgm:cxn modelId="{A5FBC134-280A-4CDC-BDF9-AB320AD99081}" srcId="{25FC9AF7-2600-4183-98C4-16B2E1BCDDA1}" destId="{4304EB39-6CF4-4C77-AAC4-4696267740DE}" srcOrd="0" destOrd="0" parTransId="{15D1CED2-382E-49EB-9EB6-3C239738563B}" sibTransId="{21C3C30C-9165-4DB8-A9DD-87698D7B7C3A}"/>
    <dgm:cxn modelId="{5FEDCD3C-1510-4A6C-86AA-E9B193D87E47}" type="presOf" srcId="{A18BDF67-7544-4FC8-AD7B-88D441643DFB}" destId="{B3C3644A-1E66-44A9-9AF0-2194F39A3E87}" srcOrd="0" destOrd="2" presId="urn:microsoft.com/office/officeart/2018/2/layout/IconVerticalSolidList"/>
    <dgm:cxn modelId="{6BA55B51-2BAC-48CF-9AE7-0AA7708279A3}" srcId="{25FC9AF7-2600-4183-98C4-16B2E1BCDDA1}" destId="{B6AB5AA5-893A-42A2-9222-15E2793956F5}" srcOrd="2" destOrd="0" parTransId="{DBD8DE12-2706-4ECC-BF18-F27C629C8B68}" sibTransId="{6FBE0E03-8EBA-4131-82D0-7F2F08619DB1}"/>
    <dgm:cxn modelId="{72C9A952-BFF3-4550-82F4-ECD8919F91B9}" srcId="{246A832B-382F-4203-B87B-0F7232A61A52}" destId="{B14BEF43-4395-4C8E-9F23-3607424678EC}" srcOrd="1" destOrd="0" parTransId="{852BEDA3-DACB-466E-B5D6-97C1DA671353}" sibTransId="{55BC2F94-E360-41D2-A90C-F2BCC25479FA}"/>
    <dgm:cxn modelId="{BB8F2B77-BB94-4A63-B3C1-5CA3669AA97A}" type="presOf" srcId="{7D44F3C1-BE45-4D89-BABE-8597C0794C80}" destId="{031B9E5D-6BA7-494D-BAEB-6FF5FA56F4C9}" srcOrd="0" destOrd="1" presId="urn:microsoft.com/office/officeart/2018/2/layout/IconVerticalSolidList"/>
    <dgm:cxn modelId="{00A3D191-D1C8-4831-9902-029D603765FC}" type="presOf" srcId="{119E4DD9-45BF-41EF-9F42-5AC61BEA875A}" destId="{D6A81D5A-6EA9-4201-B232-C22407CDA11F}" srcOrd="0" destOrd="0" presId="urn:microsoft.com/office/officeart/2018/2/layout/IconVerticalSolidList"/>
    <dgm:cxn modelId="{9E654DAC-3CEB-422F-AE6D-184E2B5ED19E}" type="presOf" srcId="{B6AB5AA5-893A-42A2-9222-15E2793956F5}" destId="{031B9E5D-6BA7-494D-BAEB-6FF5FA56F4C9}" srcOrd="0" destOrd="2" presId="urn:microsoft.com/office/officeart/2018/2/layout/IconVerticalSolidList"/>
    <dgm:cxn modelId="{FF2BFDB7-570E-4652-82AE-0DFD64E9B8AE}" type="presOf" srcId="{5AEF176A-6EFA-4DB5-A28C-AF36C3082A1C}" destId="{B3C3644A-1E66-44A9-9AF0-2194F39A3E87}" srcOrd="0" destOrd="0" presId="urn:microsoft.com/office/officeart/2018/2/layout/IconVerticalSolidList"/>
    <dgm:cxn modelId="{7C2982BA-23AC-4F77-B297-002E990279DA}" srcId="{246A832B-382F-4203-B87B-0F7232A61A52}" destId="{5AEF176A-6EFA-4DB5-A28C-AF36C3082A1C}" srcOrd="0" destOrd="0" parTransId="{92B15C76-72F8-43A0-8454-5D2DDBD3A395}" sibTransId="{1B963D72-2FD8-4A17-B73A-D34DD4DA88A9}"/>
    <dgm:cxn modelId="{31A044BE-B7B8-4B4B-B463-5565769A7FA0}" srcId="{25FC9AF7-2600-4183-98C4-16B2E1BCDDA1}" destId="{7D44F3C1-BE45-4D89-BABE-8597C0794C80}" srcOrd="1" destOrd="0" parTransId="{DB9843C7-25E3-49F2-963B-B62D76C69C93}" sibTransId="{00B1B490-557D-43A3-9A5A-8C1B54727178}"/>
    <dgm:cxn modelId="{5FECA9C3-3BAB-4D72-80CA-83ACBCED1558}" type="presOf" srcId="{C23BD993-7333-47A0-9BE8-C20B56A85833}" destId="{5F2D22DD-24C2-42FA-A5DC-5A737992D65A}" srcOrd="0" destOrd="0" presId="urn:microsoft.com/office/officeart/2018/2/layout/IconVerticalSolidList"/>
    <dgm:cxn modelId="{477732C7-8506-46DA-84F6-EBFD2AE7122B}" srcId="{C23BD993-7333-47A0-9BE8-C20B56A85833}" destId="{25FC9AF7-2600-4183-98C4-16B2E1BCDDA1}" srcOrd="1" destOrd="0" parTransId="{1A3B9F2D-E063-4A50-94D9-8AD8BC375F27}" sibTransId="{F6C70302-3CC6-4F85-8ECD-4EED0E9B4888}"/>
    <dgm:cxn modelId="{52230ECE-CB68-482F-B152-A3898974FF83}" srcId="{C23BD993-7333-47A0-9BE8-C20B56A85833}" destId="{246A832B-382F-4203-B87B-0F7232A61A52}" srcOrd="2" destOrd="0" parTransId="{A96E3FD7-8284-450A-B81E-19830273647D}" sibTransId="{C3E8ECD0-B139-47A2-80FF-6ED7934F653A}"/>
    <dgm:cxn modelId="{BAB743DB-A68B-4AE7-8A79-C93E4E90B19B}" type="presOf" srcId="{246A832B-382F-4203-B87B-0F7232A61A52}" destId="{B429DC2D-DD68-4A91-97A8-CE73FE53A846}" srcOrd="0" destOrd="0" presId="urn:microsoft.com/office/officeart/2018/2/layout/IconVerticalSolidList"/>
    <dgm:cxn modelId="{1CF283DB-D736-420B-A2A9-BE5E1F5229A8}" type="presOf" srcId="{25FC9AF7-2600-4183-98C4-16B2E1BCDDA1}" destId="{716A5EA6-4CCB-4EC4-9707-DDC600766431}" srcOrd="0" destOrd="0" presId="urn:microsoft.com/office/officeart/2018/2/layout/IconVerticalSolidList"/>
    <dgm:cxn modelId="{D8F094F0-D856-4287-BC7D-8CEBC03445E7}" type="presOf" srcId="{B14BEF43-4395-4C8E-9F23-3607424678EC}" destId="{B3C3644A-1E66-44A9-9AF0-2194F39A3E87}" srcOrd="0" destOrd="1" presId="urn:microsoft.com/office/officeart/2018/2/layout/IconVerticalSolidList"/>
    <dgm:cxn modelId="{62BDC326-C724-4F90-BAD5-676F547FF107}" type="presParOf" srcId="{5F2D22DD-24C2-42FA-A5DC-5A737992D65A}" destId="{00B71915-05E5-4A92-958D-FF50B8CCCA86}" srcOrd="0" destOrd="0" presId="urn:microsoft.com/office/officeart/2018/2/layout/IconVerticalSolidList"/>
    <dgm:cxn modelId="{2073F98C-C5EF-4C61-A7C2-8D556BEA41EF}" type="presParOf" srcId="{00B71915-05E5-4A92-958D-FF50B8CCCA86}" destId="{66F22789-5253-4E79-8035-08F4BBDFA2A0}" srcOrd="0" destOrd="0" presId="urn:microsoft.com/office/officeart/2018/2/layout/IconVerticalSolidList"/>
    <dgm:cxn modelId="{C0CEE4DE-BAD5-4525-91F7-D142AE1333FC}" type="presParOf" srcId="{00B71915-05E5-4A92-958D-FF50B8CCCA86}" destId="{32BC8F84-47FF-4AA1-8FE6-F2746C5023E2}" srcOrd="1" destOrd="0" presId="urn:microsoft.com/office/officeart/2018/2/layout/IconVerticalSolidList"/>
    <dgm:cxn modelId="{EE48B487-4426-4DEF-B63F-7AAB2125F902}" type="presParOf" srcId="{00B71915-05E5-4A92-958D-FF50B8CCCA86}" destId="{06A6423D-9651-4E6D-9BB9-71367ABB154D}" srcOrd="2" destOrd="0" presId="urn:microsoft.com/office/officeart/2018/2/layout/IconVerticalSolidList"/>
    <dgm:cxn modelId="{F26C9C7A-DB72-4BE5-8D1D-F39D4BBC8475}" type="presParOf" srcId="{00B71915-05E5-4A92-958D-FF50B8CCCA86}" destId="{D6A81D5A-6EA9-4201-B232-C22407CDA11F}" srcOrd="3" destOrd="0" presId="urn:microsoft.com/office/officeart/2018/2/layout/IconVerticalSolidList"/>
    <dgm:cxn modelId="{E18EE9D6-67B7-4FA1-B59D-5EF6C8588D92}" type="presParOf" srcId="{5F2D22DD-24C2-42FA-A5DC-5A737992D65A}" destId="{9B78F661-3CAE-4500-B5B5-680A04D80818}" srcOrd="1" destOrd="0" presId="urn:microsoft.com/office/officeart/2018/2/layout/IconVerticalSolidList"/>
    <dgm:cxn modelId="{8B40CB90-6313-432B-B688-81211BBAB727}" type="presParOf" srcId="{5F2D22DD-24C2-42FA-A5DC-5A737992D65A}" destId="{62C1E6FD-B61B-4E2A-A4BB-51F4E701271A}" srcOrd="2" destOrd="0" presId="urn:microsoft.com/office/officeart/2018/2/layout/IconVerticalSolidList"/>
    <dgm:cxn modelId="{F4A6E44A-CC05-4749-8B2F-8FD8AA2FAF24}" type="presParOf" srcId="{62C1E6FD-B61B-4E2A-A4BB-51F4E701271A}" destId="{4EC0807D-F560-44D0-A03B-8CC631A81BA4}" srcOrd="0" destOrd="0" presId="urn:microsoft.com/office/officeart/2018/2/layout/IconVerticalSolidList"/>
    <dgm:cxn modelId="{553BFE53-B7FB-49AD-8B01-B3A4E0B96C12}" type="presParOf" srcId="{62C1E6FD-B61B-4E2A-A4BB-51F4E701271A}" destId="{FF4F8763-71E2-453C-80F8-8412D457E206}" srcOrd="1" destOrd="0" presId="urn:microsoft.com/office/officeart/2018/2/layout/IconVerticalSolidList"/>
    <dgm:cxn modelId="{93E2D9EE-9556-4589-83EC-9A87B034FBB5}" type="presParOf" srcId="{62C1E6FD-B61B-4E2A-A4BB-51F4E701271A}" destId="{DE04FEB4-3814-4EFA-9EDE-C0597019BABE}" srcOrd="2" destOrd="0" presId="urn:microsoft.com/office/officeart/2018/2/layout/IconVerticalSolidList"/>
    <dgm:cxn modelId="{FE03D798-3D2F-4436-BD37-E7AE3E44A087}" type="presParOf" srcId="{62C1E6FD-B61B-4E2A-A4BB-51F4E701271A}" destId="{716A5EA6-4CCB-4EC4-9707-DDC600766431}" srcOrd="3" destOrd="0" presId="urn:microsoft.com/office/officeart/2018/2/layout/IconVerticalSolidList"/>
    <dgm:cxn modelId="{FAB579B0-98F6-4289-8EBD-78405EC59FDB}" type="presParOf" srcId="{62C1E6FD-B61B-4E2A-A4BB-51F4E701271A}" destId="{031B9E5D-6BA7-494D-BAEB-6FF5FA56F4C9}" srcOrd="4" destOrd="0" presId="urn:microsoft.com/office/officeart/2018/2/layout/IconVerticalSolidList"/>
    <dgm:cxn modelId="{FEFC34A3-A207-4D1C-992A-B4B490BB3FAE}" type="presParOf" srcId="{5F2D22DD-24C2-42FA-A5DC-5A737992D65A}" destId="{26C94445-A3AC-472B-A833-3CD2EEBAED9B}" srcOrd="3" destOrd="0" presId="urn:microsoft.com/office/officeart/2018/2/layout/IconVerticalSolidList"/>
    <dgm:cxn modelId="{52FFAF68-0A8E-43C8-8BC8-6C89F0E4FBA6}" type="presParOf" srcId="{5F2D22DD-24C2-42FA-A5DC-5A737992D65A}" destId="{CD4FDA8F-A396-4310-B531-808E8B540BE3}" srcOrd="4" destOrd="0" presId="urn:microsoft.com/office/officeart/2018/2/layout/IconVerticalSolidList"/>
    <dgm:cxn modelId="{B2F84EFC-A6BE-4580-B4F1-40A4C5D8FC79}" type="presParOf" srcId="{CD4FDA8F-A396-4310-B531-808E8B540BE3}" destId="{F8295B8C-3FFA-40A0-8802-87C199853633}" srcOrd="0" destOrd="0" presId="urn:microsoft.com/office/officeart/2018/2/layout/IconVerticalSolidList"/>
    <dgm:cxn modelId="{B0A6624C-BF6B-4D8A-8C52-6C060B46D191}" type="presParOf" srcId="{CD4FDA8F-A396-4310-B531-808E8B540BE3}" destId="{FEB2F100-8270-4AE0-B3AB-4E9BF2C55551}" srcOrd="1" destOrd="0" presId="urn:microsoft.com/office/officeart/2018/2/layout/IconVerticalSolidList"/>
    <dgm:cxn modelId="{317A5116-6470-4245-9B4B-2BBCD92EAFC7}" type="presParOf" srcId="{CD4FDA8F-A396-4310-B531-808E8B540BE3}" destId="{F51781CF-C442-4375-ABC1-095AA220BA29}" srcOrd="2" destOrd="0" presId="urn:microsoft.com/office/officeart/2018/2/layout/IconVerticalSolidList"/>
    <dgm:cxn modelId="{FACFC938-DC30-43D2-92B1-419D648B22CA}" type="presParOf" srcId="{CD4FDA8F-A396-4310-B531-808E8B540BE3}" destId="{B429DC2D-DD68-4A91-97A8-CE73FE53A846}" srcOrd="3" destOrd="0" presId="urn:microsoft.com/office/officeart/2018/2/layout/IconVerticalSolidList"/>
    <dgm:cxn modelId="{8645DF80-D299-4737-AD0E-46FE33A6D0F0}" type="presParOf" srcId="{CD4FDA8F-A396-4310-B531-808E8B540BE3}" destId="{B3C3644A-1E66-44A9-9AF0-2194F39A3E8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B09F1F-13EB-4531-8219-294E5E985DC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372E38-D4F8-42AD-99CD-20DF55ED34A1}">
      <dgm:prSet/>
      <dgm:spPr/>
      <dgm:t>
        <a:bodyPr/>
        <a:lstStyle/>
        <a:p>
          <a:pPr>
            <a:defRPr b="1"/>
          </a:pPr>
          <a:r>
            <a:rPr lang="en-US"/>
            <a:t>Functional Requirements</a:t>
          </a:r>
        </a:p>
      </dgm:t>
    </dgm:pt>
    <dgm:pt modelId="{23C96AF8-AAAA-4B29-9B41-2D336534B17F}" type="parTrans" cxnId="{BD2BA54E-221A-47AF-AA8E-DEB69879C705}">
      <dgm:prSet/>
      <dgm:spPr/>
      <dgm:t>
        <a:bodyPr/>
        <a:lstStyle/>
        <a:p>
          <a:endParaRPr lang="en-US"/>
        </a:p>
      </dgm:t>
    </dgm:pt>
    <dgm:pt modelId="{32791B1B-9E4F-43B0-9488-06C817E0017D}" type="sibTrans" cxnId="{BD2BA54E-221A-47AF-AA8E-DEB69879C705}">
      <dgm:prSet/>
      <dgm:spPr/>
      <dgm:t>
        <a:bodyPr/>
        <a:lstStyle/>
        <a:p>
          <a:endParaRPr lang="en-US"/>
        </a:p>
      </dgm:t>
    </dgm:pt>
    <dgm:pt modelId="{A4DB50BE-F91D-402F-8022-E6A65D7B3E78}">
      <dgm:prSet/>
      <dgm:spPr/>
      <dgm:t>
        <a:bodyPr/>
        <a:lstStyle/>
        <a:p>
          <a:pPr>
            <a:buFont typeface="Arial" panose="020B0604020202020204" pitchFamily="34" charset="0"/>
            <a:buNone/>
          </a:pPr>
          <a:r>
            <a:rPr lang="en-US" dirty="0"/>
            <a:t>One main game which includes to improve both Attention and Concentration.</a:t>
          </a:r>
        </a:p>
      </dgm:t>
    </dgm:pt>
    <dgm:pt modelId="{AACAA26F-978D-4808-A9F4-1EFF6D2F6422}" type="parTrans" cxnId="{CFA1B2BF-84D6-4D2D-85B0-73F12BE495D9}">
      <dgm:prSet/>
      <dgm:spPr/>
      <dgm:t>
        <a:bodyPr/>
        <a:lstStyle/>
        <a:p>
          <a:endParaRPr lang="en-US"/>
        </a:p>
      </dgm:t>
    </dgm:pt>
    <dgm:pt modelId="{C7D2E543-10E8-4CCB-8382-A58FCA3D417E}" type="sibTrans" cxnId="{CFA1B2BF-84D6-4D2D-85B0-73F12BE495D9}">
      <dgm:prSet/>
      <dgm:spPr/>
      <dgm:t>
        <a:bodyPr/>
        <a:lstStyle/>
        <a:p>
          <a:endParaRPr lang="en-US"/>
        </a:p>
      </dgm:t>
    </dgm:pt>
    <dgm:pt modelId="{BFAB31A2-D2E6-4276-875C-FB7AEA075FBC}">
      <dgm:prSet/>
      <dgm:spPr/>
      <dgm:t>
        <a:bodyPr/>
        <a:lstStyle/>
        <a:p>
          <a:pPr>
            <a:buFont typeface="Arial" panose="020B0604020202020204" pitchFamily="34" charset="0"/>
            <a:buNone/>
          </a:pPr>
          <a:r>
            <a:rPr lang="en-US" dirty="0"/>
            <a:t>Game should have small tutorial </a:t>
          </a:r>
        </a:p>
      </dgm:t>
    </dgm:pt>
    <dgm:pt modelId="{A68F827C-95C6-4658-A362-44678C047B64}" type="parTrans" cxnId="{B88F670C-5FD0-4C9E-A350-DADB9274B2A7}">
      <dgm:prSet/>
      <dgm:spPr/>
      <dgm:t>
        <a:bodyPr/>
        <a:lstStyle/>
        <a:p>
          <a:endParaRPr lang="en-US"/>
        </a:p>
      </dgm:t>
    </dgm:pt>
    <dgm:pt modelId="{6D02BB28-D426-4963-8B03-DC6BFBFD64A6}" type="sibTrans" cxnId="{B88F670C-5FD0-4C9E-A350-DADB9274B2A7}">
      <dgm:prSet/>
      <dgm:spPr/>
      <dgm:t>
        <a:bodyPr/>
        <a:lstStyle/>
        <a:p>
          <a:endParaRPr lang="en-US"/>
        </a:p>
      </dgm:t>
    </dgm:pt>
    <dgm:pt modelId="{3354C55E-C759-4834-A01A-00D58CF8E45D}">
      <dgm:prSet/>
      <dgm:spPr/>
      <dgm:t>
        <a:bodyPr/>
        <a:lstStyle/>
        <a:p>
          <a:pPr>
            <a:buFont typeface="Arial" panose="020B0604020202020204" pitchFamily="34" charset="0"/>
            <a:buNone/>
          </a:pPr>
          <a:r>
            <a:rPr lang="en-US" dirty="0"/>
            <a:t>Attention and concentration levels should be include separately in the reports.</a:t>
          </a:r>
        </a:p>
      </dgm:t>
    </dgm:pt>
    <dgm:pt modelId="{B86AE73D-D16D-44D2-83A1-57F638E22CCA}" type="parTrans" cxnId="{C5591D52-FD5F-482B-883B-5A9FA05A351A}">
      <dgm:prSet/>
      <dgm:spPr/>
      <dgm:t>
        <a:bodyPr/>
        <a:lstStyle/>
        <a:p>
          <a:endParaRPr lang="en-US"/>
        </a:p>
      </dgm:t>
    </dgm:pt>
    <dgm:pt modelId="{831DE21E-E63D-4A0B-A5F7-DB41B48DDF52}" type="sibTrans" cxnId="{C5591D52-FD5F-482B-883B-5A9FA05A351A}">
      <dgm:prSet/>
      <dgm:spPr/>
      <dgm:t>
        <a:bodyPr/>
        <a:lstStyle/>
        <a:p>
          <a:endParaRPr lang="en-US"/>
        </a:p>
      </dgm:t>
    </dgm:pt>
    <dgm:pt modelId="{3B33BC7D-0D34-49A7-ADD3-C4463158650C}">
      <dgm:prSet/>
      <dgm:spPr/>
      <dgm:t>
        <a:bodyPr/>
        <a:lstStyle/>
        <a:p>
          <a:pPr>
            <a:defRPr b="1"/>
          </a:pPr>
          <a:r>
            <a:rPr lang="en-US"/>
            <a:t>Non functional requirements</a:t>
          </a:r>
        </a:p>
      </dgm:t>
    </dgm:pt>
    <dgm:pt modelId="{F6AF9AAE-5ACD-4EE7-B93B-0C99791F4ABD}" type="parTrans" cxnId="{D895EE7B-2B1F-45A0-86F9-E940D3BA2F69}">
      <dgm:prSet/>
      <dgm:spPr/>
      <dgm:t>
        <a:bodyPr/>
        <a:lstStyle/>
        <a:p>
          <a:endParaRPr lang="en-US"/>
        </a:p>
      </dgm:t>
    </dgm:pt>
    <dgm:pt modelId="{18EE37E9-BFB2-4048-A841-F718439D93CF}" type="sibTrans" cxnId="{D895EE7B-2B1F-45A0-86F9-E940D3BA2F69}">
      <dgm:prSet/>
      <dgm:spPr/>
      <dgm:t>
        <a:bodyPr/>
        <a:lstStyle/>
        <a:p>
          <a:endParaRPr lang="en-US"/>
        </a:p>
      </dgm:t>
    </dgm:pt>
    <dgm:pt modelId="{EB867A5E-C4ED-48FF-9385-77D662DEDF4C}">
      <dgm:prSet/>
      <dgm:spPr/>
      <dgm:t>
        <a:bodyPr/>
        <a:lstStyle/>
        <a:p>
          <a:r>
            <a:rPr lang="en-US"/>
            <a:t>Performance</a:t>
          </a:r>
        </a:p>
      </dgm:t>
    </dgm:pt>
    <dgm:pt modelId="{36788FFB-B69E-49F3-8E3D-882D9D119F34}" type="parTrans" cxnId="{73704AD1-7415-420A-B5EC-0158617B0510}">
      <dgm:prSet/>
      <dgm:spPr/>
      <dgm:t>
        <a:bodyPr/>
        <a:lstStyle/>
        <a:p>
          <a:endParaRPr lang="en-US"/>
        </a:p>
      </dgm:t>
    </dgm:pt>
    <dgm:pt modelId="{C6B6018E-6139-4D34-8EC1-E9E6EDB81412}" type="sibTrans" cxnId="{73704AD1-7415-420A-B5EC-0158617B0510}">
      <dgm:prSet/>
      <dgm:spPr/>
      <dgm:t>
        <a:bodyPr/>
        <a:lstStyle/>
        <a:p>
          <a:endParaRPr lang="en-US"/>
        </a:p>
      </dgm:t>
    </dgm:pt>
    <dgm:pt modelId="{A7B8F571-06B2-40FC-992A-ABC37FBBADD0}">
      <dgm:prSet/>
      <dgm:spPr/>
      <dgm:t>
        <a:bodyPr/>
        <a:lstStyle/>
        <a:p>
          <a:r>
            <a:rPr lang="en-US"/>
            <a:t>Usability</a:t>
          </a:r>
        </a:p>
      </dgm:t>
    </dgm:pt>
    <dgm:pt modelId="{078E2522-4D2B-4A2C-BF7D-E27016565A1B}" type="parTrans" cxnId="{A9EE7A3F-4211-4B7E-9D49-A9B986BC5DB5}">
      <dgm:prSet/>
      <dgm:spPr/>
      <dgm:t>
        <a:bodyPr/>
        <a:lstStyle/>
        <a:p>
          <a:endParaRPr lang="en-US"/>
        </a:p>
      </dgm:t>
    </dgm:pt>
    <dgm:pt modelId="{58E0C8B4-3F86-4106-AC83-AF5F89D5D373}" type="sibTrans" cxnId="{A9EE7A3F-4211-4B7E-9D49-A9B986BC5DB5}">
      <dgm:prSet/>
      <dgm:spPr/>
      <dgm:t>
        <a:bodyPr/>
        <a:lstStyle/>
        <a:p>
          <a:endParaRPr lang="en-US"/>
        </a:p>
      </dgm:t>
    </dgm:pt>
    <dgm:pt modelId="{F5A549F5-AAAB-4C30-800E-FCB92325E8D9}">
      <dgm:prSet/>
      <dgm:spPr/>
      <dgm:t>
        <a:bodyPr/>
        <a:lstStyle/>
        <a:p>
          <a:r>
            <a:rPr lang="en-US"/>
            <a:t>Accuaracy </a:t>
          </a:r>
        </a:p>
      </dgm:t>
    </dgm:pt>
    <dgm:pt modelId="{2068348F-27D3-4521-BB2C-3AF87C564E2F}" type="parTrans" cxnId="{74CD73A9-7E21-472D-B0A6-DF68006EFBF8}">
      <dgm:prSet/>
      <dgm:spPr/>
      <dgm:t>
        <a:bodyPr/>
        <a:lstStyle/>
        <a:p>
          <a:endParaRPr lang="en-US"/>
        </a:p>
      </dgm:t>
    </dgm:pt>
    <dgm:pt modelId="{C9BF4A36-A3DF-45E4-BDEE-9FC27931CA61}" type="sibTrans" cxnId="{74CD73A9-7E21-472D-B0A6-DF68006EFBF8}">
      <dgm:prSet/>
      <dgm:spPr/>
      <dgm:t>
        <a:bodyPr/>
        <a:lstStyle/>
        <a:p>
          <a:endParaRPr lang="en-US"/>
        </a:p>
      </dgm:t>
    </dgm:pt>
    <dgm:pt modelId="{5D5A1B96-9126-4408-800B-728A8077C953}" type="pres">
      <dgm:prSet presAssocID="{34B09F1F-13EB-4531-8219-294E5E985DC3}" presName="root" presStyleCnt="0">
        <dgm:presLayoutVars>
          <dgm:dir/>
          <dgm:resizeHandles val="exact"/>
        </dgm:presLayoutVars>
      </dgm:prSet>
      <dgm:spPr/>
    </dgm:pt>
    <dgm:pt modelId="{957930B9-0DD5-4FE3-B275-FA1661A45C9D}" type="pres">
      <dgm:prSet presAssocID="{A7372E38-D4F8-42AD-99CD-20DF55ED34A1}" presName="compNode" presStyleCnt="0"/>
      <dgm:spPr/>
    </dgm:pt>
    <dgm:pt modelId="{338CB137-5348-4AC8-A245-698F2FECA2E4}" type="pres">
      <dgm:prSet presAssocID="{A7372E38-D4F8-42AD-99CD-20DF55ED34A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E15D7F35-4CF9-4526-BD0B-1178F4B78465}" type="pres">
      <dgm:prSet presAssocID="{A7372E38-D4F8-42AD-99CD-20DF55ED34A1}" presName="iconSpace" presStyleCnt="0"/>
      <dgm:spPr/>
    </dgm:pt>
    <dgm:pt modelId="{D52D57A9-9A5F-4274-87B5-A0BB81FE633B}" type="pres">
      <dgm:prSet presAssocID="{A7372E38-D4F8-42AD-99CD-20DF55ED34A1}" presName="parTx" presStyleLbl="revTx" presStyleIdx="0" presStyleCnt="4">
        <dgm:presLayoutVars>
          <dgm:chMax val="0"/>
          <dgm:chPref val="0"/>
        </dgm:presLayoutVars>
      </dgm:prSet>
      <dgm:spPr/>
    </dgm:pt>
    <dgm:pt modelId="{4BB53FCF-41FD-405E-A207-B171ADA8FF2A}" type="pres">
      <dgm:prSet presAssocID="{A7372E38-D4F8-42AD-99CD-20DF55ED34A1}" presName="txSpace" presStyleCnt="0"/>
      <dgm:spPr/>
    </dgm:pt>
    <dgm:pt modelId="{805AB89B-7C00-430C-9289-EB6C182BD70F}" type="pres">
      <dgm:prSet presAssocID="{A7372E38-D4F8-42AD-99CD-20DF55ED34A1}" presName="desTx" presStyleLbl="revTx" presStyleIdx="1" presStyleCnt="4">
        <dgm:presLayoutVars/>
      </dgm:prSet>
      <dgm:spPr/>
    </dgm:pt>
    <dgm:pt modelId="{F4D07FAD-E239-48DA-8D0F-613ADCEB7165}" type="pres">
      <dgm:prSet presAssocID="{32791B1B-9E4F-43B0-9488-06C817E0017D}" presName="sibTrans" presStyleCnt="0"/>
      <dgm:spPr/>
    </dgm:pt>
    <dgm:pt modelId="{33D294ED-2D5B-4A40-B301-E1D459513F86}" type="pres">
      <dgm:prSet presAssocID="{3B33BC7D-0D34-49A7-ADD3-C4463158650C}" presName="compNode" presStyleCnt="0"/>
      <dgm:spPr/>
    </dgm:pt>
    <dgm:pt modelId="{C40C7F41-EEA6-4F70-98A0-0D733DED0AE0}" type="pres">
      <dgm:prSet presAssocID="{3B33BC7D-0D34-49A7-ADD3-C446315865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5C1659D-9BA8-44F5-BDE0-926A79AFC884}" type="pres">
      <dgm:prSet presAssocID="{3B33BC7D-0D34-49A7-ADD3-C4463158650C}" presName="iconSpace" presStyleCnt="0"/>
      <dgm:spPr/>
    </dgm:pt>
    <dgm:pt modelId="{AA7272FE-39B3-42D0-9DC5-4D8599AD607B}" type="pres">
      <dgm:prSet presAssocID="{3B33BC7D-0D34-49A7-ADD3-C4463158650C}" presName="parTx" presStyleLbl="revTx" presStyleIdx="2" presStyleCnt="4">
        <dgm:presLayoutVars>
          <dgm:chMax val="0"/>
          <dgm:chPref val="0"/>
        </dgm:presLayoutVars>
      </dgm:prSet>
      <dgm:spPr/>
    </dgm:pt>
    <dgm:pt modelId="{3CAC0AC0-BB31-4865-BC27-6D3F2A6563AA}" type="pres">
      <dgm:prSet presAssocID="{3B33BC7D-0D34-49A7-ADD3-C4463158650C}" presName="txSpace" presStyleCnt="0"/>
      <dgm:spPr/>
    </dgm:pt>
    <dgm:pt modelId="{C127E646-1E1E-4B9B-B778-B832470E4A33}" type="pres">
      <dgm:prSet presAssocID="{3B33BC7D-0D34-49A7-ADD3-C4463158650C}" presName="desTx" presStyleLbl="revTx" presStyleIdx="3" presStyleCnt="4">
        <dgm:presLayoutVars/>
      </dgm:prSet>
      <dgm:spPr/>
    </dgm:pt>
  </dgm:ptLst>
  <dgm:cxnLst>
    <dgm:cxn modelId="{95541C00-B243-47F1-A58B-D7EC43E3A5AD}" type="presOf" srcId="{F5A549F5-AAAB-4C30-800E-FCB92325E8D9}" destId="{C127E646-1E1E-4B9B-B778-B832470E4A33}" srcOrd="0" destOrd="2" presId="urn:microsoft.com/office/officeart/2018/5/layout/CenteredIconLabelDescriptionList"/>
    <dgm:cxn modelId="{36AE5B08-8B39-4D8F-BF2B-03C8C6947129}" type="presOf" srcId="{A7372E38-D4F8-42AD-99CD-20DF55ED34A1}" destId="{D52D57A9-9A5F-4274-87B5-A0BB81FE633B}" srcOrd="0" destOrd="0" presId="urn:microsoft.com/office/officeart/2018/5/layout/CenteredIconLabelDescriptionList"/>
    <dgm:cxn modelId="{B88F670C-5FD0-4C9E-A350-DADB9274B2A7}" srcId="{A7372E38-D4F8-42AD-99CD-20DF55ED34A1}" destId="{BFAB31A2-D2E6-4276-875C-FB7AEA075FBC}" srcOrd="1" destOrd="0" parTransId="{A68F827C-95C6-4658-A362-44678C047B64}" sibTransId="{6D02BB28-D426-4963-8B03-DC6BFBFD64A6}"/>
    <dgm:cxn modelId="{A9EE7A3F-4211-4B7E-9D49-A9B986BC5DB5}" srcId="{3B33BC7D-0D34-49A7-ADD3-C4463158650C}" destId="{A7B8F571-06B2-40FC-992A-ABC37FBBADD0}" srcOrd="1" destOrd="0" parTransId="{078E2522-4D2B-4A2C-BF7D-E27016565A1B}" sibTransId="{58E0C8B4-3F86-4106-AC83-AF5F89D5D373}"/>
    <dgm:cxn modelId="{B3C66A60-FA90-4BEB-A9A2-D84D7BC741AC}" type="presOf" srcId="{EB867A5E-C4ED-48FF-9385-77D662DEDF4C}" destId="{C127E646-1E1E-4B9B-B778-B832470E4A33}" srcOrd="0" destOrd="0" presId="urn:microsoft.com/office/officeart/2018/5/layout/CenteredIconLabelDescriptionList"/>
    <dgm:cxn modelId="{BD2BA54E-221A-47AF-AA8E-DEB69879C705}" srcId="{34B09F1F-13EB-4531-8219-294E5E985DC3}" destId="{A7372E38-D4F8-42AD-99CD-20DF55ED34A1}" srcOrd="0" destOrd="0" parTransId="{23C96AF8-AAAA-4B29-9B41-2D336534B17F}" sibTransId="{32791B1B-9E4F-43B0-9488-06C817E0017D}"/>
    <dgm:cxn modelId="{C5591D52-FD5F-482B-883B-5A9FA05A351A}" srcId="{A7372E38-D4F8-42AD-99CD-20DF55ED34A1}" destId="{3354C55E-C759-4834-A01A-00D58CF8E45D}" srcOrd="2" destOrd="0" parTransId="{B86AE73D-D16D-44D2-83A1-57F638E22CCA}" sibTransId="{831DE21E-E63D-4A0B-A5F7-DB41B48DDF52}"/>
    <dgm:cxn modelId="{D895EE7B-2B1F-45A0-86F9-E940D3BA2F69}" srcId="{34B09F1F-13EB-4531-8219-294E5E985DC3}" destId="{3B33BC7D-0D34-49A7-ADD3-C4463158650C}" srcOrd="1" destOrd="0" parTransId="{F6AF9AAE-5ACD-4EE7-B93B-0C99791F4ABD}" sibTransId="{18EE37E9-BFB2-4048-A841-F718439D93CF}"/>
    <dgm:cxn modelId="{FC705E8A-86F5-4961-AAD5-DF1BDCAD0A4E}" type="presOf" srcId="{A4DB50BE-F91D-402F-8022-E6A65D7B3E78}" destId="{805AB89B-7C00-430C-9289-EB6C182BD70F}" srcOrd="0" destOrd="0" presId="urn:microsoft.com/office/officeart/2018/5/layout/CenteredIconLabelDescriptionList"/>
    <dgm:cxn modelId="{C099B897-65D0-481D-A60F-BC9059773466}" type="presOf" srcId="{A7B8F571-06B2-40FC-992A-ABC37FBBADD0}" destId="{C127E646-1E1E-4B9B-B778-B832470E4A33}" srcOrd="0" destOrd="1" presId="urn:microsoft.com/office/officeart/2018/5/layout/CenteredIconLabelDescriptionList"/>
    <dgm:cxn modelId="{4D2C3D9D-D197-49E7-9A28-1CC1293C2AD9}" type="presOf" srcId="{34B09F1F-13EB-4531-8219-294E5E985DC3}" destId="{5D5A1B96-9126-4408-800B-728A8077C953}" srcOrd="0" destOrd="0" presId="urn:microsoft.com/office/officeart/2018/5/layout/CenteredIconLabelDescriptionList"/>
    <dgm:cxn modelId="{FF89A5A4-7213-4E1E-9F1C-71AC0ED248A8}" type="presOf" srcId="{3B33BC7D-0D34-49A7-ADD3-C4463158650C}" destId="{AA7272FE-39B3-42D0-9DC5-4D8599AD607B}" srcOrd="0" destOrd="0" presId="urn:microsoft.com/office/officeart/2018/5/layout/CenteredIconLabelDescriptionList"/>
    <dgm:cxn modelId="{74CD73A9-7E21-472D-B0A6-DF68006EFBF8}" srcId="{3B33BC7D-0D34-49A7-ADD3-C4463158650C}" destId="{F5A549F5-AAAB-4C30-800E-FCB92325E8D9}" srcOrd="2" destOrd="0" parTransId="{2068348F-27D3-4521-BB2C-3AF87C564E2F}" sibTransId="{C9BF4A36-A3DF-45E4-BDEE-9FC27931CA61}"/>
    <dgm:cxn modelId="{CFA1B2BF-84D6-4D2D-85B0-73F12BE495D9}" srcId="{A7372E38-D4F8-42AD-99CD-20DF55ED34A1}" destId="{A4DB50BE-F91D-402F-8022-E6A65D7B3E78}" srcOrd="0" destOrd="0" parTransId="{AACAA26F-978D-4808-A9F4-1EFF6D2F6422}" sibTransId="{C7D2E543-10E8-4CCB-8382-A58FCA3D417E}"/>
    <dgm:cxn modelId="{02C4D8C1-3A9C-4E0B-B106-BD3EBAEDE0BD}" type="presOf" srcId="{BFAB31A2-D2E6-4276-875C-FB7AEA075FBC}" destId="{805AB89B-7C00-430C-9289-EB6C182BD70F}" srcOrd="0" destOrd="1" presId="urn:microsoft.com/office/officeart/2018/5/layout/CenteredIconLabelDescriptionList"/>
    <dgm:cxn modelId="{0CDF3FC3-C767-45B4-96CD-E50809CA5936}" type="presOf" srcId="{3354C55E-C759-4834-A01A-00D58CF8E45D}" destId="{805AB89B-7C00-430C-9289-EB6C182BD70F}" srcOrd="0" destOrd="2" presId="urn:microsoft.com/office/officeart/2018/5/layout/CenteredIconLabelDescriptionList"/>
    <dgm:cxn modelId="{73704AD1-7415-420A-B5EC-0158617B0510}" srcId="{3B33BC7D-0D34-49A7-ADD3-C4463158650C}" destId="{EB867A5E-C4ED-48FF-9385-77D662DEDF4C}" srcOrd="0" destOrd="0" parTransId="{36788FFB-B69E-49F3-8E3D-882D9D119F34}" sibTransId="{C6B6018E-6139-4D34-8EC1-E9E6EDB81412}"/>
    <dgm:cxn modelId="{EEF8D17F-AD8F-4807-BD59-CF4F2CC8B3D6}" type="presParOf" srcId="{5D5A1B96-9126-4408-800B-728A8077C953}" destId="{957930B9-0DD5-4FE3-B275-FA1661A45C9D}" srcOrd="0" destOrd="0" presId="urn:microsoft.com/office/officeart/2018/5/layout/CenteredIconLabelDescriptionList"/>
    <dgm:cxn modelId="{9717177C-19E6-4317-B0CB-FC717D9B20A3}" type="presParOf" srcId="{957930B9-0DD5-4FE3-B275-FA1661A45C9D}" destId="{338CB137-5348-4AC8-A245-698F2FECA2E4}" srcOrd="0" destOrd="0" presId="urn:microsoft.com/office/officeart/2018/5/layout/CenteredIconLabelDescriptionList"/>
    <dgm:cxn modelId="{6D543473-C187-4381-BDF1-DEDD1F1E7CE3}" type="presParOf" srcId="{957930B9-0DD5-4FE3-B275-FA1661A45C9D}" destId="{E15D7F35-4CF9-4526-BD0B-1178F4B78465}" srcOrd="1" destOrd="0" presId="urn:microsoft.com/office/officeart/2018/5/layout/CenteredIconLabelDescriptionList"/>
    <dgm:cxn modelId="{19944BF6-52C0-4CDE-8E1D-995AB0FAF580}" type="presParOf" srcId="{957930B9-0DD5-4FE3-B275-FA1661A45C9D}" destId="{D52D57A9-9A5F-4274-87B5-A0BB81FE633B}" srcOrd="2" destOrd="0" presId="urn:microsoft.com/office/officeart/2018/5/layout/CenteredIconLabelDescriptionList"/>
    <dgm:cxn modelId="{1A47F5F9-8EC2-44F6-9BD7-B80034B858BC}" type="presParOf" srcId="{957930B9-0DD5-4FE3-B275-FA1661A45C9D}" destId="{4BB53FCF-41FD-405E-A207-B171ADA8FF2A}" srcOrd="3" destOrd="0" presId="urn:microsoft.com/office/officeart/2018/5/layout/CenteredIconLabelDescriptionList"/>
    <dgm:cxn modelId="{1011B86D-2B31-4B06-B51C-7A0101F62666}" type="presParOf" srcId="{957930B9-0DD5-4FE3-B275-FA1661A45C9D}" destId="{805AB89B-7C00-430C-9289-EB6C182BD70F}" srcOrd="4" destOrd="0" presId="urn:microsoft.com/office/officeart/2018/5/layout/CenteredIconLabelDescriptionList"/>
    <dgm:cxn modelId="{4DCB7C5A-A84A-4462-9FFB-7BA3C0EB5093}" type="presParOf" srcId="{5D5A1B96-9126-4408-800B-728A8077C953}" destId="{F4D07FAD-E239-48DA-8D0F-613ADCEB7165}" srcOrd="1" destOrd="0" presId="urn:microsoft.com/office/officeart/2018/5/layout/CenteredIconLabelDescriptionList"/>
    <dgm:cxn modelId="{29893BC0-A105-4B01-98BA-2F05B78D9606}" type="presParOf" srcId="{5D5A1B96-9126-4408-800B-728A8077C953}" destId="{33D294ED-2D5B-4A40-B301-E1D459513F86}" srcOrd="2" destOrd="0" presId="urn:microsoft.com/office/officeart/2018/5/layout/CenteredIconLabelDescriptionList"/>
    <dgm:cxn modelId="{EBF514FD-8FF9-4B24-9133-7588685A19ED}" type="presParOf" srcId="{33D294ED-2D5B-4A40-B301-E1D459513F86}" destId="{C40C7F41-EEA6-4F70-98A0-0D733DED0AE0}" srcOrd="0" destOrd="0" presId="urn:microsoft.com/office/officeart/2018/5/layout/CenteredIconLabelDescriptionList"/>
    <dgm:cxn modelId="{CAAE194F-9304-40E3-A1A8-D408373B47E1}" type="presParOf" srcId="{33D294ED-2D5B-4A40-B301-E1D459513F86}" destId="{75C1659D-9BA8-44F5-BDE0-926A79AFC884}" srcOrd="1" destOrd="0" presId="urn:microsoft.com/office/officeart/2018/5/layout/CenteredIconLabelDescriptionList"/>
    <dgm:cxn modelId="{CC467EEA-D63A-48FE-8BF2-78BBD09D5018}" type="presParOf" srcId="{33D294ED-2D5B-4A40-B301-E1D459513F86}" destId="{AA7272FE-39B3-42D0-9DC5-4D8599AD607B}" srcOrd="2" destOrd="0" presId="urn:microsoft.com/office/officeart/2018/5/layout/CenteredIconLabelDescriptionList"/>
    <dgm:cxn modelId="{3D1FE5A4-EC80-4087-9E52-332B34F053C7}" type="presParOf" srcId="{33D294ED-2D5B-4A40-B301-E1D459513F86}" destId="{3CAC0AC0-BB31-4865-BC27-6D3F2A6563AA}" srcOrd="3" destOrd="0" presId="urn:microsoft.com/office/officeart/2018/5/layout/CenteredIconLabelDescriptionList"/>
    <dgm:cxn modelId="{6FA3936D-4640-43A5-AB5C-BF59B518E9F8}" type="presParOf" srcId="{33D294ED-2D5B-4A40-B301-E1D459513F86}" destId="{C127E646-1E1E-4B9B-B778-B832470E4A3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36400A-4378-4600-876E-4B0545A50FC4}"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6531BB8E-F9E0-4103-944C-A10DD0E5A6D8}">
      <dgm:prSet custT="1"/>
      <dgm:spPr/>
      <dgm:t>
        <a:bodyPr/>
        <a:lstStyle/>
        <a:p>
          <a:r>
            <a:rPr lang="en-US" sz="3600" dirty="0"/>
            <a:t>IT17100076</a:t>
          </a:r>
        </a:p>
      </dgm:t>
    </dgm:pt>
    <dgm:pt modelId="{21CF3C87-8BF4-495A-A44A-E2C7F26A2F3F}" type="parTrans" cxnId="{5C7D0476-D671-4867-9854-A87E3E2E1B47}">
      <dgm:prSet/>
      <dgm:spPr/>
      <dgm:t>
        <a:bodyPr/>
        <a:lstStyle/>
        <a:p>
          <a:endParaRPr lang="en-US"/>
        </a:p>
      </dgm:t>
    </dgm:pt>
    <dgm:pt modelId="{1E1A3DB6-E4F7-4F4E-B36E-43F507BFF123}" type="sibTrans" cxnId="{5C7D0476-D671-4867-9854-A87E3E2E1B47}">
      <dgm:prSet/>
      <dgm:spPr/>
      <dgm:t>
        <a:bodyPr/>
        <a:lstStyle/>
        <a:p>
          <a:endParaRPr lang="en-US"/>
        </a:p>
      </dgm:t>
    </dgm:pt>
    <dgm:pt modelId="{A4BE931C-A9A8-452C-96EF-A98C1403CD09}">
      <dgm:prSet custT="1"/>
      <dgm:spPr/>
      <dgm:t>
        <a:bodyPr/>
        <a:lstStyle/>
        <a:p>
          <a:r>
            <a:rPr lang="en-US" sz="3600" dirty="0"/>
            <a:t>SILVA. S. R. R. M</a:t>
          </a:r>
        </a:p>
      </dgm:t>
    </dgm:pt>
    <dgm:pt modelId="{FC26F446-66D9-409C-B597-31D415010BDA}" type="parTrans" cxnId="{B2503D70-B812-4F27-8256-9372AAA31034}">
      <dgm:prSet/>
      <dgm:spPr/>
      <dgm:t>
        <a:bodyPr/>
        <a:lstStyle/>
        <a:p>
          <a:endParaRPr lang="en-US"/>
        </a:p>
      </dgm:t>
    </dgm:pt>
    <dgm:pt modelId="{2DE8D4C5-230B-40D8-8753-5FE941F1DAE8}" type="sibTrans" cxnId="{B2503D70-B812-4F27-8256-9372AAA31034}">
      <dgm:prSet/>
      <dgm:spPr/>
      <dgm:t>
        <a:bodyPr/>
        <a:lstStyle/>
        <a:p>
          <a:endParaRPr lang="en-US"/>
        </a:p>
      </dgm:t>
    </dgm:pt>
    <dgm:pt modelId="{F891E1C2-C099-4D89-97F8-346EB0BD0197}" type="pres">
      <dgm:prSet presAssocID="{A736400A-4378-4600-876E-4B0545A50FC4}" presName="linear" presStyleCnt="0">
        <dgm:presLayoutVars>
          <dgm:animLvl val="lvl"/>
          <dgm:resizeHandles val="exact"/>
        </dgm:presLayoutVars>
      </dgm:prSet>
      <dgm:spPr/>
    </dgm:pt>
    <dgm:pt modelId="{658108B9-0B4B-4DD7-AA11-71C0DE683F44}" type="pres">
      <dgm:prSet presAssocID="{6531BB8E-F9E0-4103-944C-A10DD0E5A6D8}" presName="parentText" presStyleLbl="node1" presStyleIdx="0" presStyleCnt="2">
        <dgm:presLayoutVars>
          <dgm:chMax val="0"/>
          <dgm:bulletEnabled val="1"/>
        </dgm:presLayoutVars>
      </dgm:prSet>
      <dgm:spPr/>
    </dgm:pt>
    <dgm:pt modelId="{FB7D1E6E-3F2B-4D7A-9E5B-DC1D6F8A7CB2}" type="pres">
      <dgm:prSet presAssocID="{1E1A3DB6-E4F7-4F4E-B36E-43F507BFF123}" presName="spacer" presStyleCnt="0"/>
      <dgm:spPr/>
    </dgm:pt>
    <dgm:pt modelId="{6D6A5226-3976-49B8-9163-E931C30AF47D}" type="pres">
      <dgm:prSet presAssocID="{A4BE931C-A9A8-452C-96EF-A98C1403CD09}" presName="parentText" presStyleLbl="node1" presStyleIdx="1" presStyleCnt="2">
        <dgm:presLayoutVars>
          <dgm:chMax val="0"/>
          <dgm:bulletEnabled val="1"/>
        </dgm:presLayoutVars>
      </dgm:prSet>
      <dgm:spPr/>
    </dgm:pt>
  </dgm:ptLst>
  <dgm:cxnLst>
    <dgm:cxn modelId="{DF4A6A11-BA7B-477F-BB7D-EBB017974DDF}" type="presOf" srcId="{A736400A-4378-4600-876E-4B0545A50FC4}" destId="{F891E1C2-C099-4D89-97F8-346EB0BD0197}" srcOrd="0" destOrd="0" presId="urn:microsoft.com/office/officeart/2005/8/layout/vList2"/>
    <dgm:cxn modelId="{B2503D70-B812-4F27-8256-9372AAA31034}" srcId="{A736400A-4378-4600-876E-4B0545A50FC4}" destId="{A4BE931C-A9A8-452C-96EF-A98C1403CD09}" srcOrd="1" destOrd="0" parTransId="{FC26F446-66D9-409C-B597-31D415010BDA}" sibTransId="{2DE8D4C5-230B-40D8-8753-5FE941F1DAE8}"/>
    <dgm:cxn modelId="{5C7D0476-D671-4867-9854-A87E3E2E1B47}" srcId="{A736400A-4378-4600-876E-4B0545A50FC4}" destId="{6531BB8E-F9E0-4103-944C-A10DD0E5A6D8}" srcOrd="0" destOrd="0" parTransId="{21CF3C87-8BF4-495A-A44A-E2C7F26A2F3F}" sibTransId="{1E1A3DB6-E4F7-4F4E-B36E-43F507BFF123}"/>
    <dgm:cxn modelId="{32FB328C-ABF8-4C44-B785-19B6FB1CAA79}" type="presOf" srcId="{A4BE931C-A9A8-452C-96EF-A98C1403CD09}" destId="{6D6A5226-3976-49B8-9163-E931C30AF47D}" srcOrd="0" destOrd="0" presId="urn:microsoft.com/office/officeart/2005/8/layout/vList2"/>
    <dgm:cxn modelId="{4AF6A3AC-F927-443B-84C7-E44E844B6463}" type="presOf" srcId="{6531BB8E-F9E0-4103-944C-A10DD0E5A6D8}" destId="{658108B9-0B4B-4DD7-AA11-71C0DE683F44}" srcOrd="0" destOrd="0" presId="urn:microsoft.com/office/officeart/2005/8/layout/vList2"/>
    <dgm:cxn modelId="{53ABCCDD-1D46-4AD8-8EC7-E77B272E51C1}" type="presParOf" srcId="{F891E1C2-C099-4D89-97F8-346EB0BD0197}" destId="{658108B9-0B4B-4DD7-AA11-71C0DE683F44}" srcOrd="0" destOrd="0" presId="urn:microsoft.com/office/officeart/2005/8/layout/vList2"/>
    <dgm:cxn modelId="{507DB4CD-A463-45C7-A152-7EDD944966A5}" type="presParOf" srcId="{F891E1C2-C099-4D89-97F8-346EB0BD0197}" destId="{FB7D1E6E-3F2B-4D7A-9E5B-DC1D6F8A7CB2}" srcOrd="1" destOrd="0" presId="urn:microsoft.com/office/officeart/2005/8/layout/vList2"/>
    <dgm:cxn modelId="{3E6FC66D-D59A-4D54-A129-6A3101147BAD}" type="presParOf" srcId="{F891E1C2-C099-4D89-97F8-346EB0BD0197}" destId="{6D6A5226-3976-49B8-9163-E931C30AF4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447A58-66C9-4458-85D0-AC87FD6F6BBD}" type="doc">
      <dgm:prSet loTypeId="urn:microsoft.com/office/officeart/2005/8/layout/vList5" loCatId="list" qsTypeId="urn:microsoft.com/office/officeart/2005/8/quickstyle/simple1" qsCatId="simple" csTypeId="urn:microsoft.com/office/officeart/2005/8/colors/accent1_3" csCatId="accent1"/>
      <dgm:spPr/>
      <dgm:t>
        <a:bodyPr/>
        <a:lstStyle/>
        <a:p>
          <a:endParaRPr lang="en-US"/>
        </a:p>
      </dgm:t>
    </dgm:pt>
    <dgm:pt modelId="{58791FD7-AFCD-489A-A4A5-A807986AE1C9}">
      <dgm:prSet/>
      <dgm:spPr/>
      <dgm:t>
        <a:bodyPr/>
        <a:lstStyle/>
        <a:p>
          <a:r>
            <a:rPr lang="en-US" dirty="0">
              <a:solidFill>
                <a:schemeClr val="accent6">
                  <a:lumMod val="75000"/>
                </a:schemeClr>
              </a:solidFill>
            </a:rPr>
            <a:t>Challenges</a:t>
          </a:r>
        </a:p>
      </dgm:t>
    </dgm:pt>
    <dgm:pt modelId="{81591991-1C34-4903-9043-78B758F5B777}" type="parTrans" cxnId="{F031F199-E986-490B-B28D-E447CF5EF6B1}">
      <dgm:prSet/>
      <dgm:spPr/>
      <dgm:t>
        <a:bodyPr/>
        <a:lstStyle/>
        <a:p>
          <a:endParaRPr lang="en-US"/>
        </a:p>
      </dgm:t>
    </dgm:pt>
    <dgm:pt modelId="{5BB26546-3EF4-4588-90BE-45CB5E2D21B8}" type="sibTrans" cxnId="{F031F199-E986-490B-B28D-E447CF5EF6B1}">
      <dgm:prSet/>
      <dgm:spPr/>
      <dgm:t>
        <a:bodyPr/>
        <a:lstStyle/>
        <a:p>
          <a:endParaRPr lang="en-US"/>
        </a:p>
      </dgm:t>
    </dgm:pt>
    <dgm:pt modelId="{D1B5BBE1-B180-4117-9C31-836C2E935A17}">
      <dgm:prSet/>
      <dgm:spPr/>
      <dgm:t>
        <a:bodyPr/>
        <a:lstStyle/>
        <a:p>
          <a:r>
            <a:rPr lang="en-US"/>
            <a:t>Gaining the knowledge about Dementia</a:t>
          </a:r>
        </a:p>
      </dgm:t>
    </dgm:pt>
    <dgm:pt modelId="{5C7E3B5F-512A-43A0-836C-4064AB76465C}" type="parTrans" cxnId="{377C7D25-8752-4F10-8E99-72D4DEC0EF12}">
      <dgm:prSet/>
      <dgm:spPr/>
      <dgm:t>
        <a:bodyPr/>
        <a:lstStyle/>
        <a:p>
          <a:endParaRPr lang="en-US"/>
        </a:p>
      </dgm:t>
    </dgm:pt>
    <dgm:pt modelId="{54AF2E06-2D58-4EC4-B7DA-A906CE5CE044}" type="sibTrans" cxnId="{377C7D25-8752-4F10-8E99-72D4DEC0EF12}">
      <dgm:prSet/>
      <dgm:spPr/>
      <dgm:t>
        <a:bodyPr/>
        <a:lstStyle/>
        <a:p>
          <a:endParaRPr lang="en-US"/>
        </a:p>
      </dgm:t>
    </dgm:pt>
    <dgm:pt modelId="{32218C7C-154B-46C7-99D3-56852492BF15}">
      <dgm:prSet/>
      <dgm:spPr/>
      <dgm:t>
        <a:bodyPr/>
        <a:lstStyle/>
        <a:p>
          <a:r>
            <a:rPr lang="en-US"/>
            <a:t>Designing the Games </a:t>
          </a:r>
        </a:p>
      </dgm:t>
    </dgm:pt>
    <dgm:pt modelId="{A024EB2C-BD2D-44A7-A3AB-F69AA62C6E71}" type="parTrans" cxnId="{CC74D85A-A28D-4666-8CA0-899087D34BA9}">
      <dgm:prSet/>
      <dgm:spPr/>
      <dgm:t>
        <a:bodyPr/>
        <a:lstStyle/>
        <a:p>
          <a:endParaRPr lang="en-US"/>
        </a:p>
      </dgm:t>
    </dgm:pt>
    <dgm:pt modelId="{439309A9-95F4-43A7-BB1A-1DD166E9F1BB}" type="sibTrans" cxnId="{CC74D85A-A28D-4666-8CA0-899087D34BA9}">
      <dgm:prSet/>
      <dgm:spPr/>
      <dgm:t>
        <a:bodyPr/>
        <a:lstStyle/>
        <a:p>
          <a:endParaRPr lang="en-US"/>
        </a:p>
      </dgm:t>
    </dgm:pt>
    <dgm:pt modelId="{D298959C-7BD4-4DDA-954C-80DADFC938EE}">
      <dgm:prSet/>
      <dgm:spPr/>
      <dgm:t>
        <a:bodyPr/>
        <a:lstStyle/>
        <a:p>
          <a:r>
            <a:rPr lang="en-US"/>
            <a:t>Selecting the most important functionalities for the games</a:t>
          </a:r>
        </a:p>
      </dgm:t>
    </dgm:pt>
    <dgm:pt modelId="{57F4A130-7453-4214-8E43-488A27C8B6B9}" type="parTrans" cxnId="{0ABBE11C-BED9-4AB5-ABFC-19C155571C44}">
      <dgm:prSet/>
      <dgm:spPr/>
      <dgm:t>
        <a:bodyPr/>
        <a:lstStyle/>
        <a:p>
          <a:endParaRPr lang="en-US"/>
        </a:p>
      </dgm:t>
    </dgm:pt>
    <dgm:pt modelId="{112DE861-262F-484D-9722-CA5DAFE7E8E7}" type="sibTrans" cxnId="{0ABBE11C-BED9-4AB5-ABFC-19C155571C44}">
      <dgm:prSet/>
      <dgm:spPr/>
      <dgm:t>
        <a:bodyPr/>
        <a:lstStyle/>
        <a:p>
          <a:endParaRPr lang="en-US"/>
        </a:p>
      </dgm:t>
    </dgm:pt>
    <dgm:pt modelId="{A433C6E2-417C-46F8-BF02-5928099B68A7}">
      <dgm:prSet/>
      <dgm:spPr/>
      <dgm:t>
        <a:bodyPr/>
        <a:lstStyle/>
        <a:p>
          <a:r>
            <a:rPr lang="en-US" dirty="0"/>
            <a:t>Select sample users(patients)</a:t>
          </a:r>
        </a:p>
      </dgm:t>
    </dgm:pt>
    <dgm:pt modelId="{5F0FFC00-F3E9-46F9-9331-AEF625979A29}" type="parTrans" cxnId="{715CBB63-BB64-472F-B0CE-584462803E99}">
      <dgm:prSet/>
      <dgm:spPr/>
      <dgm:t>
        <a:bodyPr/>
        <a:lstStyle/>
        <a:p>
          <a:endParaRPr lang="en-US"/>
        </a:p>
      </dgm:t>
    </dgm:pt>
    <dgm:pt modelId="{CC98D933-F4C0-4A50-AFF8-5314FC10FF5B}" type="sibTrans" cxnId="{715CBB63-BB64-472F-B0CE-584462803E99}">
      <dgm:prSet/>
      <dgm:spPr/>
      <dgm:t>
        <a:bodyPr/>
        <a:lstStyle/>
        <a:p>
          <a:endParaRPr lang="en-US"/>
        </a:p>
      </dgm:t>
    </dgm:pt>
    <dgm:pt modelId="{75ECF4E1-82C6-4ED9-9BE1-CAA4C769297E}">
      <dgm:prSet/>
      <dgm:spPr/>
      <dgm:t>
        <a:bodyPr/>
        <a:lstStyle/>
        <a:p>
          <a:r>
            <a:rPr lang="en-US" dirty="0">
              <a:solidFill>
                <a:schemeClr val="accent6">
                  <a:lumMod val="75000"/>
                </a:schemeClr>
              </a:solidFill>
            </a:rPr>
            <a:t>Limitations</a:t>
          </a:r>
        </a:p>
      </dgm:t>
    </dgm:pt>
    <dgm:pt modelId="{DD74AC76-8DFC-487F-AEBF-34FA676FB77A}" type="parTrans" cxnId="{26C132FF-B55A-4EB1-917A-E92C9FFBCAD6}">
      <dgm:prSet/>
      <dgm:spPr/>
      <dgm:t>
        <a:bodyPr/>
        <a:lstStyle/>
        <a:p>
          <a:endParaRPr lang="en-US"/>
        </a:p>
      </dgm:t>
    </dgm:pt>
    <dgm:pt modelId="{90A5374C-B62F-42EF-A033-48E7AF7C561A}" type="sibTrans" cxnId="{26C132FF-B55A-4EB1-917A-E92C9FFBCAD6}">
      <dgm:prSet/>
      <dgm:spPr/>
      <dgm:t>
        <a:bodyPr/>
        <a:lstStyle/>
        <a:p>
          <a:endParaRPr lang="en-US"/>
        </a:p>
      </dgm:t>
    </dgm:pt>
    <dgm:pt modelId="{ABE569B9-BAF1-42AE-9F9D-D8CC79680B2D}">
      <dgm:prSet/>
      <dgm:spPr/>
      <dgm:t>
        <a:bodyPr/>
        <a:lstStyle/>
        <a:p>
          <a:r>
            <a:rPr lang="en-US"/>
            <a:t>Patients in mild and moderate stages only can use the application.</a:t>
          </a:r>
        </a:p>
      </dgm:t>
    </dgm:pt>
    <dgm:pt modelId="{62571FD2-8F46-43DC-9DE9-7405DDCC3563}" type="parTrans" cxnId="{22812541-7FF2-42A1-9853-0D95EE542B5F}">
      <dgm:prSet/>
      <dgm:spPr/>
      <dgm:t>
        <a:bodyPr/>
        <a:lstStyle/>
        <a:p>
          <a:endParaRPr lang="en-US"/>
        </a:p>
      </dgm:t>
    </dgm:pt>
    <dgm:pt modelId="{6DB3D1D2-69B3-4BE4-B235-802C3C75754E}" type="sibTrans" cxnId="{22812541-7FF2-42A1-9853-0D95EE542B5F}">
      <dgm:prSet/>
      <dgm:spPr/>
      <dgm:t>
        <a:bodyPr/>
        <a:lstStyle/>
        <a:p>
          <a:endParaRPr lang="en-US"/>
        </a:p>
      </dgm:t>
    </dgm:pt>
    <dgm:pt modelId="{FEDEB3AD-2608-4AC0-B271-5C74690A875F}">
      <dgm:prSet/>
      <dgm:spPr/>
      <dgm:t>
        <a:bodyPr/>
        <a:lstStyle/>
        <a:p>
          <a:r>
            <a:rPr lang="en-US"/>
            <a:t>Need smart phone to install the application.</a:t>
          </a:r>
        </a:p>
      </dgm:t>
    </dgm:pt>
    <dgm:pt modelId="{10FBC072-4EC4-4F8A-BAB1-D1FB8D17A52A}" type="parTrans" cxnId="{DFB42B34-021C-43B2-8AD2-369EAAE21189}">
      <dgm:prSet/>
      <dgm:spPr/>
      <dgm:t>
        <a:bodyPr/>
        <a:lstStyle/>
        <a:p>
          <a:endParaRPr lang="en-US"/>
        </a:p>
      </dgm:t>
    </dgm:pt>
    <dgm:pt modelId="{84755418-6A8F-486F-8FE6-F73F1541D7D4}" type="sibTrans" cxnId="{DFB42B34-021C-43B2-8AD2-369EAAE21189}">
      <dgm:prSet/>
      <dgm:spPr/>
      <dgm:t>
        <a:bodyPr/>
        <a:lstStyle/>
        <a:p>
          <a:endParaRPr lang="en-US"/>
        </a:p>
      </dgm:t>
    </dgm:pt>
    <dgm:pt modelId="{485DE9D4-D94F-4869-80FF-E68FD9868433}">
      <dgm:prSet/>
      <dgm:spPr/>
      <dgm:t>
        <a:bodyPr/>
        <a:lstStyle/>
        <a:p>
          <a:r>
            <a:rPr lang="en-US"/>
            <a:t>Doesn’t have the games for the all the functionalities.</a:t>
          </a:r>
        </a:p>
      </dgm:t>
    </dgm:pt>
    <dgm:pt modelId="{9209507B-6D09-46ED-8513-B0721B2058E4}" type="parTrans" cxnId="{313326B4-F9F9-48D2-A851-F9B6907AF5F2}">
      <dgm:prSet/>
      <dgm:spPr/>
      <dgm:t>
        <a:bodyPr/>
        <a:lstStyle/>
        <a:p>
          <a:endParaRPr lang="en-US"/>
        </a:p>
      </dgm:t>
    </dgm:pt>
    <dgm:pt modelId="{30B657DA-BAC3-42F9-8803-B44AC96419A0}" type="sibTrans" cxnId="{313326B4-F9F9-48D2-A851-F9B6907AF5F2}">
      <dgm:prSet/>
      <dgm:spPr/>
      <dgm:t>
        <a:bodyPr/>
        <a:lstStyle/>
        <a:p>
          <a:endParaRPr lang="en-US"/>
        </a:p>
      </dgm:t>
    </dgm:pt>
    <dgm:pt modelId="{62BBD5D6-5471-48EA-A95A-2C536BEF9E52}" type="pres">
      <dgm:prSet presAssocID="{8C447A58-66C9-4458-85D0-AC87FD6F6BBD}" presName="Name0" presStyleCnt="0">
        <dgm:presLayoutVars>
          <dgm:dir/>
          <dgm:animLvl val="lvl"/>
          <dgm:resizeHandles val="exact"/>
        </dgm:presLayoutVars>
      </dgm:prSet>
      <dgm:spPr/>
    </dgm:pt>
    <dgm:pt modelId="{9BCF1367-3115-4616-96C9-892E4FAA1740}" type="pres">
      <dgm:prSet presAssocID="{58791FD7-AFCD-489A-A4A5-A807986AE1C9}" presName="linNode" presStyleCnt="0"/>
      <dgm:spPr/>
    </dgm:pt>
    <dgm:pt modelId="{0C7065AE-2D18-43FB-83C6-28D069FFDEBA}" type="pres">
      <dgm:prSet presAssocID="{58791FD7-AFCD-489A-A4A5-A807986AE1C9}" presName="parentText" presStyleLbl="node1" presStyleIdx="0" presStyleCnt="2">
        <dgm:presLayoutVars>
          <dgm:chMax val="1"/>
          <dgm:bulletEnabled val="1"/>
        </dgm:presLayoutVars>
      </dgm:prSet>
      <dgm:spPr/>
    </dgm:pt>
    <dgm:pt modelId="{6017B1B8-5BD7-44B6-A44E-F4A275369286}" type="pres">
      <dgm:prSet presAssocID="{58791FD7-AFCD-489A-A4A5-A807986AE1C9}" presName="descendantText" presStyleLbl="alignAccFollowNode1" presStyleIdx="0" presStyleCnt="2">
        <dgm:presLayoutVars>
          <dgm:bulletEnabled val="1"/>
        </dgm:presLayoutVars>
      </dgm:prSet>
      <dgm:spPr/>
    </dgm:pt>
    <dgm:pt modelId="{6D49670E-384E-41DB-B270-B99A587D33ED}" type="pres">
      <dgm:prSet presAssocID="{5BB26546-3EF4-4588-90BE-45CB5E2D21B8}" presName="sp" presStyleCnt="0"/>
      <dgm:spPr/>
    </dgm:pt>
    <dgm:pt modelId="{DB0969AC-E7D8-4B12-A89A-DE6E1F0CD3FF}" type="pres">
      <dgm:prSet presAssocID="{75ECF4E1-82C6-4ED9-9BE1-CAA4C769297E}" presName="linNode" presStyleCnt="0"/>
      <dgm:spPr/>
    </dgm:pt>
    <dgm:pt modelId="{8D8CBE26-6E6C-4E1B-9DAD-150AA419728C}" type="pres">
      <dgm:prSet presAssocID="{75ECF4E1-82C6-4ED9-9BE1-CAA4C769297E}" presName="parentText" presStyleLbl="node1" presStyleIdx="1" presStyleCnt="2">
        <dgm:presLayoutVars>
          <dgm:chMax val="1"/>
          <dgm:bulletEnabled val="1"/>
        </dgm:presLayoutVars>
      </dgm:prSet>
      <dgm:spPr/>
    </dgm:pt>
    <dgm:pt modelId="{5D822813-BEEF-42B0-844D-4FDB243B4BBD}" type="pres">
      <dgm:prSet presAssocID="{75ECF4E1-82C6-4ED9-9BE1-CAA4C769297E}" presName="descendantText" presStyleLbl="alignAccFollowNode1" presStyleIdx="1" presStyleCnt="2">
        <dgm:presLayoutVars>
          <dgm:bulletEnabled val="1"/>
        </dgm:presLayoutVars>
      </dgm:prSet>
      <dgm:spPr/>
    </dgm:pt>
  </dgm:ptLst>
  <dgm:cxnLst>
    <dgm:cxn modelId="{0ABBE11C-BED9-4AB5-ABFC-19C155571C44}" srcId="{58791FD7-AFCD-489A-A4A5-A807986AE1C9}" destId="{D298959C-7BD4-4DDA-954C-80DADFC938EE}" srcOrd="2" destOrd="0" parTransId="{57F4A130-7453-4214-8E43-488A27C8B6B9}" sibTransId="{112DE861-262F-484D-9722-CA5DAFE7E8E7}"/>
    <dgm:cxn modelId="{377C7D25-8752-4F10-8E99-72D4DEC0EF12}" srcId="{58791FD7-AFCD-489A-A4A5-A807986AE1C9}" destId="{D1B5BBE1-B180-4117-9C31-836C2E935A17}" srcOrd="0" destOrd="0" parTransId="{5C7E3B5F-512A-43A0-836C-4064AB76465C}" sibTransId="{54AF2E06-2D58-4EC4-B7DA-A906CE5CE044}"/>
    <dgm:cxn modelId="{55E76827-C956-41C1-897F-5EDC9412FC1F}" type="presOf" srcId="{485DE9D4-D94F-4869-80FF-E68FD9868433}" destId="{5D822813-BEEF-42B0-844D-4FDB243B4BBD}" srcOrd="0" destOrd="2" presId="urn:microsoft.com/office/officeart/2005/8/layout/vList5"/>
    <dgm:cxn modelId="{AC159C2C-4D2C-475B-A12B-E2DAADC043C5}" type="presOf" srcId="{58791FD7-AFCD-489A-A4A5-A807986AE1C9}" destId="{0C7065AE-2D18-43FB-83C6-28D069FFDEBA}" srcOrd="0" destOrd="0" presId="urn:microsoft.com/office/officeart/2005/8/layout/vList5"/>
    <dgm:cxn modelId="{DFB42B34-021C-43B2-8AD2-369EAAE21189}" srcId="{75ECF4E1-82C6-4ED9-9BE1-CAA4C769297E}" destId="{FEDEB3AD-2608-4AC0-B271-5C74690A875F}" srcOrd="1" destOrd="0" parTransId="{10FBC072-4EC4-4F8A-BAB1-D1FB8D17A52A}" sibTransId="{84755418-6A8F-486F-8FE6-F73F1541D7D4}"/>
    <dgm:cxn modelId="{D4517135-7A67-4C8B-9093-CBA7DA9C3D15}" type="presOf" srcId="{32218C7C-154B-46C7-99D3-56852492BF15}" destId="{6017B1B8-5BD7-44B6-A44E-F4A275369286}" srcOrd="0" destOrd="1" presId="urn:microsoft.com/office/officeart/2005/8/layout/vList5"/>
    <dgm:cxn modelId="{22812541-7FF2-42A1-9853-0D95EE542B5F}" srcId="{75ECF4E1-82C6-4ED9-9BE1-CAA4C769297E}" destId="{ABE569B9-BAF1-42AE-9F9D-D8CC79680B2D}" srcOrd="0" destOrd="0" parTransId="{62571FD2-8F46-43DC-9DE9-7405DDCC3563}" sibTransId="{6DB3D1D2-69B3-4BE4-B235-802C3C75754E}"/>
    <dgm:cxn modelId="{715CBB63-BB64-472F-B0CE-584462803E99}" srcId="{58791FD7-AFCD-489A-A4A5-A807986AE1C9}" destId="{A433C6E2-417C-46F8-BF02-5928099B68A7}" srcOrd="3" destOrd="0" parTransId="{5F0FFC00-F3E9-46F9-9331-AEF625979A29}" sibTransId="{CC98D933-F4C0-4A50-AFF8-5314FC10FF5B}"/>
    <dgm:cxn modelId="{B09CD26F-0AB1-4103-A52B-CB5BC8AC226D}" type="presOf" srcId="{A433C6E2-417C-46F8-BF02-5928099B68A7}" destId="{6017B1B8-5BD7-44B6-A44E-F4A275369286}" srcOrd="0" destOrd="3" presId="urn:microsoft.com/office/officeart/2005/8/layout/vList5"/>
    <dgm:cxn modelId="{25AAC551-2CCD-43AA-9A34-E793F75CA921}" type="presOf" srcId="{D1B5BBE1-B180-4117-9C31-836C2E935A17}" destId="{6017B1B8-5BD7-44B6-A44E-F4A275369286}" srcOrd="0" destOrd="0" presId="urn:microsoft.com/office/officeart/2005/8/layout/vList5"/>
    <dgm:cxn modelId="{CC74D85A-A28D-4666-8CA0-899087D34BA9}" srcId="{58791FD7-AFCD-489A-A4A5-A807986AE1C9}" destId="{32218C7C-154B-46C7-99D3-56852492BF15}" srcOrd="1" destOrd="0" parTransId="{A024EB2C-BD2D-44A7-A3AB-F69AA62C6E71}" sibTransId="{439309A9-95F4-43A7-BB1A-1DD166E9F1BB}"/>
    <dgm:cxn modelId="{A8C8DA98-4130-4191-AA3C-4FDA30B45D53}" type="presOf" srcId="{75ECF4E1-82C6-4ED9-9BE1-CAA4C769297E}" destId="{8D8CBE26-6E6C-4E1B-9DAD-150AA419728C}" srcOrd="0" destOrd="0" presId="urn:microsoft.com/office/officeart/2005/8/layout/vList5"/>
    <dgm:cxn modelId="{F031F199-E986-490B-B28D-E447CF5EF6B1}" srcId="{8C447A58-66C9-4458-85D0-AC87FD6F6BBD}" destId="{58791FD7-AFCD-489A-A4A5-A807986AE1C9}" srcOrd="0" destOrd="0" parTransId="{81591991-1C34-4903-9043-78B758F5B777}" sibTransId="{5BB26546-3EF4-4588-90BE-45CB5E2D21B8}"/>
    <dgm:cxn modelId="{74CC059E-44BE-453B-9F92-A49079A41431}" type="presOf" srcId="{D298959C-7BD4-4DDA-954C-80DADFC938EE}" destId="{6017B1B8-5BD7-44B6-A44E-F4A275369286}" srcOrd="0" destOrd="2" presId="urn:microsoft.com/office/officeart/2005/8/layout/vList5"/>
    <dgm:cxn modelId="{732AB7B0-C495-4DB7-82B1-420DF130BD6B}" type="presOf" srcId="{FEDEB3AD-2608-4AC0-B271-5C74690A875F}" destId="{5D822813-BEEF-42B0-844D-4FDB243B4BBD}" srcOrd="0" destOrd="1" presId="urn:microsoft.com/office/officeart/2005/8/layout/vList5"/>
    <dgm:cxn modelId="{313326B4-F9F9-48D2-A851-F9B6907AF5F2}" srcId="{75ECF4E1-82C6-4ED9-9BE1-CAA4C769297E}" destId="{485DE9D4-D94F-4869-80FF-E68FD9868433}" srcOrd="2" destOrd="0" parTransId="{9209507B-6D09-46ED-8513-B0721B2058E4}" sibTransId="{30B657DA-BAC3-42F9-8803-B44AC96419A0}"/>
    <dgm:cxn modelId="{E74A87D4-FC00-423A-9231-43305C28CAC1}" type="presOf" srcId="{8C447A58-66C9-4458-85D0-AC87FD6F6BBD}" destId="{62BBD5D6-5471-48EA-A95A-2C536BEF9E52}" srcOrd="0" destOrd="0" presId="urn:microsoft.com/office/officeart/2005/8/layout/vList5"/>
    <dgm:cxn modelId="{848983DE-4CDB-4F57-A4AD-16FFF201BCFD}" type="presOf" srcId="{ABE569B9-BAF1-42AE-9F9D-D8CC79680B2D}" destId="{5D822813-BEEF-42B0-844D-4FDB243B4BBD}" srcOrd="0" destOrd="0" presId="urn:microsoft.com/office/officeart/2005/8/layout/vList5"/>
    <dgm:cxn modelId="{26C132FF-B55A-4EB1-917A-E92C9FFBCAD6}" srcId="{8C447A58-66C9-4458-85D0-AC87FD6F6BBD}" destId="{75ECF4E1-82C6-4ED9-9BE1-CAA4C769297E}" srcOrd="1" destOrd="0" parTransId="{DD74AC76-8DFC-487F-AEBF-34FA676FB77A}" sibTransId="{90A5374C-B62F-42EF-A033-48E7AF7C561A}"/>
    <dgm:cxn modelId="{2FC33EF1-09B3-45F4-98A7-974EADEB68CE}" type="presParOf" srcId="{62BBD5D6-5471-48EA-A95A-2C536BEF9E52}" destId="{9BCF1367-3115-4616-96C9-892E4FAA1740}" srcOrd="0" destOrd="0" presId="urn:microsoft.com/office/officeart/2005/8/layout/vList5"/>
    <dgm:cxn modelId="{AE2B217D-1CBE-4556-A89D-3B6BE6A6CDD2}" type="presParOf" srcId="{9BCF1367-3115-4616-96C9-892E4FAA1740}" destId="{0C7065AE-2D18-43FB-83C6-28D069FFDEBA}" srcOrd="0" destOrd="0" presId="urn:microsoft.com/office/officeart/2005/8/layout/vList5"/>
    <dgm:cxn modelId="{D6C13904-2D2A-4C4A-9C66-8DFC34E3EF1D}" type="presParOf" srcId="{9BCF1367-3115-4616-96C9-892E4FAA1740}" destId="{6017B1B8-5BD7-44B6-A44E-F4A275369286}" srcOrd="1" destOrd="0" presId="urn:microsoft.com/office/officeart/2005/8/layout/vList5"/>
    <dgm:cxn modelId="{8177B3E3-6BBD-4C95-BC27-E7F9B2A6660D}" type="presParOf" srcId="{62BBD5D6-5471-48EA-A95A-2C536BEF9E52}" destId="{6D49670E-384E-41DB-B270-B99A587D33ED}" srcOrd="1" destOrd="0" presId="urn:microsoft.com/office/officeart/2005/8/layout/vList5"/>
    <dgm:cxn modelId="{D0AB64CC-7522-48C1-B637-0514ED7CB472}" type="presParOf" srcId="{62BBD5D6-5471-48EA-A95A-2C536BEF9E52}" destId="{DB0969AC-E7D8-4B12-A89A-DE6E1F0CD3FF}" srcOrd="2" destOrd="0" presId="urn:microsoft.com/office/officeart/2005/8/layout/vList5"/>
    <dgm:cxn modelId="{D33B4597-9E72-47B7-BE24-275B9AE30CE4}" type="presParOf" srcId="{DB0969AC-E7D8-4B12-A89A-DE6E1F0CD3FF}" destId="{8D8CBE26-6E6C-4E1B-9DAD-150AA419728C}" srcOrd="0" destOrd="0" presId="urn:microsoft.com/office/officeart/2005/8/layout/vList5"/>
    <dgm:cxn modelId="{523A555F-AEF3-484A-8713-C875DDED330D}" type="presParOf" srcId="{DB0969AC-E7D8-4B12-A89A-DE6E1F0CD3FF}" destId="{5D822813-BEEF-42B0-844D-4FDB243B4BB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A5D60-1D04-4915-9661-FAEDB22154C4}">
      <dsp:nvSpPr>
        <dsp:cNvPr id="0" name=""/>
        <dsp:cNvSpPr/>
      </dsp:nvSpPr>
      <dsp:spPr>
        <a:xfrm>
          <a:off x="0" y="59863"/>
          <a:ext cx="8596312" cy="55489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Current prevalence of dementia is 47.5 million worldwide[1].</a:t>
          </a:r>
        </a:p>
      </dsp:txBody>
      <dsp:txXfrm>
        <a:off x="27088" y="86951"/>
        <a:ext cx="8542136" cy="500716"/>
      </dsp:txXfrm>
    </dsp:sp>
    <dsp:sp modelId="{0988CC27-4E11-41CA-8A51-6AC895A938F0}">
      <dsp:nvSpPr>
        <dsp:cNvPr id="0" name=""/>
        <dsp:cNvSpPr/>
      </dsp:nvSpPr>
      <dsp:spPr>
        <a:xfrm>
          <a:off x="0" y="812823"/>
          <a:ext cx="8596312" cy="55489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There are not any software based solution which can learn from the user behavior and get customized to the user</a:t>
          </a:r>
        </a:p>
      </dsp:txBody>
      <dsp:txXfrm>
        <a:off x="27088" y="839911"/>
        <a:ext cx="8542136" cy="500716"/>
      </dsp:txXfrm>
    </dsp:sp>
    <dsp:sp modelId="{4EFF8DC0-AFBC-4A82-8A27-AC05B4A6BA07}">
      <dsp:nvSpPr>
        <dsp:cNvPr id="0" name=""/>
        <dsp:cNvSpPr/>
      </dsp:nvSpPr>
      <dsp:spPr>
        <a:xfrm>
          <a:off x="0" y="1561291"/>
          <a:ext cx="8596312" cy="55489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The number will nearly double in every 20 years globally</a:t>
          </a:r>
          <a:r>
            <a:rPr lang="en-US" sz="2000" kern="1200" dirty="0"/>
            <a:t>.</a:t>
          </a:r>
        </a:p>
      </dsp:txBody>
      <dsp:txXfrm>
        <a:off x="27088" y="1588379"/>
        <a:ext cx="8542136" cy="500716"/>
      </dsp:txXfrm>
    </dsp:sp>
    <dsp:sp modelId="{7BA70B6B-BC9E-4A34-875B-8DECCF6628BE}">
      <dsp:nvSpPr>
        <dsp:cNvPr id="0" name=""/>
        <dsp:cNvSpPr/>
      </dsp:nvSpPr>
      <dsp:spPr>
        <a:xfrm>
          <a:off x="0" y="2281044"/>
          <a:ext cx="8596312" cy="55489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Dementia is basically a syndrome which can’t be cured by medicines</a:t>
          </a:r>
        </a:p>
      </dsp:txBody>
      <dsp:txXfrm>
        <a:off x="27088" y="2308132"/>
        <a:ext cx="8542136" cy="500716"/>
      </dsp:txXfrm>
    </dsp:sp>
    <dsp:sp modelId="{D1CC308B-AF99-4A1D-BFD4-8B0C0851F0F6}">
      <dsp:nvSpPr>
        <dsp:cNvPr id="0" name=""/>
        <dsp:cNvSpPr/>
      </dsp:nvSpPr>
      <dsp:spPr>
        <a:xfrm>
          <a:off x="0" y="3011102"/>
          <a:ext cx="8596312" cy="79342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There are not any applications suitable for the Sri Lankan culture</a:t>
          </a:r>
        </a:p>
        <a:p>
          <a:pPr marL="0" lvl="0" indent="0" algn="l" defTabSz="889000">
            <a:lnSpc>
              <a:spcPct val="90000"/>
            </a:lnSpc>
            <a:spcBef>
              <a:spcPct val="0"/>
            </a:spcBef>
            <a:spcAft>
              <a:spcPct val="35000"/>
            </a:spcAft>
            <a:buNone/>
          </a:pPr>
          <a:r>
            <a:rPr lang="en-US" sz="2000" kern="1200" dirty="0">
              <a:solidFill>
                <a:schemeClr val="tx1"/>
              </a:solidFill>
            </a:rPr>
            <a:t> Language and Images</a:t>
          </a:r>
        </a:p>
      </dsp:txBody>
      <dsp:txXfrm>
        <a:off x="38732" y="3049834"/>
        <a:ext cx="8518848" cy="715965"/>
      </dsp:txXfrm>
    </dsp:sp>
    <dsp:sp modelId="{210C85DA-9EF6-4E5F-894B-9932B362FC61}">
      <dsp:nvSpPr>
        <dsp:cNvPr id="0" name=""/>
        <dsp:cNvSpPr/>
      </dsp:nvSpPr>
      <dsp:spPr>
        <a:xfrm>
          <a:off x="0" y="3719867"/>
          <a:ext cx="8596312" cy="8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33"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US" sz="400" kern="1200" dirty="0"/>
        </a:p>
      </dsp:txBody>
      <dsp:txXfrm>
        <a:off x="0" y="3719867"/>
        <a:ext cx="8596312" cy="822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28B33-3C27-437A-800F-D79E737AA2DB}">
      <dsp:nvSpPr>
        <dsp:cNvPr id="0" name=""/>
        <dsp:cNvSpPr/>
      </dsp:nvSpPr>
      <dsp:spPr>
        <a:xfrm>
          <a:off x="0" y="2752"/>
          <a:ext cx="8923338" cy="11714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DD09F-30D8-4145-9906-0D0C7CFFEAD6}">
      <dsp:nvSpPr>
        <dsp:cNvPr id="0" name=""/>
        <dsp:cNvSpPr/>
      </dsp:nvSpPr>
      <dsp:spPr>
        <a:xfrm>
          <a:off x="354377" y="266338"/>
          <a:ext cx="644951" cy="644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52662A-DC73-402A-8977-40554852EE94}">
      <dsp:nvSpPr>
        <dsp:cNvPr id="0" name=""/>
        <dsp:cNvSpPr/>
      </dsp:nvSpPr>
      <dsp:spPr>
        <a:xfrm>
          <a:off x="1353705" y="2752"/>
          <a:ext cx="7220590" cy="1172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04" tIns="124104" rIns="124104" bIns="124104" numCol="1" spcCol="1270" anchor="ctr" anchorCtr="0">
          <a:noAutofit/>
        </a:bodyPr>
        <a:lstStyle/>
        <a:p>
          <a:pPr marL="0" lvl="0" indent="0" algn="just" defTabSz="844550">
            <a:lnSpc>
              <a:spcPct val="100000"/>
            </a:lnSpc>
            <a:spcBef>
              <a:spcPct val="0"/>
            </a:spcBef>
            <a:spcAft>
              <a:spcPct val="35000"/>
            </a:spcAft>
            <a:buNone/>
          </a:pPr>
          <a:r>
            <a:rPr lang="en-US" sz="1900" b="1" kern="1200" dirty="0"/>
            <a:t>Help the Dementia patients by giving rehabilitation in a cognitive way using different kinds of games or activities by learning from the user aspects which will be implemented in this application with continuous monitoring. </a:t>
          </a:r>
          <a:endParaRPr lang="en-US" sz="1900" kern="1200" dirty="0"/>
        </a:p>
      </dsp:txBody>
      <dsp:txXfrm>
        <a:off x="1353705" y="2752"/>
        <a:ext cx="7220590" cy="1172639"/>
      </dsp:txXfrm>
    </dsp:sp>
    <dsp:sp modelId="{BEA567F4-AD81-47BE-8344-F3DEFD3D80DB}">
      <dsp:nvSpPr>
        <dsp:cNvPr id="0" name=""/>
        <dsp:cNvSpPr/>
      </dsp:nvSpPr>
      <dsp:spPr>
        <a:xfrm>
          <a:off x="0" y="1443424"/>
          <a:ext cx="8923338" cy="11714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160278-55B1-4213-A65E-D8725F4AB255}">
      <dsp:nvSpPr>
        <dsp:cNvPr id="0" name=""/>
        <dsp:cNvSpPr/>
      </dsp:nvSpPr>
      <dsp:spPr>
        <a:xfrm>
          <a:off x="354377" y="1707010"/>
          <a:ext cx="644951" cy="644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F47C5D-A73F-47CD-8208-313EDE157969}">
      <dsp:nvSpPr>
        <dsp:cNvPr id="0" name=""/>
        <dsp:cNvSpPr/>
      </dsp:nvSpPr>
      <dsp:spPr>
        <a:xfrm>
          <a:off x="1353705" y="1443424"/>
          <a:ext cx="7220590" cy="1172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04" tIns="124104" rIns="124104" bIns="124104" numCol="1" spcCol="1270" anchor="ctr" anchorCtr="0">
          <a:noAutofit/>
        </a:bodyPr>
        <a:lstStyle/>
        <a:p>
          <a:pPr marL="0" lvl="0" indent="0" algn="l" defTabSz="889000">
            <a:lnSpc>
              <a:spcPct val="100000"/>
            </a:lnSpc>
            <a:spcBef>
              <a:spcPct val="0"/>
            </a:spcBef>
            <a:spcAft>
              <a:spcPct val="35000"/>
            </a:spcAft>
            <a:buNone/>
          </a:pPr>
          <a:r>
            <a:rPr lang="en-US" sz="2000" b="1" kern="1200"/>
            <a:t>Decrease the mild and moderate stages of Dementia patients</a:t>
          </a:r>
          <a:endParaRPr lang="en-US" sz="2000" kern="1200" dirty="0"/>
        </a:p>
      </dsp:txBody>
      <dsp:txXfrm>
        <a:off x="1353705" y="1443424"/>
        <a:ext cx="7220590" cy="1172639"/>
      </dsp:txXfrm>
    </dsp:sp>
    <dsp:sp modelId="{E5010EA7-7939-4DBE-8295-0769E8485800}">
      <dsp:nvSpPr>
        <dsp:cNvPr id="0" name=""/>
        <dsp:cNvSpPr/>
      </dsp:nvSpPr>
      <dsp:spPr>
        <a:xfrm>
          <a:off x="0" y="2884095"/>
          <a:ext cx="8923338" cy="11714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EA6E35-F8FA-4497-A876-EC1A5AB8F8AB}">
      <dsp:nvSpPr>
        <dsp:cNvPr id="0" name=""/>
        <dsp:cNvSpPr/>
      </dsp:nvSpPr>
      <dsp:spPr>
        <a:xfrm>
          <a:off x="354377" y="3147681"/>
          <a:ext cx="644951" cy="644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29DD88-70A0-47A3-B299-63097519F8D5}">
      <dsp:nvSpPr>
        <dsp:cNvPr id="0" name=""/>
        <dsp:cNvSpPr/>
      </dsp:nvSpPr>
      <dsp:spPr>
        <a:xfrm>
          <a:off x="1353705" y="2884095"/>
          <a:ext cx="7220590" cy="1172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04" tIns="124104" rIns="124104" bIns="124104" numCol="1" spcCol="1270" anchor="ctr" anchorCtr="0">
          <a:noAutofit/>
        </a:bodyPr>
        <a:lstStyle/>
        <a:p>
          <a:pPr marL="0" lvl="0" indent="0" algn="l" defTabSz="889000">
            <a:lnSpc>
              <a:spcPct val="100000"/>
            </a:lnSpc>
            <a:spcBef>
              <a:spcPct val="0"/>
            </a:spcBef>
            <a:spcAft>
              <a:spcPct val="35000"/>
            </a:spcAft>
            <a:buNone/>
          </a:pPr>
          <a:r>
            <a:rPr lang="en-US" sz="2000" b="1" kern="1200"/>
            <a:t>Both patients and caregivers to make their life easier because there is not a special or</a:t>
          </a:r>
          <a:r>
            <a:rPr lang="en-US" sz="2000" kern="1200"/>
            <a:t> </a:t>
          </a:r>
          <a:r>
            <a:rPr lang="en-US" sz="2000" b="1" kern="1200"/>
            <a:t>exact medication for Dementia</a:t>
          </a:r>
          <a:endParaRPr lang="en-US" sz="2000" kern="1200" dirty="0"/>
        </a:p>
      </dsp:txBody>
      <dsp:txXfrm>
        <a:off x="1353705" y="2884095"/>
        <a:ext cx="7220590" cy="1172639"/>
      </dsp:txXfrm>
    </dsp:sp>
    <dsp:sp modelId="{24D1BC02-D62F-42F2-BAAF-25ED6395CB09}">
      <dsp:nvSpPr>
        <dsp:cNvPr id="0" name=""/>
        <dsp:cNvSpPr/>
      </dsp:nvSpPr>
      <dsp:spPr>
        <a:xfrm>
          <a:off x="0" y="4324766"/>
          <a:ext cx="8923338" cy="11714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46903-2336-4BBA-91A7-4301CA119900}">
      <dsp:nvSpPr>
        <dsp:cNvPr id="0" name=""/>
        <dsp:cNvSpPr/>
      </dsp:nvSpPr>
      <dsp:spPr>
        <a:xfrm>
          <a:off x="354377" y="4588353"/>
          <a:ext cx="644951" cy="6443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98B493-4E8D-4702-9D77-7A54B507FD7A}">
      <dsp:nvSpPr>
        <dsp:cNvPr id="0" name=""/>
        <dsp:cNvSpPr/>
      </dsp:nvSpPr>
      <dsp:spPr>
        <a:xfrm>
          <a:off x="1353705" y="4324766"/>
          <a:ext cx="7220590" cy="1172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04" tIns="124104" rIns="124104" bIns="124104" numCol="1" spcCol="1270" anchor="ctr" anchorCtr="0">
          <a:noAutofit/>
        </a:bodyPr>
        <a:lstStyle/>
        <a:p>
          <a:pPr marL="0" lvl="0" indent="0" algn="l" defTabSz="889000">
            <a:lnSpc>
              <a:spcPct val="100000"/>
            </a:lnSpc>
            <a:spcBef>
              <a:spcPct val="0"/>
            </a:spcBef>
            <a:spcAft>
              <a:spcPct val="35000"/>
            </a:spcAft>
            <a:buNone/>
          </a:pPr>
          <a:r>
            <a:rPr lang="en-US" sz="2000" b="1" kern="1200" dirty="0"/>
            <a:t>Reduce the cost for external caregivers</a:t>
          </a:r>
          <a:endParaRPr lang="en-US" sz="2000" kern="1200" dirty="0"/>
        </a:p>
      </dsp:txBody>
      <dsp:txXfrm>
        <a:off x="1353705" y="4324766"/>
        <a:ext cx="7220590" cy="1172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22789-5253-4E79-8035-08F4BBDFA2A0}">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C8F84-47FF-4AA1-8FE6-F2746C5023E2}">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A81D5A-6EA9-4201-B232-C22407CDA11F}">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Real world requirement from the Consultant Psychiatric, National Hospital of Colombo.</a:t>
          </a:r>
        </a:p>
      </dsp:txBody>
      <dsp:txXfrm>
        <a:off x="1642860" y="607"/>
        <a:ext cx="4985943" cy="1422390"/>
      </dsp:txXfrm>
    </dsp:sp>
    <dsp:sp modelId="{4EC0807D-F560-44D0-A03B-8CC631A81BA4}">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4F8763-71E2-453C-80F8-8412D457E206}">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6A5EA6-4CCB-4EC4-9707-DDC600766431}">
      <dsp:nvSpPr>
        <dsp:cNvPr id="0" name=""/>
        <dsp:cNvSpPr/>
      </dsp:nvSpPr>
      <dsp:spPr>
        <a:xfrm>
          <a:off x="1642860" y="1778595"/>
          <a:ext cx="298296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Functional Requirements</a:t>
          </a:r>
        </a:p>
      </dsp:txBody>
      <dsp:txXfrm>
        <a:off x="1642860" y="1778595"/>
        <a:ext cx="2982961" cy="1422390"/>
      </dsp:txXfrm>
    </dsp:sp>
    <dsp:sp modelId="{031B9E5D-6BA7-494D-BAEB-6FF5FA56F4C9}">
      <dsp:nvSpPr>
        <dsp:cNvPr id="0" name=""/>
        <dsp:cNvSpPr/>
      </dsp:nvSpPr>
      <dsp:spPr>
        <a:xfrm>
          <a:off x="4625822" y="1778595"/>
          <a:ext cx="200298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666750">
            <a:lnSpc>
              <a:spcPct val="90000"/>
            </a:lnSpc>
            <a:spcBef>
              <a:spcPct val="0"/>
            </a:spcBef>
            <a:spcAft>
              <a:spcPct val="35000"/>
            </a:spcAft>
            <a:buNone/>
          </a:pPr>
          <a:r>
            <a:rPr lang="en-US" sz="1500" kern="1200" dirty="0"/>
            <a:t>Login, User profile</a:t>
          </a:r>
        </a:p>
        <a:p>
          <a:pPr marL="0" lvl="0" indent="0" algn="l" defTabSz="666750">
            <a:lnSpc>
              <a:spcPct val="90000"/>
            </a:lnSpc>
            <a:spcBef>
              <a:spcPct val="0"/>
            </a:spcBef>
            <a:spcAft>
              <a:spcPct val="35000"/>
            </a:spcAft>
            <a:buNone/>
          </a:pPr>
          <a:r>
            <a:rPr lang="en-US" sz="1500" kern="1200" dirty="0"/>
            <a:t>Four main games</a:t>
          </a:r>
        </a:p>
        <a:p>
          <a:pPr marL="0" lvl="0" indent="0" algn="l" defTabSz="666750">
            <a:lnSpc>
              <a:spcPct val="90000"/>
            </a:lnSpc>
            <a:spcBef>
              <a:spcPct val="0"/>
            </a:spcBef>
            <a:spcAft>
              <a:spcPct val="35000"/>
            </a:spcAft>
            <a:buNone/>
          </a:pPr>
          <a:r>
            <a:rPr lang="en-US" sz="1500" kern="1200" dirty="0"/>
            <a:t>View the progress report</a:t>
          </a:r>
        </a:p>
      </dsp:txBody>
      <dsp:txXfrm>
        <a:off x="4625822" y="1778595"/>
        <a:ext cx="2002981" cy="1422390"/>
      </dsp:txXfrm>
    </dsp:sp>
    <dsp:sp modelId="{F8295B8C-3FFA-40A0-8802-87C199853633}">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2F100-8270-4AE0-B3AB-4E9BF2C55551}">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29DC2D-DD68-4A91-97A8-CE73FE53A846}">
      <dsp:nvSpPr>
        <dsp:cNvPr id="0" name=""/>
        <dsp:cNvSpPr/>
      </dsp:nvSpPr>
      <dsp:spPr>
        <a:xfrm>
          <a:off x="1642860" y="3556583"/>
          <a:ext cx="298296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Non functional Requirements</a:t>
          </a:r>
        </a:p>
      </dsp:txBody>
      <dsp:txXfrm>
        <a:off x="1642860" y="3556583"/>
        <a:ext cx="2982961" cy="1422390"/>
      </dsp:txXfrm>
    </dsp:sp>
    <dsp:sp modelId="{B3C3644A-1E66-44A9-9AF0-2194F39A3E87}">
      <dsp:nvSpPr>
        <dsp:cNvPr id="0" name=""/>
        <dsp:cNvSpPr/>
      </dsp:nvSpPr>
      <dsp:spPr>
        <a:xfrm>
          <a:off x="4625822" y="3556583"/>
          <a:ext cx="200298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666750">
            <a:lnSpc>
              <a:spcPct val="90000"/>
            </a:lnSpc>
            <a:spcBef>
              <a:spcPct val="0"/>
            </a:spcBef>
            <a:spcAft>
              <a:spcPct val="35000"/>
            </a:spcAft>
            <a:buNone/>
          </a:pPr>
          <a:r>
            <a:rPr lang="en-US" sz="1500" kern="1200"/>
            <a:t>Performance</a:t>
          </a:r>
        </a:p>
        <a:p>
          <a:pPr marL="0" lvl="0" indent="0" algn="l" defTabSz="666750">
            <a:lnSpc>
              <a:spcPct val="90000"/>
            </a:lnSpc>
            <a:spcBef>
              <a:spcPct val="0"/>
            </a:spcBef>
            <a:spcAft>
              <a:spcPct val="35000"/>
            </a:spcAft>
            <a:buNone/>
          </a:pPr>
          <a:r>
            <a:rPr lang="en-US" sz="1500" kern="1200" dirty="0"/>
            <a:t>Scalability</a:t>
          </a:r>
        </a:p>
        <a:p>
          <a:pPr marL="0" lvl="0" indent="0" algn="l" defTabSz="666750">
            <a:lnSpc>
              <a:spcPct val="90000"/>
            </a:lnSpc>
            <a:spcBef>
              <a:spcPct val="0"/>
            </a:spcBef>
            <a:spcAft>
              <a:spcPct val="35000"/>
            </a:spcAft>
            <a:buNone/>
          </a:pPr>
          <a:r>
            <a:rPr lang="en-US" sz="1500" kern="1200"/>
            <a:t>Usability</a:t>
          </a:r>
        </a:p>
      </dsp:txBody>
      <dsp:txXfrm>
        <a:off x="4625822" y="3556583"/>
        <a:ext cx="2002981" cy="14223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CB137-5348-4AC8-A245-698F2FECA2E4}">
      <dsp:nvSpPr>
        <dsp:cNvPr id="0" name=""/>
        <dsp:cNvSpPr/>
      </dsp:nvSpPr>
      <dsp:spPr>
        <a:xfrm>
          <a:off x="1515066" y="18488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2D57A9-9A5F-4274-87B5-A0BB81FE633B}">
      <dsp:nvSpPr>
        <dsp:cNvPr id="0" name=""/>
        <dsp:cNvSpPr/>
      </dsp:nvSpPr>
      <dsp:spPr>
        <a:xfrm>
          <a:off x="111066" y="185700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Functional Requirements</a:t>
          </a:r>
        </a:p>
      </dsp:txBody>
      <dsp:txXfrm>
        <a:off x="111066" y="1857005"/>
        <a:ext cx="4320000" cy="648000"/>
      </dsp:txXfrm>
    </dsp:sp>
    <dsp:sp modelId="{805AB89B-7C00-430C-9289-EB6C182BD70F}">
      <dsp:nvSpPr>
        <dsp:cNvPr id="0" name=""/>
        <dsp:cNvSpPr/>
      </dsp:nvSpPr>
      <dsp:spPr>
        <a:xfrm>
          <a:off x="111066" y="2579479"/>
          <a:ext cx="4320000" cy="132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One main game which includes to improve both Attention and Concentration.</a:t>
          </a:r>
        </a:p>
        <a:p>
          <a:pPr marL="0" lvl="0" indent="0" algn="ctr" defTabSz="755650">
            <a:lnSpc>
              <a:spcPct val="90000"/>
            </a:lnSpc>
            <a:spcBef>
              <a:spcPct val="0"/>
            </a:spcBef>
            <a:spcAft>
              <a:spcPct val="35000"/>
            </a:spcAft>
            <a:buFont typeface="Arial" panose="020B0604020202020204" pitchFamily="34" charset="0"/>
            <a:buNone/>
          </a:pPr>
          <a:r>
            <a:rPr lang="en-US" sz="1700" kern="1200" dirty="0"/>
            <a:t>Game should have small tutorial </a:t>
          </a:r>
        </a:p>
        <a:p>
          <a:pPr marL="0" lvl="0" indent="0" algn="ctr" defTabSz="755650">
            <a:lnSpc>
              <a:spcPct val="90000"/>
            </a:lnSpc>
            <a:spcBef>
              <a:spcPct val="0"/>
            </a:spcBef>
            <a:spcAft>
              <a:spcPct val="35000"/>
            </a:spcAft>
            <a:buFont typeface="Arial" panose="020B0604020202020204" pitchFamily="34" charset="0"/>
            <a:buNone/>
          </a:pPr>
          <a:r>
            <a:rPr lang="en-US" sz="1700" kern="1200" dirty="0"/>
            <a:t>Attention and concentration levels should be include separately in the reports.</a:t>
          </a:r>
        </a:p>
      </dsp:txBody>
      <dsp:txXfrm>
        <a:off x="111066" y="2579479"/>
        <a:ext cx="4320000" cy="1329115"/>
      </dsp:txXfrm>
    </dsp:sp>
    <dsp:sp modelId="{C40C7F41-EEA6-4F70-98A0-0D733DED0AE0}">
      <dsp:nvSpPr>
        <dsp:cNvPr id="0" name=""/>
        <dsp:cNvSpPr/>
      </dsp:nvSpPr>
      <dsp:spPr>
        <a:xfrm>
          <a:off x="6591066" y="18488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7272FE-39B3-42D0-9DC5-4D8599AD607B}">
      <dsp:nvSpPr>
        <dsp:cNvPr id="0" name=""/>
        <dsp:cNvSpPr/>
      </dsp:nvSpPr>
      <dsp:spPr>
        <a:xfrm>
          <a:off x="5187066" y="185700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Non functional requirements</a:t>
          </a:r>
        </a:p>
      </dsp:txBody>
      <dsp:txXfrm>
        <a:off x="5187066" y="1857005"/>
        <a:ext cx="4320000" cy="648000"/>
      </dsp:txXfrm>
    </dsp:sp>
    <dsp:sp modelId="{C127E646-1E1E-4B9B-B778-B832470E4A33}">
      <dsp:nvSpPr>
        <dsp:cNvPr id="0" name=""/>
        <dsp:cNvSpPr/>
      </dsp:nvSpPr>
      <dsp:spPr>
        <a:xfrm>
          <a:off x="5187066" y="2579479"/>
          <a:ext cx="4320000" cy="132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Performance</a:t>
          </a:r>
        </a:p>
        <a:p>
          <a:pPr marL="0" lvl="0" indent="0" algn="ctr" defTabSz="755650">
            <a:lnSpc>
              <a:spcPct val="90000"/>
            </a:lnSpc>
            <a:spcBef>
              <a:spcPct val="0"/>
            </a:spcBef>
            <a:spcAft>
              <a:spcPct val="35000"/>
            </a:spcAft>
            <a:buNone/>
          </a:pPr>
          <a:r>
            <a:rPr lang="en-US" sz="1700" kern="1200"/>
            <a:t>Usability</a:t>
          </a:r>
        </a:p>
        <a:p>
          <a:pPr marL="0" lvl="0" indent="0" algn="ctr" defTabSz="755650">
            <a:lnSpc>
              <a:spcPct val="90000"/>
            </a:lnSpc>
            <a:spcBef>
              <a:spcPct val="0"/>
            </a:spcBef>
            <a:spcAft>
              <a:spcPct val="35000"/>
            </a:spcAft>
            <a:buNone/>
          </a:pPr>
          <a:r>
            <a:rPr lang="en-US" sz="1700" kern="1200"/>
            <a:t>Accuaracy </a:t>
          </a:r>
        </a:p>
      </dsp:txBody>
      <dsp:txXfrm>
        <a:off x="5187066" y="2579479"/>
        <a:ext cx="4320000" cy="13291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108B9-0B4B-4DD7-AA11-71C0DE683F44}">
      <dsp:nvSpPr>
        <dsp:cNvPr id="0" name=""/>
        <dsp:cNvSpPr/>
      </dsp:nvSpPr>
      <dsp:spPr>
        <a:xfrm>
          <a:off x="0" y="332662"/>
          <a:ext cx="10906125" cy="1216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IT17100076</a:t>
          </a:r>
        </a:p>
      </dsp:txBody>
      <dsp:txXfrm>
        <a:off x="59399" y="392061"/>
        <a:ext cx="10787327" cy="1098002"/>
      </dsp:txXfrm>
    </dsp:sp>
    <dsp:sp modelId="{6D6A5226-3976-49B8-9163-E931C30AF47D}">
      <dsp:nvSpPr>
        <dsp:cNvPr id="0" name=""/>
        <dsp:cNvSpPr/>
      </dsp:nvSpPr>
      <dsp:spPr>
        <a:xfrm>
          <a:off x="0" y="1736662"/>
          <a:ext cx="10906125" cy="1216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SILVA. S. R. R. M</a:t>
          </a:r>
        </a:p>
      </dsp:txBody>
      <dsp:txXfrm>
        <a:off x="59399" y="1796061"/>
        <a:ext cx="10787327"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7B1B8-5BD7-44B6-A44E-F4A275369286}">
      <dsp:nvSpPr>
        <dsp:cNvPr id="0" name=""/>
        <dsp:cNvSpPr/>
      </dsp:nvSpPr>
      <dsp:spPr>
        <a:xfrm rot="5400000">
          <a:off x="5741621" y="-2079366"/>
          <a:ext cx="1597417" cy="6155605"/>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Gaining the knowledge about Dementia</a:t>
          </a:r>
        </a:p>
        <a:p>
          <a:pPr marL="171450" lvl="1" indent="-171450" algn="l" defTabSz="800100">
            <a:lnSpc>
              <a:spcPct val="90000"/>
            </a:lnSpc>
            <a:spcBef>
              <a:spcPct val="0"/>
            </a:spcBef>
            <a:spcAft>
              <a:spcPct val="15000"/>
            </a:spcAft>
            <a:buChar char="•"/>
          </a:pPr>
          <a:r>
            <a:rPr lang="en-US" sz="1800" kern="1200"/>
            <a:t>Designing the Games </a:t>
          </a:r>
        </a:p>
        <a:p>
          <a:pPr marL="171450" lvl="1" indent="-171450" algn="l" defTabSz="800100">
            <a:lnSpc>
              <a:spcPct val="90000"/>
            </a:lnSpc>
            <a:spcBef>
              <a:spcPct val="0"/>
            </a:spcBef>
            <a:spcAft>
              <a:spcPct val="15000"/>
            </a:spcAft>
            <a:buChar char="•"/>
          </a:pPr>
          <a:r>
            <a:rPr lang="en-US" sz="1800" kern="1200"/>
            <a:t>Selecting the most important functionalities for the games</a:t>
          </a:r>
        </a:p>
        <a:p>
          <a:pPr marL="171450" lvl="1" indent="-171450" algn="l" defTabSz="800100">
            <a:lnSpc>
              <a:spcPct val="90000"/>
            </a:lnSpc>
            <a:spcBef>
              <a:spcPct val="0"/>
            </a:spcBef>
            <a:spcAft>
              <a:spcPct val="15000"/>
            </a:spcAft>
            <a:buChar char="•"/>
          </a:pPr>
          <a:r>
            <a:rPr lang="en-US" sz="1800" kern="1200" dirty="0"/>
            <a:t>Select sample users(patients)</a:t>
          </a:r>
        </a:p>
      </dsp:txBody>
      <dsp:txXfrm rot="-5400000">
        <a:off x="3462528" y="277706"/>
        <a:ext cx="6077626" cy="1441459"/>
      </dsp:txXfrm>
    </dsp:sp>
    <dsp:sp modelId="{0C7065AE-2D18-43FB-83C6-28D069FFDEBA}">
      <dsp:nvSpPr>
        <dsp:cNvPr id="0" name=""/>
        <dsp:cNvSpPr/>
      </dsp:nvSpPr>
      <dsp:spPr>
        <a:xfrm>
          <a:off x="0" y="49"/>
          <a:ext cx="3462527" cy="1996771"/>
        </a:xfrm>
        <a:prstGeom prst="roundRect">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solidFill>
                <a:schemeClr val="accent6">
                  <a:lumMod val="75000"/>
                </a:schemeClr>
              </a:solidFill>
            </a:rPr>
            <a:t>Challenges</a:t>
          </a:r>
        </a:p>
      </dsp:txBody>
      <dsp:txXfrm>
        <a:off x="97474" y="97523"/>
        <a:ext cx="3267579" cy="1801823"/>
      </dsp:txXfrm>
    </dsp:sp>
    <dsp:sp modelId="{5D822813-BEEF-42B0-844D-4FDB243B4BBD}">
      <dsp:nvSpPr>
        <dsp:cNvPr id="0" name=""/>
        <dsp:cNvSpPr/>
      </dsp:nvSpPr>
      <dsp:spPr>
        <a:xfrm rot="5400000">
          <a:off x="5741621" y="17243"/>
          <a:ext cx="1597417" cy="6155605"/>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Patients in mild and moderate stages only can use the application.</a:t>
          </a:r>
        </a:p>
        <a:p>
          <a:pPr marL="171450" lvl="1" indent="-171450" algn="l" defTabSz="800100">
            <a:lnSpc>
              <a:spcPct val="90000"/>
            </a:lnSpc>
            <a:spcBef>
              <a:spcPct val="0"/>
            </a:spcBef>
            <a:spcAft>
              <a:spcPct val="15000"/>
            </a:spcAft>
            <a:buChar char="•"/>
          </a:pPr>
          <a:r>
            <a:rPr lang="en-US" sz="1800" kern="1200"/>
            <a:t>Need smart phone to install the application.</a:t>
          </a:r>
        </a:p>
        <a:p>
          <a:pPr marL="171450" lvl="1" indent="-171450" algn="l" defTabSz="800100">
            <a:lnSpc>
              <a:spcPct val="90000"/>
            </a:lnSpc>
            <a:spcBef>
              <a:spcPct val="0"/>
            </a:spcBef>
            <a:spcAft>
              <a:spcPct val="15000"/>
            </a:spcAft>
            <a:buChar char="•"/>
          </a:pPr>
          <a:r>
            <a:rPr lang="en-US" sz="1800" kern="1200"/>
            <a:t>Doesn’t have the games for the all the functionalities.</a:t>
          </a:r>
        </a:p>
      </dsp:txBody>
      <dsp:txXfrm rot="-5400000">
        <a:off x="3462528" y="2374316"/>
        <a:ext cx="6077626" cy="1441459"/>
      </dsp:txXfrm>
    </dsp:sp>
    <dsp:sp modelId="{8D8CBE26-6E6C-4E1B-9DAD-150AA419728C}">
      <dsp:nvSpPr>
        <dsp:cNvPr id="0" name=""/>
        <dsp:cNvSpPr/>
      </dsp:nvSpPr>
      <dsp:spPr>
        <a:xfrm>
          <a:off x="0" y="2096660"/>
          <a:ext cx="3462527" cy="1996771"/>
        </a:xfrm>
        <a:prstGeom prst="roundRect">
          <a:avLst/>
        </a:prstGeom>
        <a:solidFill>
          <a:schemeClr val="accent1">
            <a:shade val="80000"/>
            <a:hueOff val="451889"/>
            <a:satOff val="-24226"/>
            <a:lumOff val="309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solidFill>
                <a:schemeClr val="accent6">
                  <a:lumMod val="75000"/>
                </a:schemeClr>
              </a:solidFill>
            </a:rPr>
            <a:t>Limitations</a:t>
          </a:r>
        </a:p>
      </dsp:txBody>
      <dsp:txXfrm>
        <a:off x="97474" y="2194134"/>
        <a:ext cx="3267579" cy="18018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jf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6.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uksmobility.co.uk/blog/2016/07/25-useful-apps-for-dementia-patients-and-carers/#top" TargetMode="External"/><Relationship Id="rId2" Type="http://schemas.openxmlformats.org/officeDocument/2006/relationships/hyperlink" Target="https://trello.com/c/qWoaLYSS/32-charter" TargetMode="External"/><Relationship Id="rId1" Type="http://schemas.openxmlformats.org/officeDocument/2006/relationships/slideLayout" Target="../slideLayouts/slideLayout2.xml"/><Relationship Id="rId6" Type="http://schemas.openxmlformats.org/officeDocument/2006/relationships/hyperlink" Target="https://www.alz.org/alzheimers-dementia/diagnosis/medical_tests" TargetMode="External"/><Relationship Id="rId5" Type="http://schemas.openxmlformats.org/officeDocument/2006/relationships/hyperlink" Target="https://www.allianz.lk/articles/facts-dementia-alzheimers-disease/" TargetMode="External"/><Relationship Id="rId4" Type="http://schemas.openxmlformats.org/officeDocument/2006/relationships/hyperlink" Target="https://www.alz.org/alzheimers-dementia/what-is-dementia/types-of-dementia/vascular-dementia"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33EF-345D-40D5-944F-6C77CEDBBCBE}"/>
              </a:ext>
            </a:extLst>
          </p:cNvPr>
          <p:cNvSpPr>
            <a:spLocks noGrp="1"/>
          </p:cNvSpPr>
          <p:nvPr>
            <p:ph type="ctrTitle"/>
          </p:nvPr>
        </p:nvSpPr>
        <p:spPr>
          <a:xfrm>
            <a:off x="1407564" y="2393315"/>
            <a:ext cx="7766936" cy="1815478"/>
          </a:xfrm>
        </p:spPr>
        <p:txBody>
          <a:bodyPr/>
          <a:lstStyle/>
          <a:p>
            <a:pPr algn="ctr"/>
            <a:r>
              <a:rPr lang="en-US" sz="5000" dirty="0"/>
              <a:t>Personalized Application for Dementia Patients in Cognitive Rehabilitation with Continuous Monitoring</a:t>
            </a:r>
          </a:p>
        </p:txBody>
      </p:sp>
      <p:sp>
        <p:nvSpPr>
          <p:cNvPr id="3" name="Rectangle 2">
            <a:extLst>
              <a:ext uri="{FF2B5EF4-FFF2-40B4-BE49-F238E27FC236}">
                <a16:creationId xmlns:a16="http://schemas.microsoft.com/office/drawing/2014/main" id="{459FEEE8-F452-4932-B970-F3B0AFC1DA81}"/>
              </a:ext>
            </a:extLst>
          </p:cNvPr>
          <p:cNvSpPr/>
          <p:nvPr/>
        </p:nvSpPr>
        <p:spPr>
          <a:xfrm>
            <a:off x="1131178" y="4259593"/>
            <a:ext cx="4964822" cy="1969770"/>
          </a:xfrm>
          <a:prstGeom prst="rect">
            <a:avLst/>
          </a:prstGeom>
          <a:noFill/>
        </p:spPr>
        <p:txBody>
          <a:bodyPr wrap="none" lIns="91440" tIns="45720" rIns="91440" bIns="45720">
            <a:spAutoFit/>
          </a:bodyPr>
          <a:lstStyle/>
          <a:p>
            <a:pPr algn="ctr"/>
            <a:r>
              <a:rPr lang="en-US" sz="12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D-care</a:t>
            </a:r>
          </a:p>
        </p:txBody>
      </p:sp>
    </p:spTree>
    <p:extLst>
      <p:ext uri="{BB962C8B-B14F-4D97-AF65-F5344CB8AC3E}">
        <p14:creationId xmlns:p14="http://schemas.microsoft.com/office/powerpoint/2010/main" val="101263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AB07-DC5D-4159-A900-244287337B90}"/>
              </a:ext>
            </a:extLst>
          </p:cNvPr>
          <p:cNvSpPr>
            <a:spLocks noGrp="1"/>
          </p:cNvSpPr>
          <p:nvPr>
            <p:ph type="title"/>
          </p:nvPr>
        </p:nvSpPr>
        <p:spPr>
          <a:xfrm>
            <a:off x="647517" y="202095"/>
            <a:ext cx="8596668" cy="1320800"/>
          </a:xfrm>
        </p:spPr>
        <p:txBody>
          <a:bodyPr/>
          <a:lstStyle/>
          <a:p>
            <a:r>
              <a:rPr lang="en-US" dirty="0"/>
              <a:t>Work Breakdown Structure</a:t>
            </a:r>
          </a:p>
        </p:txBody>
      </p:sp>
      <p:pic>
        <p:nvPicPr>
          <p:cNvPr id="5" name="Picture 4" descr="A screenshot of a cell phone&#10;&#10;Description automatically generated">
            <a:extLst>
              <a:ext uri="{FF2B5EF4-FFF2-40B4-BE49-F238E27FC236}">
                <a16:creationId xmlns:a16="http://schemas.microsoft.com/office/drawing/2014/main" id="{9A803E09-5EC5-464B-AAB0-0B076731ECB7}"/>
              </a:ext>
            </a:extLst>
          </p:cNvPr>
          <p:cNvPicPr>
            <a:picLocks noChangeAspect="1"/>
          </p:cNvPicPr>
          <p:nvPr/>
        </p:nvPicPr>
        <p:blipFill>
          <a:blip r:embed="rId2"/>
          <a:stretch>
            <a:fillRect/>
          </a:stretch>
        </p:blipFill>
        <p:spPr>
          <a:xfrm>
            <a:off x="601134" y="862495"/>
            <a:ext cx="10554943" cy="5634113"/>
          </a:xfrm>
          <a:prstGeom prst="rect">
            <a:avLst/>
          </a:prstGeom>
        </p:spPr>
      </p:pic>
    </p:spTree>
    <p:extLst>
      <p:ext uri="{BB962C8B-B14F-4D97-AF65-F5344CB8AC3E}">
        <p14:creationId xmlns:p14="http://schemas.microsoft.com/office/powerpoint/2010/main" val="297096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1AA5-AEBA-4CE0-A7E6-4D8C8C13E0AA}"/>
              </a:ext>
            </a:extLst>
          </p:cNvPr>
          <p:cNvSpPr>
            <a:spLocks noGrp="1"/>
          </p:cNvSpPr>
          <p:nvPr>
            <p:ph type="title"/>
          </p:nvPr>
        </p:nvSpPr>
        <p:spPr>
          <a:xfrm>
            <a:off x="2148325" y="202095"/>
            <a:ext cx="8596668" cy="1320800"/>
          </a:xfrm>
        </p:spPr>
        <p:txBody>
          <a:bodyPr/>
          <a:lstStyle/>
          <a:p>
            <a:r>
              <a:rPr lang="en-US" dirty="0"/>
              <a:t>Research Gantt Chart</a:t>
            </a:r>
          </a:p>
        </p:txBody>
      </p:sp>
      <p:pic>
        <p:nvPicPr>
          <p:cNvPr id="5" name="Picture 4" descr="A screenshot of a cell phone&#10;&#10;Description automatically generated">
            <a:extLst>
              <a:ext uri="{FF2B5EF4-FFF2-40B4-BE49-F238E27FC236}">
                <a16:creationId xmlns:a16="http://schemas.microsoft.com/office/drawing/2014/main" id="{12E91DCF-B3FB-41B3-AB61-904D7EB82700}"/>
              </a:ext>
            </a:extLst>
          </p:cNvPr>
          <p:cNvPicPr>
            <a:picLocks noChangeAspect="1"/>
          </p:cNvPicPr>
          <p:nvPr/>
        </p:nvPicPr>
        <p:blipFill>
          <a:blip r:embed="rId2"/>
          <a:stretch>
            <a:fillRect/>
          </a:stretch>
        </p:blipFill>
        <p:spPr>
          <a:xfrm>
            <a:off x="344414" y="1292088"/>
            <a:ext cx="11078106" cy="5116486"/>
          </a:xfrm>
          <a:prstGeom prst="rect">
            <a:avLst/>
          </a:prstGeom>
        </p:spPr>
      </p:pic>
    </p:spTree>
    <p:extLst>
      <p:ext uri="{BB962C8B-B14F-4D97-AF65-F5344CB8AC3E}">
        <p14:creationId xmlns:p14="http://schemas.microsoft.com/office/powerpoint/2010/main" val="275089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69EFF-F4A4-4D09-A205-1830A053BFA7}"/>
              </a:ext>
            </a:extLst>
          </p:cNvPr>
          <p:cNvSpPr>
            <a:spLocks noGrp="1"/>
          </p:cNvSpPr>
          <p:nvPr>
            <p:ph type="title"/>
          </p:nvPr>
        </p:nvSpPr>
        <p:spPr>
          <a:xfrm>
            <a:off x="1333502" y="609600"/>
            <a:ext cx="8596668" cy="1320800"/>
          </a:xfrm>
        </p:spPr>
        <p:txBody>
          <a:bodyPr>
            <a:normAutofit/>
          </a:bodyPr>
          <a:lstStyle/>
          <a:p>
            <a:r>
              <a:rPr lang="en-US" dirty="0"/>
              <a:t>Technologies and Algorithms</a:t>
            </a:r>
          </a:p>
        </p:txBody>
      </p:sp>
      <p:sp>
        <p:nvSpPr>
          <p:cNvPr id="45" name="Isosceles Triangle 4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Content Placeholder 2">
            <a:extLst>
              <a:ext uri="{FF2B5EF4-FFF2-40B4-BE49-F238E27FC236}">
                <a16:creationId xmlns:a16="http://schemas.microsoft.com/office/drawing/2014/main" id="{5EFC4699-0FBF-4E05-8743-6FAC1A3D96D6}"/>
              </a:ext>
            </a:extLst>
          </p:cNvPr>
          <p:cNvSpPr>
            <a:spLocks noGrp="1"/>
          </p:cNvSpPr>
          <p:nvPr>
            <p:ph idx="1"/>
          </p:nvPr>
        </p:nvSpPr>
        <p:spPr>
          <a:xfrm>
            <a:off x="1333502" y="1587899"/>
            <a:ext cx="8596668" cy="4453464"/>
          </a:xfrm>
        </p:spPr>
        <p:txBody>
          <a:bodyPr>
            <a:normAutofit/>
          </a:bodyPr>
          <a:lstStyle/>
          <a:p>
            <a:r>
              <a:rPr lang="en-US" dirty="0"/>
              <a:t>Python</a:t>
            </a:r>
          </a:p>
          <a:p>
            <a:r>
              <a:rPr lang="en-US" dirty="0"/>
              <a:t>TensorFlow</a:t>
            </a:r>
          </a:p>
          <a:p>
            <a:r>
              <a:rPr lang="en-US" dirty="0"/>
              <a:t>MySQL</a:t>
            </a:r>
          </a:p>
          <a:p>
            <a:r>
              <a:rPr lang="en-US" dirty="0"/>
              <a:t>Flask REST API</a:t>
            </a:r>
          </a:p>
          <a:p>
            <a:r>
              <a:rPr lang="en-US" dirty="0"/>
              <a:t>AWS Cloud</a:t>
            </a:r>
          </a:p>
          <a:p>
            <a:r>
              <a:rPr lang="en-US" dirty="0"/>
              <a:t>Unity</a:t>
            </a:r>
          </a:p>
          <a:p>
            <a:endParaRPr lang="en-US" dirty="0"/>
          </a:p>
          <a:p>
            <a:endParaRPr lang="en-US" dirty="0"/>
          </a:p>
          <a:p>
            <a:r>
              <a:rPr lang="en-US" dirty="0"/>
              <a:t>Q learning</a:t>
            </a:r>
          </a:p>
          <a:p>
            <a:endParaRPr lang="en-US" dirty="0"/>
          </a:p>
          <a:p>
            <a:pPr marL="0" indent="0">
              <a:buNone/>
            </a:pPr>
            <a:endParaRPr lang="en-US" dirty="0"/>
          </a:p>
          <a:p>
            <a:endParaRPr lang="en-US" dirty="0"/>
          </a:p>
          <a:p>
            <a:endParaRPr lang="en-US" dirty="0"/>
          </a:p>
        </p:txBody>
      </p:sp>
      <p:sp>
        <p:nvSpPr>
          <p:cNvPr id="47" name="Isosceles Triangle 4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8" name="Picture 47" descr="A picture containing drawing&#10;&#10;Description automatically generated">
            <a:extLst>
              <a:ext uri="{FF2B5EF4-FFF2-40B4-BE49-F238E27FC236}">
                <a16:creationId xmlns:a16="http://schemas.microsoft.com/office/drawing/2014/main" id="{ECED5599-AF66-454C-8E69-1CDC23A9ACE8}"/>
              </a:ext>
            </a:extLst>
          </p:cNvPr>
          <p:cNvPicPr>
            <a:picLocks noChangeAspect="1"/>
          </p:cNvPicPr>
          <p:nvPr/>
        </p:nvPicPr>
        <p:blipFill>
          <a:blip r:embed="rId2"/>
          <a:stretch>
            <a:fillRect/>
          </a:stretch>
        </p:blipFill>
        <p:spPr>
          <a:xfrm>
            <a:off x="6096000" y="1232869"/>
            <a:ext cx="2090831" cy="1136322"/>
          </a:xfrm>
          <a:prstGeom prst="rect">
            <a:avLst/>
          </a:prstGeom>
        </p:spPr>
      </p:pic>
      <p:pic>
        <p:nvPicPr>
          <p:cNvPr id="55" name="Picture 54" descr="A drawing of a face&#10;&#10;Description automatically generated">
            <a:extLst>
              <a:ext uri="{FF2B5EF4-FFF2-40B4-BE49-F238E27FC236}">
                <a16:creationId xmlns:a16="http://schemas.microsoft.com/office/drawing/2014/main" id="{C3CF4CC2-D557-421F-BCF9-C29F23D4575C}"/>
              </a:ext>
            </a:extLst>
          </p:cNvPr>
          <p:cNvPicPr>
            <a:picLocks noChangeAspect="1"/>
          </p:cNvPicPr>
          <p:nvPr/>
        </p:nvPicPr>
        <p:blipFill>
          <a:blip r:embed="rId3"/>
          <a:stretch>
            <a:fillRect/>
          </a:stretch>
        </p:blipFill>
        <p:spPr>
          <a:xfrm>
            <a:off x="9706700" y="1587898"/>
            <a:ext cx="1428750" cy="800100"/>
          </a:xfrm>
          <a:prstGeom prst="rect">
            <a:avLst/>
          </a:prstGeom>
        </p:spPr>
      </p:pic>
      <p:pic>
        <p:nvPicPr>
          <p:cNvPr id="58" name="Picture 57" descr="A picture containing drawing&#10;&#10;Description automatically generated">
            <a:extLst>
              <a:ext uri="{FF2B5EF4-FFF2-40B4-BE49-F238E27FC236}">
                <a16:creationId xmlns:a16="http://schemas.microsoft.com/office/drawing/2014/main" id="{D91E09EE-77F8-461C-B165-F098759E7BF2}"/>
              </a:ext>
            </a:extLst>
          </p:cNvPr>
          <p:cNvPicPr>
            <a:picLocks noChangeAspect="1"/>
          </p:cNvPicPr>
          <p:nvPr/>
        </p:nvPicPr>
        <p:blipFill>
          <a:blip r:embed="rId4"/>
          <a:stretch>
            <a:fillRect/>
          </a:stretch>
        </p:blipFill>
        <p:spPr>
          <a:xfrm>
            <a:off x="8449640" y="4778443"/>
            <a:ext cx="2635541" cy="1649754"/>
          </a:xfrm>
          <a:prstGeom prst="rect">
            <a:avLst/>
          </a:prstGeom>
        </p:spPr>
      </p:pic>
      <p:pic>
        <p:nvPicPr>
          <p:cNvPr id="60" name="Picture 59" descr="A picture containing drawing&#10;&#10;Description automatically generated">
            <a:extLst>
              <a:ext uri="{FF2B5EF4-FFF2-40B4-BE49-F238E27FC236}">
                <a16:creationId xmlns:a16="http://schemas.microsoft.com/office/drawing/2014/main" id="{61AAA493-565F-4939-B5AA-E248B2450AAB}"/>
              </a:ext>
            </a:extLst>
          </p:cNvPr>
          <p:cNvPicPr>
            <a:picLocks noChangeAspect="1"/>
          </p:cNvPicPr>
          <p:nvPr/>
        </p:nvPicPr>
        <p:blipFill>
          <a:blip r:embed="rId5"/>
          <a:stretch>
            <a:fillRect/>
          </a:stretch>
        </p:blipFill>
        <p:spPr>
          <a:xfrm>
            <a:off x="6904653" y="2599380"/>
            <a:ext cx="2369050" cy="1413820"/>
          </a:xfrm>
          <a:prstGeom prst="rect">
            <a:avLst/>
          </a:prstGeom>
        </p:spPr>
      </p:pic>
      <p:pic>
        <p:nvPicPr>
          <p:cNvPr id="62" name="Picture 61" descr="A close up of a logo&#10;&#10;Description automatically generated">
            <a:extLst>
              <a:ext uri="{FF2B5EF4-FFF2-40B4-BE49-F238E27FC236}">
                <a16:creationId xmlns:a16="http://schemas.microsoft.com/office/drawing/2014/main" id="{96171821-9F4D-4A92-B3D2-680AD27A962A}"/>
              </a:ext>
            </a:extLst>
          </p:cNvPr>
          <p:cNvPicPr>
            <a:picLocks noChangeAspect="1"/>
          </p:cNvPicPr>
          <p:nvPr/>
        </p:nvPicPr>
        <p:blipFill>
          <a:blip r:embed="rId6"/>
          <a:stretch>
            <a:fillRect/>
          </a:stretch>
        </p:blipFill>
        <p:spPr>
          <a:xfrm>
            <a:off x="5264298" y="5045494"/>
            <a:ext cx="1545697" cy="1159273"/>
          </a:xfrm>
          <a:prstGeom prst="rect">
            <a:avLst/>
          </a:prstGeom>
        </p:spPr>
      </p:pic>
    </p:spTree>
    <p:extLst>
      <p:ext uri="{BB962C8B-B14F-4D97-AF65-F5344CB8AC3E}">
        <p14:creationId xmlns:p14="http://schemas.microsoft.com/office/powerpoint/2010/main" val="230458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6282E-1BDD-418E-8602-40C10F123352}"/>
              </a:ext>
            </a:extLst>
          </p:cNvPr>
          <p:cNvSpPr>
            <a:spLocks noGrp="1"/>
          </p:cNvSpPr>
          <p:nvPr>
            <p:ph type="title"/>
          </p:nvPr>
        </p:nvSpPr>
        <p:spPr>
          <a:xfrm>
            <a:off x="652481" y="1382486"/>
            <a:ext cx="3547581" cy="4093028"/>
          </a:xfrm>
        </p:spPr>
        <p:txBody>
          <a:bodyPr anchor="ctr">
            <a:normAutofit/>
          </a:bodyPr>
          <a:lstStyle/>
          <a:p>
            <a:r>
              <a:rPr lang="en-US" sz="4100"/>
              <a:t>Requirements</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20439C4-140B-4B00-8CC4-578CF2B0493A}"/>
              </a:ext>
            </a:extLst>
          </p:cNvPr>
          <p:cNvGraphicFramePr>
            <a:graphicFrameLocks noGrp="1"/>
          </p:cNvGraphicFramePr>
          <p:nvPr>
            <p:ph idx="1"/>
            <p:extLst>
              <p:ext uri="{D42A27DB-BD31-4B8C-83A1-F6EECF244321}">
                <p14:modId xmlns:p14="http://schemas.microsoft.com/office/powerpoint/2010/main" val="109104006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711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65F72E-04D9-4259-B283-BEF2758F049C}"/>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Expected Outcome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5A6AB9F-7022-4BB2-86DD-9E8CB1284911}"/>
              </a:ext>
            </a:extLst>
          </p:cNvPr>
          <p:cNvSpPr>
            <a:spLocks noGrp="1"/>
          </p:cNvSpPr>
          <p:nvPr>
            <p:ph idx="1"/>
          </p:nvPr>
        </p:nvSpPr>
        <p:spPr>
          <a:xfrm>
            <a:off x="6116084" y="609601"/>
            <a:ext cx="5511296" cy="5175624"/>
          </a:xfrm>
        </p:spPr>
        <p:txBody>
          <a:bodyPr anchor="ctr">
            <a:normAutofit/>
          </a:bodyPr>
          <a:lstStyle/>
          <a:p>
            <a:r>
              <a:rPr lang="en-US" sz="3200" dirty="0">
                <a:solidFill>
                  <a:schemeClr val="bg1"/>
                </a:solidFill>
              </a:rPr>
              <a:t>A user-friendly application for the Dementia patients including appropriate algorithms and techniques to learn from the user and provide a customized set of games or activities</a:t>
            </a:r>
          </a:p>
        </p:txBody>
      </p:sp>
    </p:spTree>
    <p:extLst>
      <p:ext uri="{BB962C8B-B14F-4D97-AF65-F5344CB8AC3E}">
        <p14:creationId xmlns:p14="http://schemas.microsoft.com/office/powerpoint/2010/main" val="274038988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7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8" name="Straight Connector 7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9" name="Rectangle 8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92" name="Straight Connector 9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3EB4287-94E5-4354-BC9A-24CA59DCB56C}"/>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ctr"/>
            <a:r>
              <a:rPr lang="en-US" sz="2800"/>
              <a:t>Rathnayaka M.H.K.R.</a:t>
            </a:r>
            <a:br>
              <a:rPr lang="en-US" sz="2800"/>
            </a:br>
            <a:r>
              <a:rPr lang="en-US" sz="2800"/>
              <a:t>IT16067370</a:t>
            </a:r>
            <a:endParaRPr lang="en-US" sz="2800" dirty="0"/>
          </a:p>
        </p:txBody>
      </p:sp>
      <p:sp>
        <p:nvSpPr>
          <p:cNvPr id="100" name="Freeform: Shape 9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Content Placeholder 2">
            <a:extLst>
              <a:ext uri="{FF2B5EF4-FFF2-40B4-BE49-F238E27FC236}">
                <a16:creationId xmlns:a16="http://schemas.microsoft.com/office/drawing/2014/main" id="{2F63CAC1-E476-4DC9-928F-F2EE1DAB6D5B}"/>
              </a:ext>
            </a:extLst>
          </p:cNvPr>
          <p:cNvSpPr>
            <a:spLocks noGrp="1"/>
          </p:cNvSpPr>
          <p:nvPr>
            <p:ph idx="1"/>
          </p:nvPr>
        </p:nvSpPr>
        <p:spPr>
          <a:xfrm>
            <a:off x="7821120" y="2420667"/>
            <a:ext cx="3602567" cy="1829292"/>
          </a:xfrm>
        </p:spPr>
        <p:txBody>
          <a:bodyPr vert="horz" lIns="91440" tIns="45720" rIns="91440" bIns="45720" rtlCol="0" anchor="ctr">
            <a:noAutofit/>
          </a:bodyPr>
          <a:lstStyle/>
          <a:p>
            <a:pPr marL="0" indent="0">
              <a:buNone/>
            </a:pPr>
            <a:r>
              <a:rPr lang="en-US" sz="4000" dirty="0">
                <a:solidFill>
                  <a:schemeClr val="accent6">
                    <a:lumMod val="50000"/>
                  </a:schemeClr>
                </a:solidFill>
              </a:rPr>
              <a:t>Mobile Game to improve Attention and Concentration</a:t>
            </a:r>
          </a:p>
        </p:txBody>
      </p:sp>
    </p:spTree>
    <p:extLst>
      <p:ext uri="{BB962C8B-B14F-4D97-AF65-F5344CB8AC3E}">
        <p14:creationId xmlns:p14="http://schemas.microsoft.com/office/powerpoint/2010/main" val="2471021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Shape 3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arget Audience">
            <a:extLst>
              <a:ext uri="{FF2B5EF4-FFF2-40B4-BE49-F238E27FC236}">
                <a16:creationId xmlns:a16="http://schemas.microsoft.com/office/drawing/2014/main" id="{A6301B0D-446D-4054-94E0-E4D4310C35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8" name="Content Placeholder 2">
            <a:extLst>
              <a:ext uri="{FF2B5EF4-FFF2-40B4-BE49-F238E27FC236}">
                <a16:creationId xmlns:a16="http://schemas.microsoft.com/office/drawing/2014/main" id="{027ED57D-314B-40AE-A041-BBDF4813CD1A}"/>
              </a:ext>
            </a:extLst>
          </p:cNvPr>
          <p:cNvSpPr>
            <a:spLocks noGrp="1"/>
          </p:cNvSpPr>
          <p:nvPr>
            <p:ph idx="1"/>
          </p:nvPr>
        </p:nvSpPr>
        <p:spPr>
          <a:xfrm>
            <a:off x="7266866" y="1976671"/>
            <a:ext cx="4512988" cy="3317938"/>
          </a:xfrm>
        </p:spPr>
        <p:txBody>
          <a:bodyPr anchor="t">
            <a:normAutofit/>
          </a:bodyPr>
          <a:lstStyle/>
          <a:p>
            <a:r>
              <a:rPr lang="en-US" sz="2000" dirty="0">
                <a:solidFill>
                  <a:srgbClr val="FFFFFF"/>
                </a:solidFill>
              </a:rPr>
              <a:t>Attention</a:t>
            </a:r>
          </a:p>
          <a:p>
            <a:pPr lvl="1"/>
            <a:r>
              <a:rPr lang="en-US" sz="2000" dirty="0">
                <a:solidFill>
                  <a:srgbClr val="FFFFFF"/>
                </a:solidFill>
              </a:rPr>
              <a:t>Focus on one thing at a time.</a:t>
            </a:r>
          </a:p>
          <a:p>
            <a:r>
              <a:rPr lang="en-US" sz="2000" dirty="0">
                <a:solidFill>
                  <a:srgbClr val="FFFFFF"/>
                </a:solidFill>
              </a:rPr>
              <a:t>Concentration</a:t>
            </a:r>
          </a:p>
          <a:p>
            <a:pPr lvl="1"/>
            <a:r>
              <a:rPr lang="en-US" sz="2000" dirty="0">
                <a:solidFill>
                  <a:srgbClr val="FFFFFF"/>
                </a:solidFill>
              </a:rPr>
              <a:t> Controlling the focus of attention</a:t>
            </a:r>
          </a:p>
        </p:txBody>
      </p:sp>
    </p:spTree>
    <p:extLst>
      <p:ext uri="{BB962C8B-B14F-4D97-AF65-F5344CB8AC3E}">
        <p14:creationId xmlns:p14="http://schemas.microsoft.com/office/powerpoint/2010/main" val="1926433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3C6EB9-4C3C-4081-B530-35112DFE1D7A}"/>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Research Question</a:t>
            </a:r>
          </a:p>
        </p:txBody>
      </p:sp>
      <p:pic>
        <p:nvPicPr>
          <p:cNvPr id="7" name="Graphic 6" descr="Brain">
            <a:extLst>
              <a:ext uri="{FF2B5EF4-FFF2-40B4-BE49-F238E27FC236}">
                <a16:creationId xmlns:a16="http://schemas.microsoft.com/office/drawing/2014/main" id="{D82E396E-D065-4579-B96B-83ABAA6C78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9F63F163-B3B7-4D04-B410-0BFFDA555A03}"/>
              </a:ext>
            </a:extLst>
          </p:cNvPr>
          <p:cNvSpPr>
            <a:spLocks noGrp="1"/>
          </p:cNvSpPr>
          <p:nvPr>
            <p:ph idx="1"/>
          </p:nvPr>
        </p:nvSpPr>
        <p:spPr>
          <a:xfrm>
            <a:off x="6891958" y="2276847"/>
            <a:ext cx="5060648" cy="3317938"/>
          </a:xfrm>
        </p:spPr>
        <p:txBody>
          <a:bodyPr anchor="t">
            <a:normAutofit/>
          </a:bodyPr>
          <a:lstStyle/>
          <a:p>
            <a:r>
              <a:rPr lang="en-US" sz="2400" dirty="0">
                <a:solidFill>
                  <a:srgbClr val="FFFFFF"/>
                </a:solidFill>
              </a:rPr>
              <a:t>How to help Dementia patients to improve the attention and concentration by developing a mobile game with reinforcement learning?</a:t>
            </a:r>
          </a:p>
        </p:txBody>
      </p:sp>
    </p:spTree>
    <p:extLst>
      <p:ext uri="{BB962C8B-B14F-4D97-AF65-F5344CB8AC3E}">
        <p14:creationId xmlns:p14="http://schemas.microsoft.com/office/powerpoint/2010/main" val="2885736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19A74D-1820-4E01-8ABB-B4B44006FBC5}"/>
              </a:ext>
            </a:extLst>
          </p:cNvPr>
          <p:cNvSpPr>
            <a:spLocks noGrp="1"/>
          </p:cNvSpPr>
          <p:nvPr>
            <p:ph type="title"/>
          </p:nvPr>
        </p:nvSpPr>
        <p:spPr>
          <a:xfrm>
            <a:off x="643467" y="816638"/>
            <a:ext cx="3367359" cy="5224724"/>
          </a:xfrm>
        </p:spPr>
        <p:txBody>
          <a:bodyPr anchor="ctr">
            <a:normAutofit/>
          </a:bodyPr>
          <a:lstStyle/>
          <a:p>
            <a:r>
              <a:rPr lang="en-US" sz="5400" dirty="0"/>
              <a:t>Objective</a:t>
            </a:r>
          </a:p>
        </p:txBody>
      </p:sp>
      <p:sp>
        <p:nvSpPr>
          <p:cNvPr id="3" name="Content Placeholder 2">
            <a:extLst>
              <a:ext uri="{FF2B5EF4-FFF2-40B4-BE49-F238E27FC236}">
                <a16:creationId xmlns:a16="http://schemas.microsoft.com/office/drawing/2014/main" id="{08194F65-1C49-46AC-9E5B-F677336382C3}"/>
              </a:ext>
            </a:extLst>
          </p:cNvPr>
          <p:cNvSpPr>
            <a:spLocks noGrp="1"/>
          </p:cNvSpPr>
          <p:nvPr>
            <p:ph idx="1"/>
          </p:nvPr>
        </p:nvSpPr>
        <p:spPr>
          <a:xfrm>
            <a:off x="4654295" y="816638"/>
            <a:ext cx="4619706" cy="5224724"/>
          </a:xfrm>
        </p:spPr>
        <p:txBody>
          <a:bodyPr anchor="ctr">
            <a:normAutofit/>
          </a:bodyPr>
          <a:lstStyle/>
          <a:p>
            <a:r>
              <a:rPr lang="en-US" sz="2400" dirty="0"/>
              <a:t>Develop a mobile game for Dementia patients to improve Attention and Concentration and make their life little easier.</a:t>
            </a:r>
          </a:p>
        </p:txBody>
      </p:sp>
    </p:spTree>
    <p:extLst>
      <p:ext uri="{BB962C8B-B14F-4D97-AF65-F5344CB8AC3E}">
        <p14:creationId xmlns:p14="http://schemas.microsoft.com/office/powerpoint/2010/main" val="2212702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BA0E-9BC8-4A93-B1C1-0E45C58D3F1C}"/>
              </a:ext>
            </a:extLst>
          </p:cNvPr>
          <p:cNvSpPr>
            <a:spLocks noGrp="1"/>
          </p:cNvSpPr>
          <p:nvPr>
            <p:ph type="title"/>
          </p:nvPr>
        </p:nvSpPr>
        <p:spPr>
          <a:xfrm>
            <a:off x="677334" y="609600"/>
            <a:ext cx="8596668" cy="873512"/>
          </a:xfrm>
        </p:spPr>
        <p:txBody>
          <a:bodyPr/>
          <a:lstStyle/>
          <a:p>
            <a:r>
              <a:rPr lang="en-US" dirty="0"/>
              <a:t>Overview of the component</a:t>
            </a:r>
          </a:p>
        </p:txBody>
      </p:sp>
      <p:pic>
        <p:nvPicPr>
          <p:cNvPr id="5" name="Content Placeholder 4" descr="A screenshot of a cell phone&#10;&#10;Description automatically generated">
            <a:extLst>
              <a:ext uri="{FF2B5EF4-FFF2-40B4-BE49-F238E27FC236}">
                <a16:creationId xmlns:a16="http://schemas.microsoft.com/office/drawing/2014/main" id="{4569BEBE-54BA-443C-9431-0D8DB75A395F}"/>
              </a:ext>
            </a:extLst>
          </p:cNvPr>
          <p:cNvPicPr>
            <a:picLocks noGrp="1" noChangeAspect="1"/>
          </p:cNvPicPr>
          <p:nvPr>
            <p:ph idx="1"/>
          </p:nvPr>
        </p:nvPicPr>
        <p:blipFill>
          <a:blip r:embed="rId2"/>
          <a:stretch>
            <a:fillRect/>
          </a:stretch>
        </p:blipFill>
        <p:spPr>
          <a:xfrm>
            <a:off x="1388909" y="1483112"/>
            <a:ext cx="8596668" cy="4558913"/>
          </a:xfrm>
        </p:spPr>
      </p:pic>
    </p:spTree>
    <p:extLst>
      <p:ext uri="{BB962C8B-B14F-4D97-AF65-F5344CB8AC3E}">
        <p14:creationId xmlns:p14="http://schemas.microsoft.com/office/powerpoint/2010/main" val="125874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18EDAFC-329E-4C37-9271-89571229721D}"/>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Research Group Details</a:t>
            </a:r>
          </a:p>
        </p:txBody>
      </p:sp>
      <p:sp>
        <p:nvSpPr>
          <p:cNvPr id="3" name="Content Placeholder 2">
            <a:extLst>
              <a:ext uri="{FF2B5EF4-FFF2-40B4-BE49-F238E27FC236}">
                <a16:creationId xmlns:a16="http://schemas.microsoft.com/office/drawing/2014/main" id="{59269251-A2A2-4A6E-9E96-6DEC58607888}"/>
              </a:ext>
            </a:extLst>
          </p:cNvPr>
          <p:cNvSpPr>
            <a:spLocks noGrp="1"/>
          </p:cNvSpPr>
          <p:nvPr>
            <p:ph idx="1"/>
          </p:nvPr>
        </p:nvSpPr>
        <p:spPr>
          <a:xfrm>
            <a:off x="450498" y="2148133"/>
            <a:ext cx="4738001" cy="3440110"/>
          </a:xfrm>
        </p:spPr>
        <p:txBody>
          <a:bodyPr>
            <a:normAutofit/>
          </a:bodyPr>
          <a:lstStyle/>
          <a:p>
            <a:r>
              <a:rPr lang="en-US" dirty="0">
                <a:solidFill>
                  <a:schemeClr val="bg1"/>
                </a:solidFill>
              </a:rPr>
              <a:t>Group ID : 2020-017</a:t>
            </a:r>
          </a:p>
          <a:p>
            <a:r>
              <a:rPr lang="en-US" dirty="0">
                <a:solidFill>
                  <a:schemeClr val="bg1"/>
                </a:solidFill>
              </a:rPr>
              <a:t>Supervisor : Dr.Dharshana Kasthurirathna</a:t>
            </a:r>
          </a:p>
          <a:p>
            <a:r>
              <a:rPr lang="en-US" dirty="0">
                <a:solidFill>
                  <a:schemeClr val="bg1"/>
                </a:solidFill>
              </a:rPr>
              <a:t>Co-Supervisor : Mrs. Thilini Jayalath</a:t>
            </a:r>
          </a:p>
          <a:p>
            <a:r>
              <a:rPr lang="en-US" dirty="0">
                <a:solidFill>
                  <a:schemeClr val="bg1"/>
                </a:solidFill>
              </a:rPr>
              <a:t>External Supervisor :</a:t>
            </a:r>
          </a:p>
          <a:p>
            <a:pPr marL="0" indent="0">
              <a:buNone/>
            </a:pPr>
            <a:r>
              <a:rPr lang="en-US" dirty="0">
                <a:solidFill>
                  <a:schemeClr val="bg1"/>
                </a:solidFill>
              </a:rPr>
              <a:t>      Dr.Chathurie Suraweera</a:t>
            </a:r>
          </a:p>
          <a:p>
            <a:pPr marL="0" indent="0">
              <a:buNone/>
            </a:pPr>
            <a:r>
              <a:rPr lang="en-US" dirty="0">
                <a:solidFill>
                  <a:schemeClr val="bg1"/>
                </a:solidFill>
              </a:rPr>
              <a:t>      Consultant  Psychiatrist,</a:t>
            </a:r>
          </a:p>
          <a:p>
            <a:pPr marL="0" indent="0">
              <a:buNone/>
            </a:pPr>
            <a:r>
              <a:rPr lang="en-US" dirty="0">
                <a:solidFill>
                  <a:schemeClr val="bg1"/>
                </a:solidFill>
              </a:rPr>
              <a:t>      National Hospital, Colombo</a:t>
            </a:r>
          </a:p>
          <a:p>
            <a:endParaRPr lang="en-US" dirty="0">
              <a:solidFill>
                <a:schemeClr val="bg1"/>
              </a:solidFill>
            </a:endParaRP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7" name="Table 4">
            <a:extLst>
              <a:ext uri="{FF2B5EF4-FFF2-40B4-BE49-F238E27FC236}">
                <a16:creationId xmlns:a16="http://schemas.microsoft.com/office/drawing/2014/main" id="{BD0A52FE-DE01-4C43-A307-EC50933655C0}"/>
              </a:ext>
            </a:extLst>
          </p:cNvPr>
          <p:cNvGraphicFramePr>
            <a:graphicFrameLocks/>
          </p:cNvGraphicFramePr>
          <p:nvPr>
            <p:extLst>
              <p:ext uri="{D42A27DB-BD31-4B8C-83A1-F6EECF244321}">
                <p14:modId xmlns:p14="http://schemas.microsoft.com/office/powerpoint/2010/main" val="1632008860"/>
              </p:ext>
            </p:extLst>
          </p:nvPr>
        </p:nvGraphicFramePr>
        <p:xfrm>
          <a:off x="6096001" y="2148133"/>
          <a:ext cx="5143501" cy="2549220"/>
        </p:xfrm>
        <a:graphic>
          <a:graphicData uri="http://schemas.openxmlformats.org/drawingml/2006/table">
            <a:tbl>
              <a:tblPr firstRow="1" bandRow="1">
                <a:tableStyleId>{5C22544A-7EE6-4342-B048-85BDC9FD1C3A}</a:tableStyleId>
              </a:tblPr>
              <a:tblGrid>
                <a:gridCol w="3199399">
                  <a:extLst>
                    <a:ext uri="{9D8B030D-6E8A-4147-A177-3AD203B41FA5}">
                      <a16:colId xmlns:a16="http://schemas.microsoft.com/office/drawing/2014/main" val="2380712120"/>
                    </a:ext>
                  </a:extLst>
                </a:gridCol>
                <a:gridCol w="1944102">
                  <a:extLst>
                    <a:ext uri="{9D8B030D-6E8A-4147-A177-3AD203B41FA5}">
                      <a16:colId xmlns:a16="http://schemas.microsoft.com/office/drawing/2014/main" val="2676501457"/>
                    </a:ext>
                  </a:extLst>
                </a:gridCol>
              </a:tblGrid>
              <a:tr h="509844">
                <a:tc>
                  <a:txBody>
                    <a:bodyPr/>
                    <a:lstStyle/>
                    <a:p>
                      <a:r>
                        <a:rPr lang="en-US" sz="2300"/>
                        <a:t>Name</a:t>
                      </a:r>
                    </a:p>
                  </a:txBody>
                  <a:tcPr marL="115874" marR="115874" marT="57937" marB="57937"/>
                </a:tc>
                <a:tc>
                  <a:txBody>
                    <a:bodyPr/>
                    <a:lstStyle/>
                    <a:p>
                      <a:r>
                        <a:rPr lang="en-US" sz="2300"/>
                        <a:t>IT Number</a:t>
                      </a:r>
                    </a:p>
                  </a:txBody>
                  <a:tcPr marL="115874" marR="115874" marT="57937" marB="57937"/>
                </a:tc>
                <a:extLst>
                  <a:ext uri="{0D108BD9-81ED-4DB2-BD59-A6C34878D82A}">
                    <a16:rowId xmlns:a16="http://schemas.microsoft.com/office/drawing/2014/main" val="4180563871"/>
                  </a:ext>
                </a:extLst>
              </a:tr>
              <a:tr h="50984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300" kern="1200">
                          <a:solidFill>
                            <a:schemeClr val="dk1"/>
                          </a:solidFill>
                          <a:effectLst/>
                          <a:latin typeface="+mn-lt"/>
                          <a:ea typeface="+mn-ea"/>
                          <a:cs typeface="+mn-cs"/>
                        </a:rPr>
                        <a:t>Rathnayaka M.H.K.R.</a:t>
                      </a:r>
                    </a:p>
                  </a:txBody>
                  <a:tcPr marL="115874" marR="115874" marT="57937" marB="57937"/>
                </a:tc>
                <a:tc>
                  <a:txBody>
                    <a:bodyPr/>
                    <a:lstStyle/>
                    <a:p>
                      <a:r>
                        <a:rPr lang="en-US" sz="2300"/>
                        <a:t>IT16067370</a:t>
                      </a:r>
                    </a:p>
                  </a:txBody>
                  <a:tcPr marL="115874" marR="115874" marT="57937" marB="57937"/>
                </a:tc>
                <a:extLst>
                  <a:ext uri="{0D108BD9-81ED-4DB2-BD59-A6C34878D82A}">
                    <a16:rowId xmlns:a16="http://schemas.microsoft.com/office/drawing/2014/main" val="2915947526"/>
                  </a:ext>
                </a:extLst>
              </a:tr>
              <a:tr h="50984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300" kern="1200" dirty="0">
                          <a:solidFill>
                            <a:schemeClr val="dk1"/>
                          </a:solidFill>
                          <a:effectLst/>
                          <a:latin typeface="+mn-lt"/>
                          <a:ea typeface="+mn-ea"/>
                          <a:cs typeface="+mn-cs"/>
                        </a:rPr>
                        <a:t>Watawala W.K.C.R.</a:t>
                      </a:r>
                    </a:p>
                  </a:txBody>
                  <a:tcPr marL="115874" marR="115874" marT="57937" marB="57937"/>
                </a:tc>
                <a:tc>
                  <a:txBody>
                    <a:bodyPr/>
                    <a:lstStyle/>
                    <a:p>
                      <a:r>
                        <a:rPr lang="en-US" sz="2300" kern="1200">
                          <a:solidFill>
                            <a:schemeClr val="dk1"/>
                          </a:solidFill>
                          <a:effectLst/>
                          <a:latin typeface="+mn-lt"/>
                          <a:ea typeface="+mn-ea"/>
                          <a:cs typeface="+mn-cs"/>
                        </a:rPr>
                        <a:t>IT17096126</a:t>
                      </a:r>
                      <a:endParaRPr lang="en-US" sz="2300"/>
                    </a:p>
                  </a:txBody>
                  <a:tcPr marL="115874" marR="115874" marT="57937" marB="57937"/>
                </a:tc>
                <a:extLst>
                  <a:ext uri="{0D108BD9-81ED-4DB2-BD59-A6C34878D82A}">
                    <a16:rowId xmlns:a16="http://schemas.microsoft.com/office/drawing/2014/main" val="833201518"/>
                  </a:ext>
                </a:extLst>
              </a:tr>
              <a:tr h="50984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300" kern="1200" dirty="0">
                          <a:solidFill>
                            <a:schemeClr val="dk1"/>
                          </a:solidFill>
                          <a:effectLst/>
                          <a:latin typeface="+mn-lt"/>
                          <a:ea typeface="+mn-ea"/>
                          <a:cs typeface="+mn-cs"/>
                        </a:rPr>
                        <a:t>Manamendra M.G.</a:t>
                      </a:r>
                    </a:p>
                  </a:txBody>
                  <a:tcPr marL="115874" marR="115874" marT="57937" marB="57937"/>
                </a:tc>
                <a:tc>
                  <a:txBody>
                    <a:bodyPr/>
                    <a:lstStyle/>
                    <a:p>
                      <a:r>
                        <a:rPr lang="en-US" sz="2300" kern="1200" dirty="0">
                          <a:solidFill>
                            <a:schemeClr val="dk1"/>
                          </a:solidFill>
                          <a:effectLst/>
                          <a:latin typeface="+mn-lt"/>
                          <a:ea typeface="+mn-ea"/>
                          <a:cs typeface="+mn-cs"/>
                        </a:rPr>
                        <a:t>IT17119504</a:t>
                      </a:r>
                      <a:endParaRPr lang="en-US" sz="2300" dirty="0"/>
                    </a:p>
                  </a:txBody>
                  <a:tcPr marL="115874" marR="115874" marT="57937" marB="57937"/>
                </a:tc>
                <a:extLst>
                  <a:ext uri="{0D108BD9-81ED-4DB2-BD59-A6C34878D82A}">
                    <a16:rowId xmlns:a16="http://schemas.microsoft.com/office/drawing/2014/main" val="3491578525"/>
                  </a:ext>
                </a:extLst>
              </a:tr>
              <a:tr h="509844">
                <a:tc>
                  <a:txBody>
                    <a:bodyPr/>
                    <a:lstStyle/>
                    <a:p>
                      <a:r>
                        <a:rPr lang="en-US" sz="2300" kern="1200" dirty="0">
                          <a:solidFill>
                            <a:schemeClr val="dk1"/>
                          </a:solidFill>
                          <a:effectLst/>
                          <a:latin typeface="+mn-lt"/>
                          <a:ea typeface="+mn-ea"/>
                          <a:cs typeface="+mn-cs"/>
                        </a:rPr>
                        <a:t>Silva S.R.R.M.</a:t>
                      </a:r>
                      <a:endParaRPr lang="en-US" sz="2300" dirty="0"/>
                    </a:p>
                  </a:txBody>
                  <a:tcPr marL="115874" marR="115874" marT="57937" marB="57937"/>
                </a:tc>
                <a:tc>
                  <a:txBody>
                    <a:bodyPr/>
                    <a:lstStyle/>
                    <a:p>
                      <a:r>
                        <a:rPr lang="en-US" sz="2300" kern="1200" dirty="0">
                          <a:solidFill>
                            <a:schemeClr val="dk1"/>
                          </a:solidFill>
                          <a:effectLst/>
                          <a:latin typeface="+mn-lt"/>
                          <a:ea typeface="+mn-ea"/>
                          <a:cs typeface="+mn-cs"/>
                        </a:rPr>
                        <a:t>IT17100076</a:t>
                      </a:r>
                      <a:endParaRPr lang="en-US" sz="2300" dirty="0"/>
                    </a:p>
                  </a:txBody>
                  <a:tcPr marL="115874" marR="115874" marT="57937" marB="57937"/>
                </a:tc>
                <a:extLst>
                  <a:ext uri="{0D108BD9-81ED-4DB2-BD59-A6C34878D82A}">
                    <a16:rowId xmlns:a16="http://schemas.microsoft.com/office/drawing/2014/main" val="703121463"/>
                  </a:ext>
                </a:extLst>
              </a:tr>
            </a:tbl>
          </a:graphicData>
        </a:graphic>
      </p:graphicFrame>
    </p:spTree>
    <p:extLst>
      <p:ext uri="{BB962C8B-B14F-4D97-AF65-F5344CB8AC3E}">
        <p14:creationId xmlns:p14="http://schemas.microsoft.com/office/powerpoint/2010/main" val="2421781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1099"/>
            <a:ext cx="8596668" cy="1474823"/>
          </a:xfrm>
        </p:spPr>
        <p:txBody>
          <a:bodyPr/>
          <a:lstStyle/>
          <a:p>
            <a:r>
              <a:rPr lang="en-GB" dirty="0"/>
              <a:t>Technologies and Algorithms</a:t>
            </a:r>
          </a:p>
        </p:txBody>
      </p:sp>
      <p:sp>
        <p:nvSpPr>
          <p:cNvPr id="3" name="Content Placeholder 2"/>
          <p:cNvSpPr>
            <a:spLocks noGrp="1"/>
          </p:cNvSpPr>
          <p:nvPr>
            <p:ph idx="1"/>
          </p:nvPr>
        </p:nvSpPr>
        <p:spPr/>
        <p:txBody>
          <a:bodyPr/>
          <a:lstStyle/>
          <a:p>
            <a:r>
              <a:rPr lang="en-GB" sz="2000" dirty="0"/>
              <a:t>Unity</a:t>
            </a:r>
          </a:p>
          <a:p>
            <a:r>
              <a:rPr lang="en-GB" sz="2000" dirty="0"/>
              <a:t>MySQL</a:t>
            </a:r>
          </a:p>
          <a:p>
            <a:r>
              <a:rPr lang="en-GB" sz="2000" dirty="0"/>
              <a:t>Python</a:t>
            </a:r>
            <a:endParaRPr lang="en-US" sz="2000" dirty="0"/>
          </a:p>
          <a:p>
            <a:endParaRPr lang="en-US" sz="2000" dirty="0"/>
          </a:p>
          <a:p>
            <a:r>
              <a:rPr lang="en-US" sz="2000" dirty="0"/>
              <a:t>Q learning algorithm</a:t>
            </a:r>
          </a:p>
          <a:p>
            <a:endParaRPr lang="en-GB" dirty="0"/>
          </a:p>
          <a:p>
            <a:endParaRPr lang="en-GB" dirty="0"/>
          </a:p>
        </p:txBody>
      </p:sp>
      <p:pic>
        <p:nvPicPr>
          <p:cNvPr id="4" name="Picture 3" descr="A picture containing drawing&#10;&#10;Description automatically generated">
            <a:extLst>
              <a:ext uri="{FF2B5EF4-FFF2-40B4-BE49-F238E27FC236}">
                <a16:creationId xmlns:a16="http://schemas.microsoft.com/office/drawing/2014/main" id="{ECED5599-AF66-454C-8E69-1CDC23A9ACE8}"/>
              </a:ext>
            </a:extLst>
          </p:cNvPr>
          <p:cNvPicPr>
            <a:picLocks noChangeAspect="1"/>
          </p:cNvPicPr>
          <p:nvPr/>
        </p:nvPicPr>
        <p:blipFill>
          <a:blip r:embed="rId2"/>
          <a:stretch>
            <a:fillRect/>
          </a:stretch>
        </p:blipFill>
        <p:spPr>
          <a:xfrm>
            <a:off x="7323162" y="1430372"/>
            <a:ext cx="2090831" cy="1136322"/>
          </a:xfrm>
          <a:prstGeom prst="rect">
            <a:avLst/>
          </a:prstGeom>
        </p:spPr>
      </p:pic>
      <p:pic>
        <p:nvPicPr>
          <p:cNvPr id="5" name="Picture 4" descr="A close up of a logo&#10;&#10;Description automatically generated">
            <a:extLst>
              <a:ext uri="{FF2B5EF4-FFF2-40B4-BE49-F238E27FC236}">
                <a16:creationId xmlns:a16="http://schemas.microsoft.com/office/drawing/2014/main" id="{96171821-9F4D-4A92-B3D2-680AD27A962A}"/>
              </a:ext>
            </a:extLst>
          </p:cNvPr>
          <p:cNvPicPr>
            <a:picLocks noChangeAspect="1"/>
          </p:cNvPicPr>
          <p:nvPr/>
        </p:nvPicPr>
        <p:blipFill>
          <a:blip r:embed="rId3"/>
          <a:stretch>
            <a:fillRect/>
          </a:stretch>
        </p:blipFill>
        <p:spPr>
          <a:xfrm>
            <a:off x="5359255" y="3201989"/>
            <a:ext cx="1545697" cy="11592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141" y="1119189"/>
            <a:ext cx="2082800" cy="2082800"/>
          </a:xfrm>
          <a:prstGeom prst="rect">
            <a:avLst/>
          </a:prstGeom>
        </p:spPr>
      </p:pic>
    </p:spTree>
    <p:extLst>
      <p:ext uri="{BB962C8B-B14F-4D97-AF65-F5344CB8AC3E}">
        <p14:creationId xmlns:p14="http://schemas.microsoft.com/office/powerpoint/2010/main" val="549892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F2C70-D2AD-440F-B3C9-2E4635D87347}"/>
              </a:ext>
            </a:extLst>
          </p:cNvPr>
          <p:cNvSpPr>
            <a:spLocks noGrp="1"/>
          </p:cNvSpPr>
          <p:nvPr>
            <p:ph type="title"/>
          </p:nvPr>
        </p:nvSpPr>
        <p:spPr>
          <a:xfrm>
            <a:off x="1286933" y="609600"/>
            <a:ext cx="10197494" cy="1099457"/>
          </a:xfrm>
        </p:spPr>
        <p:txBody>
          <a:bodyPr>
            <a:normAutofit/>
          </a:bodyPr>
          <a:lstStyle/>
          <a:p>
            <a:r>
              <a:rPr lang="en-US" dirty="0"/>
              <a:t>Requirements</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B236B51-01EB-498B-9042-5AFCD39F976B}"/>
              </a:ext>
            </a:extLst>
          </p:cNvPr>
          <p:cNvGraphicFramePr>
            <a:graphicFrameLocks noGrp="1"/>
          </p:cNvGraphicFramePr>
          <p:nvPr>
            <p:ph idx="1"/>
            <p:extLst>
              <p:ext uri="{D42A27DB-BD31-4B8C-83A1-F6EECF244321}">
                <p14:modId xmlns:p14="http://schemas.microsoft.com/office/powerpoint/2010/main" val="170949345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523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79B6D-5D89-4B3B-B2E9-0DF2784B1C04}"/>
              </a:ext>
            </a:extLst>
          </p:cNvPr>
          <p:cNvSpPr>
            <a:spLocks noGrp="1"/>
          </p:cNvSpPr>
          <p:nvPr>
            <p:ph type="title"/>
          </p:nvPr>
        </p:nvSpPr>
        <p:spPr>
          <a:xfrm>
            <a:off x="1043950" y="1179151"/>
            <a:ext cx="3300646" cy="4463889"/>
          </a:xfrm>
        </p:spPr>
        <p:txBody>
          <a:bodyPr anchor="ctr">
            <a:normAutofit/>
          </a:bodyPr>
          <a:lstStyle/>
          <a:p>
            <a:r>
              <a:rPr lang="en-US" sz="4800" dirty="0"/>
              <a:t>Expected Outcome</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9E6E4D-CD69-4D0F-812F-60BD4CB566C9}"/>
              </a:ext>
            </a:extLst>
          </p:cNvPr>
          <p:cNvSpPr>
            <a:spLocks noGrp="1"/>
          </p:cNvSpPr>
          <p:nvPr>
            <p:ph idx="1"/>
          </p:nvPr>
        </p:nvSpPr>
        <p:spPr>
          <a:xfrm>
            <a:off x="4978918" y="1109145"/>
            <a:ext cx="6341016" cy="4603900"/>
          </a:xfrm>
        </p:spPr>
        <p:txBody>
          <a:bodyPr anchor="ctr">
            <a:normAutofit/>
          </a:bodyPr>
          <a:lstStyle/>
          <a:p>
            <a:r>
              <a:rPr lang="en-US" sz="2800" dirty="0"/>
              <a:t>Mobile game which can use for Dementia patients to improve their Attention and Concentration in a very user friendly way.</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68116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6" name="Straight Connector 35">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1" name="Picture 30">
            <a:extLst>
              <a:ext uri="{FF2B5EF4-FFF2-40B4-BE49-F238E27FC236}">
                <a16:creationId xmlns:a16="http://schemas.microsoft.com/office/drawing/2014/main" id="{E32DEBB0-9069-42DB-B3A6-BCEE27D1D5B6}"/>
              </a:ext>
            </a:extLst>
          </p:cNvPr>
          <p:cNvPicPr>
            <a:picLocks noChangeAspect="1"/>
          </p:cNvPicPr>
          <p:nvPr/>
        </p:nvPicPr>
        <p:blipFill rotWithShape="1">
          <a:blip r:embed="rId2">
            <a:duotone>
              <a:prstClr val="black"/>
              <a:prstClr val="white"/>
            </a:duotone>
          </a:blip>
          <a:srcRect l="18427" r="12805" b="-2"/>
          <a:stretch/>
        </p:blipFill>
        <p:spPr>
          <a:xfrm>
            <a:off x="5123543" y="-1"/>
            <a:ext cx="7065281" cy="6858001"/>
          </a:xfrm>
          <a:custGeom>
            <a:avLst/>
            <a:gdLst>
              <a:gd name="connsiteX0" fmla="*/ 379987 w 7065281"/>
              <a:gd name="connsiteY0" fmla="*/ 0 h 6858001"/>
              <a:gd name="connsiteX1" fmla="*/ 7065281 w 7065281"/>
              <a:gd name="connsiteY1" fmla="*/ 0 h 6858001"/>
              <a:gd name="connsiteX2" fmla="*/ 7065281 w 7065281"/>
              <a:gd name="connsiteY2" fmla="*/ 6858001 h 6858001"/>
              <a:gd name="connsiteX3" fmla="*/ 27809 w 7065281"/>
              <a:gd name="connsiteY3" fmla="*/ 6858001 h 6858001"/>
              <a:gd name="connsiteX4" fmla="*/ 1803228 w 7065281"/>
              <a:gd name="connsiteY4" fmla="*/ 4521201 h 6858001"/>
              <a:gd name="connsiteX5" fmla="*/ 0 w 7065281"/>
              <a:gd name="connsiteY5" fmla="*/ 0 h 6858001"/>
              <a:gd name="connsiteX6" fmla="*/ 379987 w 7065281"/>
              <a:gd name="connsiteY6" fmla="*/ 0 h 6858001"/>
              <a:gd name="connsiteX7" fmla="*/ 0 w 7065281"/>
              <a:gd name="connsiteY7"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90BA3856-3652-4EB0-A672-B19306AB86AE}"/>
              </a:ext>
            </a:extLst>
          </p:cNvPr>
          <p:cNvSpPr>
            <a:spLocks noGrp="1"/>
          </p:cNvSpPr>
          <p:nvPr>
            <p:ph type="title"/>
          </p:nvPr>
        </p:nvSpPr>
        <p:spPr>
          <a:xfrm>
            <a:off x="668866" y="1678666"/>
            <a:ext cx="5427134" cy="3995954"/>
          </a:xfrm>
        </p:spPr>
        <p:txBody>
          <a:bodyPr vert="horz" lIns="91440" tIns="45720" rIns="91440" bIns="45720" rtlCol="0" anchor="b">
            <a:normAutofit fontScale="90000"/>
          </a:bodyPr>
          <a:lstStyle/>
          <a:p>
            <a:pPr algn="r">
              <a:lnSpc>
                <a:spcPct val="90000"/>
              </a:lnSpc>
            </a:pPr>
            <a:br>
              <a:rPr lang="en-US" sz="2300" dirty="0"/>
            </a:br>
            <a:br>
              <a:rPr lang="en-US" sz="2300" dirty="0"/>
            </a:br>
            <a:r>
              <a:rPr lang="en-US" sz="4000" dirty="0"/>
              <a:t>Mobile Game to improve the Executive Functions</a:t>
            </a:r>
            <a:br>
              <a:rPr lang="en-US" sz="2300" dirty="0"/>
            </a:br>
            <a:br>
              <a:rPr lang="en-US" sz="2200" b="1" dirty="0">
                <a:solidFill>
                  <a:schemeClr val="tx1"/>
                </a:solidFill>
              </a:rPr>
            </a:br>
            <a:r>
              <a:rPr lang="en-US" sz="2200" b="1" dirty="0">
                <a:solidFill>
                  <a:schemeClr val="tx1"/>
                </a:solidFill>
              </a:rPr>
              <a:t>Executive functions include the ability to organize, use of proper judgement, plan and do a set of tasks in an effective way.</a:t>
            </a:r>
            <a:br>
              <a:rPr lang="en-GB" sz="2700" dirty="0"/>
            </a:br>
            <a:br>
              <a:rPr lang="en-US" sz="2300" dirty="0"/>
            </a:br>
            <a:br>
              <a:rPr lang="en-US" sz="2300" dirty="0"/>
            </a:br>
            <a:r>
              <a:rPr lang="en-GB" sz="2400" dirty="0"/>
              <a:t>Watawala W.K.C.R</a:t>
            </a:r>
            <a:br>
              <a:rPr lang="en-US" sz="2300" dirty="0"/>
            </a:br>
            <a:r>
              <a:rPr lang="en-GB" sz="2400" dirty="0"/>
              <a:t>IT17096126</a:t>
            </a:r>
            <a:br>
              <a:rPr lang="en-GB" sz="2400" dirty="0"/>
            </a:br>
            <a:br>
              <a:rPr lang="en-GB" sz="2400" dirty="0"/>
            </a:br>
            <a:r>
              <a:rPr lang="en-US" sz="2300" dirty="0"/>
              <a:t> </a:t>
            </a:r>
          </a:p>
        </p:txBody>
      </p:sp>
      <p:cxnSp>
        <p:nvCxnSpPr>
          <p:cNvPr id="47" name="Straight Connector 4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7287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GB">
                <a:solidFill>
                  <a:schemeClr val="bg1"/>
                </a:solidFill>
              </a:rPr>
              <a:t>Research Question</a:t>
            </a:r>
          </a:p>
        </p:txBody>
      </p:sp>
      <p:sp>
        <p:nvSpPr>
          <p:cNvPr id="3" name="Content Placeholder 2"/>
          <p:cNvSpPr>
            <a:spLocks noGrp="1"/>
          </p:cNvSpPr>
          <p:nvPr>
            <p:ph idx="1"/>
          </p:nvPr>
        </p:nvSpPr>
        <p:spPr>
          <a:xfrm>
            <a:off x="673754" y="2160590"/>
            <a:ext cx="3973943" cy="3440110"/>
          </a:xfrm>
        </p:spPr>
        <p:txBody>
          <a:bodyPr>
            <a:normAutofit/>
          </a:bodyPr>
          <a:lstStyle/>
          <a:p>
            <a:pPr marL="0" indent="0">
              <a:buNone/>
            </a:pPr>
            <a:r>
              <a:rPr lang="en-GB">
                <a:solidFill>
                  <a:schemeClr val="bg1"/>
                </a:solidFill>
              </a:rPr>
              <a:t>How to cover all the aspects of executive functions using reinforcement learning algorithm and help dementia patients to escape their impairments ?</a:t>
            </a:r>
          </a:p>
        </p:txBody>
      </p:sp>
      <p:pic>
        <p:nvPicPr>
          <p:cNvPr id="17" name="Graphic 16" descr="Brain in head">
            <a:extLst>
              <a:ext uri="{FF2B5EF4-FFF2-40B4-BE49-F238E27FC236}">
                <a16:creationId xmlns:a16="http://schemas.microsoft.com/office/drawing/2014/main" id="{59B29C85-6A8C-48AA-B984-9DE8BF53AB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247918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0">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77334" y="1253067"/>
            <a:ext cx="6155266" cy="4351866"/>
          </a:xfrm>
        </p:spPr>
        <p:txBody>
          <a:bodyPr anchor="ctr">
            <a:normAutofit/>
          </a:bodyPr>
          <a:lstStyle/>
          <a:p>
            <a:r>
              <a:rPr lang="en-GB" sz="2800" dirty="0"/>
              <a:t>Improve all the sub functions (problem solving, decision making, planning, etc.. ) in executive functions of dementia patients.</a:t>
            </a:r>
          </a:p>
        </p:txBody>
      </p:sp>
      <p:sp>
        <p:nvSpPr>
          <p:cNvPr id="33" name="Rectangle 32">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5" name="Straight Connector 34">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829658" y="1253067"/>
            <a:ext cx="3371742" cy="4351866"/>
          </a:xfrm>
        </p:spPr>
        <p:txBody>
          <a:bodyPr anchor="ctr">
            <a:normAutofit/>
          </a:bodyPr>
          <a:lstStyle/>
          <a:p>
            <a:r>
              <a:rPr lang="en-GB" sz="4400" dirty="0">
                <a:solidFill>
                  <a:schemeClr val="bg1"/>
                </a:solidFill>
              </a:rPr>
              <a:t>Objective</a:t>
            </a:r>
          </a:p>
        </p:txBody>
      </p:sp>
    </p:spTree>
    <p:extLst>
      <p:ext uri="{BB962C8B-B14F-4D97-AF65-F5344CB8AC3E}">
        <p14:creationId xmlns:p14="http://schemas.microsoft.com/office/powerpoint/2010/main" val="3125876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0152-344F-472E-835D-6C9DBC06C4B4}"/>
              </a:ext>
            </a:extLst>
          </p:cNvPr>
          <p:cNvSpPr>
            <a:spLocks noGrp="1"/>
          </p:cNvSpPr>
          <p:nvPr>
            <p:ph type="title"/>
          </p:nvPr>
        </p:nvSpPr>
        <p:spPr/>
        <p:txBody>
          <a:bodyPr/>
          <a:lstStyle/>
          <a:p>
            <a:r>
              <a:rPr lang="en-US" dirty="0"/>
              <a:t>Overview of the component</a:t>
            </a:r>
          </a:p>
        </p:txBody>
      </p:sp>
      <p:pic>
        <p:nvPicPr>
          <p:cNvPr id="7" name="Content Placeholder 6" descr="A close up of a map&#10;&#10;Description automatically generated">
            <a:extLst>
              <a:ext uri="{FF2B5EF4-FFF2-40B4-BE49-F238E27FC236}">
                <a16:creationId xmlns:a16="http://schemas.microsoft.com/office/drawing/2014/main" id="{19893F1D-62D5-432B-8445-12E498C0F847}"/>
              </a:ext>
            </a:extLst>
          </p:cNvPr>
          <p:cNvPicPr>
            <a:picLocks noGrp="1" noChangeAspect="1"/>
          </p:cNvPicPr>
          <p:nvPr>
            <p:ph idx="1"/>
          </p:nvPr>
        </p:nvPicPr>
        <p:blipFill>
          <a:blip r:embed="rId2"/>
          <a:stretch>
            <a:fillRect/>
          </a:stretch>
        </p:blipFill>
        <p:spPr>
          <a:xfrm>
            <a:off x="780584" y="1538868"/>
            <a:ext cx="8493417" cy="5084956"/>
          </a:xfrm>
        </p:spPr>
      </p:pic>
    </p:spTree>
    <p:extLst>
      <p:ext uri="{BB962C8B-B14F-4D97-AF65-F5344CB8AC3E}">
        <p14:creationId xmlns:p14="http://schemas.microsoft.com/office/powerpoint/2010/main" val="3752075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28" y="609600"/>
            <a:ext cx="4836954" cy="1320800"/>
          </a:xfrm>
        </p:spPr>
        <p:txBody>
          <a:bodyPr anchor="ctr">
            <a:normAutofit/>
          </a:bodyPr>
          <a:lstStyle/>
          <a:p>
            <a:r>
              <a:rPr lang="en-GB" dirty="0"/>
              <a:t>Technologies and   Algorithms </a:t>
            </a:r>
          </a:p>
        </p:txBody>
      </p:sp>
      <p:sp>
        <p:nvSpPr>
          <p:cNvPr id="3" name="Content Placeholder 2"/>
          <p:cNvSpPr>
            <a:spLocks noGrp="1"/>
          </p:cNvSpPr>
          <p:nvPr>
            <p:ph idx="1"/>
          </p:nvPr>
        </p:nvSpPr>
        <p:spPr>
          <a:xfrm>
            <a:off x="677328" y="2160589"/>
            <a:ext cx="4384282" cy="3880773"/>
          </a:xfrm>
        </p:spPr>
        <p:txBody>
          <a:bodyPr>
            <a:normAutofit/>
          </a:bodyPr>
          <a:lstStyle/>
          <a:p>
            <a:pPr>
              <a:lnSpc>
                <a:spcPct val="90000"/>
              </a:lnSpc>
            </a:pPr>
            <a:r>
              <a:rPr lang="en-GB" sz="2000" dirty="0"/>
              <a:t>Unity</a:t>
            </a:r>
          </a:p>
          <a:p>
            <a:pPr>
              <a:lnSpc>
                <a:spcPct val="90000"/>
              </a:lnSpc>
            </a:pPr>
            <a:r>
              <a:rPr lang="en-GB" sz="2000" dirty="0"/>
              <a:t>MySQL</a:t>
            </a:r>
          </a:p>
          <a:p>
            <a:pPr>
              <a:lnSpc>
                <a:spcPct val="90000"/>
              </a:lnSpc>
            </a:pPr>
            <a:r>
              <a:rPr lang="en-GB" sz="2000" dirty="0"/>
              <a:t>Python</a:t>
            </a: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r>
              <a:rPr lang="en-US" sz="2000" dirty="0"/>
              <a:t>Deep Q learning algorithm</a:t>
            </a:r>
          </a:p>
          <a:p>
            <a:pPr marL="0" indent="0">
              <a:lnSpc>
                <a:spcPct val="90000"/>
              </a:lnSpc>
              <a:buNone/>
            </a:pPr>
            <a:endParaRPr lang="en-US" dirty="0"/>
          </a:p>
          <a:p>
            <a:pPr>
              <a:lnSpc>
                <a:spcPct val="90000"/>
              </a:lnSpc>
            </a:pPr>
            <a:endParaRPr lang="en-US" dirty="0"/>
          </a:p>
          <a:p>
            <a:pPr>
              <a:lnSpc>
                <a:spcPct val="90000"/>
              </a:lnSpc>
            </a:pPr>
            <a:endParaRPr lang="en-GB" dirty="0"/>
          </a:p>
          <a:p>
            <a:pPr>
              <a:lnSpc>
                <a:spcPct val="90000"/>
              </a:lnSpc>
            </a:pPr>
            <a:endParaRPr lang="en-GB" dirty="0"/>
          </a:p>
        </p:txBody>
      </p:sp>
      <p:pic>
        <p:nvPicPr>
          <p:cNvPr id="4" name="Picture 3" descr="A picture containing drawing&#10;&#10;Description automatically generated">
            <a:extLst>
              <a:ext uri="{FF2B5EF4-FFF2-40B4-BE49-F238E27FC236}">
                <a16:creationId xmlns:a16="http://schemas.microsoft.com/office/drawing/2014/main" id="{ECED5599-AF66-454C-8E69-1CDC23A9ACE8}"/>
              </a:ext>
            </a:extLst>
          </p:cNvPr>
          <p:cNvPicPr>
            <a:picLocks noChangeAspect="1"/>
          </p:cNvPicPr>
          <p:nvPr/>
        </p:nvPicPr>
        <p:blipFill>
          <a:blip r:embed="rId2"/>
          <a:stretch>
            <a:fillRect/>
          </a:stretch>
        </p:blipFill>
        <p:spPr>
          <a:xfrm>
            <a:off x="4216141" y="1240133"/>
            <a:ext cx="2596281" cy="14084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152" y="2792037"/>
            <a:ext cx="2596283" cy="2175420"/>
          </a:xfrm>
          <a:prstGeom prst="rect">
            <a:avLst/>
          </a:prstGeom>
        </p:spPr>
      </p:pic>
      <p:pic>
        <p:nvPicPr>
          <p:cNvPr id="5" name="Picture 4" descr="A close up of a logo&#10;&#10;Description automatically generated">
            <a:extLst>
              <a:ext uri="{FF2B5EF4-FFF2-40B4-BE49-F238E27FC236}">
                <a16:creationId xmlns:a16="http://schemas.microsoft.com/office/drawing/2014/main" id="{96171821-9F4D-4A92-B3D2-680AD27A962A}"/>
              </a:ext>
            </a:extLst>
          </p:cNvPr>
          <p:cNvPicPr>
            <a:picLocks noChangeAspect="1"/>
          </p:cNvPicPr>
          <p:nvPr/>
        </p:nvPicPr>
        <p:blipFill>
          <a:blip r:embed="rId4"/>
          <a:stretch>
            <a:fillRect/>
          </a:stretch>
        </p:blipFill>
        <p:spPr>
          <a:xfrm>
            <a:off x="7632195" y="1944374"/>
            <a:ext cx="2596283" cy="1947212"/>
          </a:xfrm>
          <a:prstGeom prst="rect">
            <a:avLst/>
          </a:prstGeom>
        </p:spPr>
      </p:pic>
    </p:spTree>
    <p:extLst>
      <p:ext uri="{BB962C8B-B14F-4D97-AF65-F5344CB8AC3E}">
        <p14:creationId xmlns:p14="http://schemas.microsoft.com/office/powerpoint/2010/main" val="1618166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481CF935-7E82-417C-BFC8-8A7458C40D98}"/>
              </a:ext>
            </a:extLst>
          </p:cNvPr>
          <p:cNvPicPr>
            <a:picLocks noChangeAspect="1"/>
          </p:cNvPicPr>
          <p:nvPr/>
        </p:nvPicPr>
        <p:blipFill rotWithShape="1">
          <a:blip r:embed="rId2"/>
          <a:srcRect l="4992" r="7505" b="1"/>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677333" y="609600"/>
            <a:ext cx="3851123" cy="1320800"/>
          </a:xfrm>
        </p:spPr>
        <p:txBody>
          <a:bodyPr>
            <a:normAutofit/>
          </a:bodyPr>
          <a:lstStyle/>
          <a:p>
            <a:r>
              <a:rPr lang="en-GB"/>
              <a:t>Requirements</a:t>
            </a:r>
            <a:endParaRPr lang="en-GB" dirty="0"/>
          </a:p>
        </p:txBody>
      </p:sp>
      <p:sp>
        <p:nvSpPr>
          <p:cNvPr id="3" name="Content Placeholder 2"/>
          <p:cNvSpPr>
            <a:spLocks noGrp="1"/>
          </p:cNvSpPr>
          <p:nvPr>
            <p:ph idx="1"/>
          </p:nvPr>
        </p:nvSpPr>
        <p:spPr>
          <a:xfrm>
            <a:off x="677334" y="2160589"/>
            <a:ext cx="3851122" cy="3880773"/>
          </a:xfrm>
        </p:spPr>
        <p:txBody>
          <a:bodyPr>
            <a:normAutofit/>
          </a:bodyPr>
          <a:lstStyle/>
          <a:p>
            <a:r>
              <a:rPr lang="en-GB"/>
              <a:t>Functional requirements</a:t>
            </a:r>
          </a:p>
          <a:p>
            <a:pPr>
              <a:buFont typeface="Wingdings" panose="05000000000000000000" pitchFamily="2" charset="2"/>
              <a:buChar char="§"/>
            </a:pPr>
            <a:r>
              <a:rPr lang="en-GB"/>
              <a:t>Progress of every level in the game</a:t>
            </a:r>
          </a:p>
          <a:p>
            <a:pPr>
              <a:buFont typeface="Arial" panose="020B0604020202020204" pitchFamily="34" charset="0"/>
              <a:buChar char="•"/>
            </a:pPr>
            <a:r>
              <a:rPr lang="en-GB"/>
              <a:t>Clear instructions before start the game.</a:t>
            </a:r>
          </a:p>
          <a:p>
            <a:pPr marL="0" indent="0">
              <a:buNone/>
            </a:pPr>
            <a:endParaRPr lang="en-GB"/>
          </a:p>
          <a:p>
            <a:r>
              <a:rPr lang="en-GB"/>
              <a:t>Non-functional requirements</a:t>
            </a:r>
          </a:p>
          <a:p>
            <a:pPr>
              <a:buFont typeface="Wingdings" panose="05000000000000000000" pitchFamily="2" charset="2"/>
              <a:buChar char="§"/>
            </a:pPr>
            <a:r>
              <a:rPr lang="en-GB"/>
              <a:t>User friendly</a:t>
            </a:r>
          </a:p>
          <a:p>
            <a:pPr>
              <a:buFont typeface="Wingdings" panose="05000000000000000000" pitchFamily="2" charset="2"/>
              <a:buChar char="§"/>
            </a:pPr>
            <a:r>
              <a:rPr lang="en-GB"/>
              <a:t>Performance</a:t>
            </a:r>
            <a:endParaRPr lang="en-GB"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5031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GB" sz="4000" dirty="0"/>
              <a:t>Expected Outcome of Component</a:t>
            </a:r>
          </a:p>
        </p:txBody>
      </p:sp>
      <p:sp>
        <p:nvSpPr>
          <p:cNvPr id="3" name="Content Placeholder 2"/>
          <p:cNvSpPr>
            <a:spLocks noGrp="1"/>
          </p:cNvSpPr>
          <p:nvPr>
            <p:ph idx="1"/>
          </p:nvPr>
        </p:nvSpPr>
        <p:spPr>
          <a:xfrm>
            <a:off x="4654295" y="816638"/>
            <a:ext cx="4619706" cy="5224724"/>
          </a:xfrm>
        </p:spPr>
        <p:txBody>
          <a:bodyPr anchor="ctr">
            <a:normAutofit/>
          </a:bodyPr>
          <a:lstStyle/>
          <a:p>
            <a:r>
              <a:rPr lang="en-GB" sz="2800" dirty="0"/>
              <a:t>Develop a user friendly game or activity to improve executive functions impairments of dementia patients. </a:t>
            </a:r>
          </a:p>
        </p:txBody>
      </p:sp>
    </p:spTree>
    <p:extLst>
      <p:ext uri="{BB962C8B-B14F-4D97-AF65-F5344CB8AC3E}">
        <p14:creationId xmlns:p14="http://schemas.microsoft.com/office/powerpoint/2010/main" val="395715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6" name="Rectangle 4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4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Freeform: Shape 6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D311FB-2090-4C15-8C5C-599455D4B765}"/>
              </a:ext>
            </a:extLst>
          </p:cNvPr>
          <p:cNvSpPr>
            <a:spLocks noGrp="1"/>
          </p:cNvSpPr>
          <p:nvPr>
            <p:ph type="title"/>
          </p:nvPr>
        </p:nvSpPr>
        <p:spPr>
          <a:xfrm>
            <a:off x="7228232" y="-22661"/>
            <a:ext cx="4512989" cy="2227730"/>
          </a:xfrm>
        </p:spPr>
        <p:txBody>
          <a:bodyPr anchor="ctr">
            <a:normAutofit/>
          </a:bodyPr>
          <a:lstStyle/>
          <a:p>
            <a:r>
              <a:rPr lang="en-US" sz="4000" dirty="0">
                <a:solidFill>
                  <a:srgbClr val="FFFFFF"/>
                </a:solidFill>
              </a:rPr>
              <a:t>Introduction</a:t>
            </a:r>
          </a:p>
        </p:txBody>
      </p:sp>
      <p:pic>
        <p:nvPicPr>
          <p:cNvPr id="40" name="Picture 39">
            <a:extLst>
              <a:ext uri="{FF2B5EF4-FFF2-40B4-BE49-F238E27FC236}">
                <a16:creationId xmlns:a16="http://schemas.microsoft.com/office/drawing/2014/main" id="{A8A55511-3BFD-4B33-B3C5-C775FFA6B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64" y="2208025"/>
            <a:ext cx="5211629" cy="2736105"/>
          </a:xfrm>
          <a:prstGeom prst="rect">
            <a:avLst/>
          </a:prstGeom>
        </p:spPr>
      </p:pic>
      <p:sp>
        <p:nvSpPr>
          <p:cNvPr id="3" name="Content Placeholder 2">
            <a:extLst>
              <a:ext uri="{FF2B5EF4-FFF2-40B4-BE49-F238E27FC236}">
                <a16:creationId xmlns:a16="http://schemas.microsoft.com/office/drawing/2014/main" id="{EAA32DC5-561C-41F3-8E1B-6BE6E128E572}"/>
              </a:ext>
            </a:extLst>
          </p:cNvPr>
          <p:cNvSpPr>
            <a:spLocks noGrp="1"/>
          </p:cNvSpPr>
          <p:nvPr>
            <p:ph idx="1"/>
          </p:nvPr>
        </p:nvSpPr>
        <p:spPr>
          <a:xfrm>
            <a:off x="6990689" y="2041331"/>
            <a:ext cx="5201312" cy="3859936"/>
          </a:xfrm>
        </p:spPr>
        <p:txBody>
          <a:bodyPr anchor="t">
            <a:normAutofit lnSpcReduction="10000"/>
          </a:bodyPr>
          <a:lstStyle/>
          <a:p>
            <a:r>
              <a:rPr lang="en-US" sz="2400" dirty="0">
                <a:solidFill>
                  <a:srgbClr val="FFFFFF"/>
                </a:solidFill>
              </a:rPr>
              <a:t>Developing an application which consists of games and activities for Dementia patients. </a:t>
            </a:r>
          </a:p>
          <a:p>
            <a:r>
              <a:rPr lang="en-US" sz="2400" dirty="0">
                <a:solidFill>
                  <a:srgbClr val="FFFFFF"/>
                </a:solidFill>
              </a:rPr>
              <a:t>This application will help to improve the cognitive functionalities of the patients.</a:t>
            </a:r>
          </a:p>
          <a:p>
            <a:r>
              <a:rPr lang="en-US" sz="2400" dirty="0">
                <a:solidFill>
                  <a:srgbClr val="FFFFFF"/>
                </a:solidFill>
              </a:rPr>
              <a:t>Games and activities will mainly focus the Frontal lobe and Temporal lobe from the cerebral cortex.</a:t>
            </a:r>
          </a:p>
        </p:txBody>
      </p:sp>
    </p:spTree>
    <p:extLst>
      <p:ext uri="{BB962C8B-B14F-4D97-AF65-F5344CB8AC3E}">
        <p14:creationId xmlns:p14="http://schemas.microsoft.com/office/powerpoint/2010/main" val="1440596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6" name="Straight Connector 35">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1" name="Picture 30">
            <a:extLst>
              <a:ext uri="{FF2B5EF4-FFF2-40B4-BE49-F238E27FC236}">
                <a16:creationId xmlns:a16="http://schemas.microsoft.com/office/drawing/2014/main" id="{E32DEBB0-9069-42DB-B3A6-BCEE27D1D5B6}"/>
              </a:ext>
            </a:extLst>
          </p:cNvPr>
          <p:cNvPicPr>
            <a:picLocks noChangeAspect="1"/>
          </p:cNvPicPr>
          <p:nvPr/>
        </p:nvPicPr>
        <p:blipFill rotWithShape="1">
          <a:blip r:embed="rId2">
            <a:duotone>
              <a:prstClr val="black"/>
              <a:prstClr val="white"/>
            </a:duotone>
          </a:blip>
          <a:srcRect l="18427" r="12805" b="-2"/>
          <a:stretch/>
        </p:blipFill>
        <p:spPr>
          <a:xfrm>
            <a:off x="5123543" y="-1"/>
            <a:ext cx="7065281" cy="6858001"/>
          </a:xfrm>
          <a:custGeom>
            <a:avLst/>
            <a:gdLst>
              <a:gd name="connsiteX0" fmla="*/ 379987 w 7065281"/>
              <a:gd name="connsiteY0" fmla="*/ 0 h 6858001"/>
              <a:gd name="connsiteX1" fmla="*/ 7065281 w 7065281"/>
              <a:gd name="connsiteY1" fmla="*/ 0 h 6858001"/>
              <a:gd name="connsiteX2" fmla="*/ 7065281 w 7065281"/>
              <a:gd name="connsiteY2" fmla="*/ 6858001 h 6858001"/>
              <a:gd name="connsiteX3" fmla="*/ 27809 w 7065281"/>
              <a:gd name="connsiteY3" fmla="*/ 6858001 h 6858001"/>
              <a:gd name="connsiteX4" fmla="*/ 1803228 w 7065281"/>
              <a:gd name="connsiteY4" fmla="*/ 4521201 h 6858001"/>
              <a:gd name="connsiteX5" fmla="*/ 0 w 7065281"/>
              <a:gd name="connsiteY5" fmla="*/ 0 h 6858001"/>
              <a:gd name="connsiteX6" fmla="*/ 379987 w 7065281"/>
              <a:gd name="connsiteY6" fmla="*/ 0 h 6858001"/>
              <a:gd name="connsiteX7" fmla="*/ 0 w 7065281"/>
              <a:gd name="connsiteY7"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90BA3856-3652-4EB0-A672-B19306AB86AE}"/>
              </a:ext>
            </a:extLst>
          </p:cNvPr>
          <p:cNvSpPr>
            <a:spLocks noGrp="1"/>
          </p:cNvSpPr>
          <p:nvPr>
            <p:ph type="title"/>
          </p:nvPr>
        </p:nvSpPr>
        <p:spPr>
          <a:xfrm>
            <a:off x="668866" y="1678666"/>
            <a:ext cx="5123515" cy="2369093"/>
          </a:xfrm>
        </p:spPr>
        <p:txBody>
          <a:bodyPr vert="horz" lIns="91440" tIns="45720" rIns="91440" bIns="45720" rtlCol="0" anchor="b">
            <a:normAutofit fontScale="90000"/>
          </a:bodyPr>
          <a:lstStyle/>
          <a:p>
            <a:pPr algn="r">
              <a:lnSpc>
                <a:spcPct val="90000"/>
              </a:lnSpc>
            </a:pPr>
            <a:br>
              <a:rPr lang="en-US" sz="2300" dirty="0"/>
            </a:br>
            <a:br>
              <a:rPr lang="en-US" sz="3200" dirty="0"/>
            </a:br>
            <a:r>
              <a:rPr lang="en-US" sz="3200" dirty="0"/>
              <a:t>Mobile Game to improve the Language skills</a:t>
            </a:r>
            <a:br>
              <a:rPr lang="en-US" sz="2300" dirty="0"/>
            </a:br>
            <a:br>
              <a:rPr lang="en-US" sz="2300" dirty="0"/>
            </a:br>
            <a:r>
              <a:rPr lang="en-US" sz="2300" dirty="0"/>
              <a:t>Manamendra M.G.</a:t>
            </a:r>
            <a:br>
              <a:rPr lang="en-US" sz="2300" dirty="0"/>
            </a:br>
            <a:r>
              <a:rPr lang="en-US" sz="2300" dirty="0"/>
              <a:t>IT17119504 </a:t>
            </a:r>
          </a:p>
        </p:txBody>
      </p:sp>
      <p:cxnSp>
        <p:nvCxnSpPr>
          <p:cNvPr id="47" name="Straight Connector 4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50573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0BA3856-3652-4EB0-A672-B19306AB86AE}"/>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Research Question</a:t>
            </a:r>
          </a:p>
        </p:txBody>
      </p:sp>
      <p:sp>
        <p:nvSpPr>
          <p:cNvPr id="3" name="Content Placeholder 2">
            <a:extLst>
              <a:ext uri="{FF2B5EF4-FFF2-40B4-BE49-F238E27FC236}">
                <a16:creationId xmlns:a16="http://schemas.microsoft.com/office/drawing/2014/main" id="{3D498AB4-7F85-4D55-A89E-B27466FA987E}"/>
              </a:ext>
            </a:extLst>
          </p:cNvPr>
          <p:cNvSpPr>
            <a:spLocks noGrp="1"/>
          </p:cNvSpPr>
          <p:nvPr>
            <p:ph idx="1"/>
          </p:nvPr>
        </p:nvSpPr>
        <p:spPr>
          <a:xfrm>
            <a:off x="673754" y="2160590"/>
            <a:ext cx="3973943" cy="3440110"/>
          </a:xfrm>
        </p:spPr>
        <p:txBody>
          <a:bodyPr>
            <a:normAutofit/>
          </a:bodyPr>
          <a:lstStyle/>
          <a:p>
            <a:r>
              <a:rPr lang="en-US" dirty="0">
                <a:solidFill>
                  <a:schemeClr val="bg1"/>
                </a:solidFill>
              </a:rPr>
              <a:t>How to give a solution for the impairment of the language skills of Dementia patients using speech to text communication activities to make their day-to-day life easier?</a:t>
            </a:r>
          </a:p>
        </p:txBody>
      </p:sp>
      <p:pic>
        <p:nvPicPr>
          <p:cNvPr id="7" name="Graphic 6" descr="Communications">
            <a:extLst>
              <a:ext uri="{FF2B5EF4-FFF2-40B4-BE49-F238E27FC236}">
                <a16:creationId xmlns:a16="http://schemas.microsoft.com/office/drawing/2014/main" id="{8A8CA09F-2341-4E6D-94AF-B697AA1487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39" name="Isosceles Triangle 3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66673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3856-3652-4EB0-A672-B19306AB86AE}"/>
              </a:ext>
            </a:extLst>
          </p:cNvPr>
          <p:cNvSpPr>
            <a:spLocks noGrp="1"/>
          </p:cNvSpPr>
          <p:nvPr>
            <p:ph type="title"/>
          </p:nvPr>
        </p:nvSpPr>
        <p:spPr>
          <a:xfrm>
            <a:off x="5536734" y="609600"/>
            <a:ext cx="3737268" cy="1320800"/>
          </a:xfrm>
        </p:spPr>
        <p:txBody>
          <a:bodyPr>
            <a:normAutofit/>
          </a:bodyPr>
          <a:lstStyle/>
          <a:p>
            <a:r>
              <a:rPr lang="en-US"/>
              <a:t>Objectives</a:t>
            </a:r>
            <a:endParaRPr lang="en-US" dirty="0"/>
          </a:p>
        </p:txBody>
      </p:sp>
      <p:sp>
        <p:nvSpPr>
          <p:cNvPr id="3" name="Content Placeholder 2">
            <a:extLst>
              <a:ext uri="{FF2B5EF4-FFF2-40B4-BE49-F238E27FC236}">
                <a16:creationId xmlns:a16="http://schemas.microsoft.com/office/drawing/2014/main" id="{3D498AB4-7F85-4D55-A89E-B27466FA987E}"/>
              </a:ext>
            </a:extLst>
          </p:cNvPr>
          <p:cNvSpPr>
            <a:spLocks noGrp="1"/>
          </p:cNvSpPr>
          <p:nvPr>
            <p:ph idx="1"/>
          </p:nvPr>
        </p:nvSpPr>
        <p:spPr>
          <a:xfrm>
            <a:off x="5209563" y="2160589"/>
            <a:ext cx="4064439" cy="3880773"/>
          </a:xfrm>
        </p:spPr>
        <p:txBody>
          <a:bodyPr>
            <a:normAutofit/>
          </a:bodyPr>
          <a:lstStyle/>
          <a:p>
            <a:r>
              <a:rPr lang="en-US" dirty="0"/>
              <a:t>Improve the skills of Dementia patients</a:t>
            </a:r>
          </a:p>
          <a:p>
            <a:pPr marL="0" indent="0">
              <a:buNone/>
            </a:pPr>
            <a:r>
              <a:rPr lang="en-US" dirty="0"/>
              <a:t>		Reading</a:t>
            </a:r>
          </a:p>
          <a:p>
            <a:pPr marL="0" indent="0">
              <a:buNone/>
            </a:pPr>
            <a:r>
              <a:rPr lang="en-US" dirty="0"/>
              <a:t>		Writing</a:t>
            </a:r>
          </a:p>
          <a:p>
            <a:pPr marL="0" indent="0">
              <a:buNone/>
            </a:pPr>
            <a:r>
              <a:rPr lang="en-US" dirty="0"/>
              <a:t>		Comprehension</a:t>
            </a:r>
          </a:p>
          <a:p>
            <a:pPr marL="0" indent="0">
              <a:buNone/>
            </a:pPr>
            <a:r>
              <a:rPr lang="en-US" dirty="0"/>
              <a:t>		Communication</a:t>
            </a:r>
          </a:p>
          <a:p>
            <a:r>
              <a:rPr lang="en-US" dirty="0"/>
              <a:t>Reduce the Language impairment problem </a:t>
            </a:r>
          </a:p>
          <a:p>
            <a:endParaRPr lang="en-US" dirty="0"/>
          </a:p>
        </p:txBody>
      </p:sp>
      <p:pic>
        <p:nvPicPr>
          <p:cNvPr id="5" name="Picture 4">
            <a:extLst>
              <a:ext uri="{FF2B5EF4-FFF2-40B4-BE49-F238E27FC236}">
                <a16:creationId xmlns:a16="http://schemas.microsoft.com/office/drawing/2014/main" id="{D2214C31-9B52-4C78-8E45-057220F64479}"/>
              </a:ext>
            </a:extLst>
          </p:cNvPr>
          <p:cNvPicPr>
            <a:picLocks noChangeAspect="1"/>
          </p:cNvPicPr>
          <p:nvPr/>
        </p:nvPicPr>
        <p:blipFill rotWithShape="1">
          <a:blip r:embed="rId2"/>
          <a:srcRect l="11276" r="36608" b="-1"/>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9316048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379E-A8C7-40A7-9263-0C8C235FD8DB}"/>
              </a:ext>
            </a:extLst>
          </p:cNvPr>
          <p:cNvSpPr>
            <a:spLocks noGrp="1"/>
          </p:cNvSpPr>
          <p:nvPr>
            <p:ph type="title"/>
          </p:nvPr>
        </p:nvSpPr>
        <p:spPr>
          <a:xfrm>
            <a:off x="677334" y="296594"/>
            <a:ext cx="8596668" cy="762000"/>
          </a:xfrm>
        </p:spPr>
        <p:txBody>
          <a:bodyPr/>
          <a:lstStyle/>
          <a:p>
            <a:r>
              <a:rPr lang="en-US" dirty="0"/>
              <a:t>Overview of the component </a:t>
            </a:r>
          </a:p>
        </p:txBody>
      </p:sp>
      <p:pic>
        <p:nvPicPr>
          <p:cNvPr id="7" name="Content Placeholder 6" descr="A close up of text on a white background&#10;&#10;Description automatically generated">
            <a:extLst>
              <a:ext uri="{FF2B5EF4-FFF2-40B4-BE49-F238E27FC236}">
                <a16:creationId xmlns:a16="http://schemas.microsoft.com/office/drawing/2014/main" id="{4AE4445B-7BB2-423E-9AF3-316111B219FB}"/>
              </a:ext>
            </a:extLst>
          </p:cNvPr>
          <p:cNvPicPr>
            <a:picLocks noGrp="1" noChangeAspect="1"/>
          </p:cNvPicPr>
          <p:nvPr>
            <p:ph idx="1"/>
          </p:nvPr>
        </p:nvPicPr>
        <p:blipFill>
          <a:blip r:embed="rId2"/>
          <a:stretch>
            <a:fillRect/>
          </a:stretch>
        </p:blipFill>
        <p:spPr>
          <a:xfrm>
            <a:off x="960851" y="979598"/>
            <a:ext cx="8469267" cy="5581808"/>
          </a:xfrm>
        </p:spPr>
      </p:pic>
    </p:spTree>
    <p:extLst>
      <p:ext uri="{BB962C8B-B14F-4D97-AF65-F5344CB8AC3E}">
        <p14:creationId xmlns:p14="http://schemas.microsoft.com/office/powerpoint/2010/main" val="736777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3856-3652-4EB0-A672-B19306AB86AE}"/>
              </a:ext>
            </a:extLst>
          </p:cNvPr>
          <p:cNvSpPr>
            <a:spLocks noGrp="1"/>
          </p:cNvSpPr>
          <p:nvPr>
            <p:ph type="title"/>
          </p:nvPr>
        </p:nvSpPr>
        <p:spPr>
          <a:xfrm>
            <a:off x="1754894" y="266217"/>
            <a:ext cx="7823671" cy="1320800"/>
          </a:xfrm>
        </p:spPr>
        <p:txBody>
          <a:bodyPr>
            <a:normAutofit/>
          </a:bodyPr>
          <a:lstStyle/>
          <a:p>
            <a:r>
              <a:rPr lang="en-US" sz="3200" dirty="0"/>
              <a:t>Algorithm and Technologies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2" y="1623358"/>
            <a:ext cx="2596281" cy="7529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595277"/>
            <a:ext cx="2596281" cy="1460407"/>
          </a:xfrm>
          <a:prstGeom prst="rect">
            <a:avLst/>
          </a:prstGeom>
        </p:spPr>
      </p:pic>
      <p:sp>
        <p:nvSpPr>
          <p:cNvPr id="3" name="Content Placeholder 2">
            <a:extLst>
              <a:ext uri="{FF2B5EF4-FFF2-40B4-BE49-F238E27FC236}">
                <a16:creationId xmlns:a16="http://schemas.microsoft.com/office/drawing/2014/main" id="{3D498AB4-7F85-4D55-A89E-B27466FA987E}"/>
              </a:ext>
            </a:extLst>
          </p:cNvPr>
          <p:cNvSpPr>
            <a:spLocks noGrp="1"/>
          </p:cNvSpPr>
          <p:nvPr>
            <p:ph idx="1"/>
          </p:nvPr>
        </p:nvSpPr>
        <p:spPr>
          <a:xfrm>
            <a:off x="4746814" y="1623358"/>
            <a:ext cx="5771787" cy="4110962"/>
          </a:xfrm>
        </p:spPr>
        <p:txBody>
          <a:bodyPr>
            <a:normAutofit fontScale="85000" lnSpcReduction="20000"/>
          </a:bodyPr>
          <a:lstStyle/>
          <a:p>
            <a:r>
              <a:rPr lang="en-US" sz="2600" b="1" dirty="0"/>
              <a:t>Algorithm</a:t>
            </a:r>
          </a:p>
          <a:p>
            <a:pPr lvl="1"/>
            <a:r>
              <a:rPr lang="en-US" sz="2600" dirty="0"/>
              <a:t>Deep Neural Network</a:t>
            </a:r>
          </a:p>
          <a:p>
            <a:pPr lvl="2"/>
            <a:r>
              <a:rPr lang="en-US" sz="2400" dirty="0"/>
              <a:t>Convolutional Neural Network</a:t>
            </a:r>
          </a:p>
          <a:p>
            <a:pPr lvl="2"/>
            <a:endParaRPr lang="en-US" sz="2400" dirty="0"/>
          </a:p>
          <a:p>
            <a:pPr lvl="2"/>
            <a:endParaRPr lang="en-US" sz="2400" dirty="0"/>
          </a:p>
          <a:p>
            <a:r>
              <a:rPr lang="en-US" sz="2600" b="1" dirty="0"/>
              <a:t>Technologies</a:t>
            </a:r>
          </a:p>
          <a:p>
            <a:pPr lvl="1"/>
            <a:r>
              <a:rPr lang="en-US" sz="2600" dirty="0"/>
              <a:t>Unity</a:t>
            </a:r>
          </a:p>
          <a:p>
            <a:pPr lvl="1"/>
            <a:r>
              <a:rPr lang="en-US" sz="2600" dirty="0"/>
              <a:t>Python</a:t>
            </a:r>
          </a:p>
          <a:p>
            <a:pPr lvl="1"/>
            <a:r>
              <a:rPr lang="en-US" sz="2600" dirty="0"/>
              <a:t>TensorFlow</a:t>
            </a:r>
            <a:endParaRPr lang="en-US" sz="2600" b="1" dirty="0"/>
          </a:p>
          <a:p>
            <a:pPr lvl="1"/>
            <a:endParaRPr lang="en-US" b="1"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3" y="4742452"/>
            <a:ext cx="2596281" cy="941151"/>
          </a:xfrm>
          <a:prstGeom prst="rect">
            <a:avLst/>
          </a:prstGeom>
        </p:spPr>
      </p:pic>
    </p:spTree>
    <p:extLst>
      <p:ext uri="{BB962C8B-B14F-4D97-AF65-F5344CB8AC3E}">
        <p14:creationId xmlns:p14="http://schemas.microsoft.com/office/powerpoint/2010/main" val="4045499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3856-3652-4EB0-A672-B19306AB86AE}"/>
              </a:ext>
            </a:extLst>
          </p:cNvPr>
          <p:cNvSpPr>
            <a:spLocks noGrp="1"/>
          </p:cNvSpPr>
          <p:nvPr>
            <p:ph type="title"/>
          </p:nvPr>
        </p:nvSpPr>
        <p:spPr>
          <a:xfrm>
            <a:off x="677334" y="609600"/>
            <a:ext cx="8596668" cy="1320800"/>
          </a:xfrm>
        </p:spPr>
        <p:txBody>
          <a:bodyPr anchor="t">
            <a:normAutofit/>
          </a:bodyPr>
          <a:lstStyle/>
          <a:p>
            <a:r>
              <a:rPr lang="en-US" sz="4000" dirty="0"/>
              <a:t>Requirements</a:t>
            </a:r>
          </a:p>
        </p:txBody>
      </p:sp>
      <p:sp>
        <p:nvSpPr>
          <p:cNvPr id="3" name="Content Placeholder 2">
            <a:extLst>
              <a:ext uri="{FF2B5EF4-FFF2-40B4-BE49-F238E27FC236}">
                <a16:creationId xmlns:a16="http://schemas.microsoft.com/office/drawing/2014/main" id="{3D498AB4-7F85-4D55-A89E-B27466FA987E}"/>
              </a:ext>
            </a:extLst>
          </p:cNvPr>
          <p:cNvSpPr>
            <a:spLocks noGrp="1"/>
          </p:cNvSpPr>
          <p:nvPr>
            <p:ph idx="1"/>
          </p:nvPr>
        </p:nvSpPr>
        <p:spPr>
          <a:xfrm>
            <a:off x="677334" y="2160589"/>
            <a:ext cx="5995070" cy="4366959"/>
          </a:xfrm>
        </p:spPr>
        <p:txBody>
          <a:bodyPr>
            <a:normAutofit fontScale="92500" lnSpcReduction="20000"/>
          </a:bodyPr>
          <a:lstStyle/>
          <a:p>
            <a:r>
              <a:rPr lang="en-US" sz="2600" b="1" dirty="0"/>
              <a:t>Functional Requirements</a:t>
            </a:r>
          </a:p>
          <a:p>
            <a:pPr lvl="1"/>
            <a:r>
              <a:rPr lang="en-US" sz="2600" dirty="0"/>
              <a:t>Get the voice inputs of the user to       		continue the 	game/activity</a:t>
            </a:r>
            <a:endParaRPr lang="en-US" sz="2600" b="1" dirty="0"/>
          </a:p>
          <a:p>
            <a:pPr marL="0" indent="0">
              <a:buNone/>
            </a:pPr>
            <a:r>
              <a:rPr lang="en-US" sz="2600" dirty="0"/>
              <a:t>	</a:t>
            </a:r>
          </a:p>
          <a:p>
            <a:r>
              <a:rPr lang="en-US" sz="2600" b="1" dirty="0"/>
              <a:t>Non Functional Requirements</a:t>
            </a:r>
          </a:p>
          <a:p>
            <a:pPr lvl="1"/>
            <a:r>
              <a:rPr lang="en-US" sz="2600" dirty="0"/>
              <a:t>Performance</a:t>
            </a:r>
          </a:p>
          <a:p>
            <a:pPr lvl="1"/>
            <a:r>
              <a:rPr lang="en-US" sz="2600" dirty="0"/>
              <a:t>Usability</a:t>
            </a:r>
          </a:p>
          <a:p>
            <a:pPr lvl="1"/>
            <a:r>
              <a:rPr lang="en-US" sz="2600" dirty="0"/>
              <a:t>User-friendly</a:t>
            </a:r>
            <a:endParaRPr lang="en-US" sz="2600" b="1" dirty="0"/>
          </a:p>
          <a:p>
            <a:pPr marL="0" indent="0">
              <a:buNone/>
            </a:pPr>
            <a:r>
              <a:rPr lang="en-US" sz="2600" dirty="0"/>
              <a:t>		</a:t>
            </a:r>
          </a:p>
          <a:p>
            <a:pPr marL="0" indent="0">
              <a:buNone/>
            </a:pPr>
            <a:r>
              <a:rPr lang="en-US" dirty="0"/>
              <a:t>		</a:t>
            </a:r>
          </a:p>
          <a:p>
            <a:pPr marL="0" indent="0">
              <a:buNone/>
            </a:pPr>
            <a:r>
              <a:rPr lang="en-US" dirty="0"/>
              <a:t>		</a:t>
            </a:r>
          </a:p>
        </p:txBody>
      </p:sp>
      <p:pic>
        <p:nvPicPr>
          <p:cNvPr id="7" name="Graphic 6" descr="Checkmark">
            <a:extLst>
              <a:ext uri="{FF2B5EF4-FFF2-40B4-BE49-F238E27FC236}">
                <a16:creationId xmlns:a16="http://schemas.microsoft.com/office/drawing/2014/main" id="{0565BB5E-6EDF-4F5F-B777-C533170F46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7417" y="2159000"/>
            <a:ext cx="3145536" cy="3145536"/>
          </a:xfrm>
          <a:prstGeom prst="rect">
            <a:avLst/>
          </a:prstGeom>
        </p:spPr>
      </p:pic>
    </p:spTree>
    <p:extLst>
      <p:ext uri="{BB962C8B-B14F-4D97-AF65-F5344CB8AC3E}">
        <p14:creationId xmlns:p14="http://schemas.microsoft.com/office/powerpoint/2010/main" val="4023279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498AB4-7F85-4D55-A89E-B27466FA987E}"/>
              </a:ext>
            </a:extLst>
          </p:cNvPr>
          <p:cNvSpPr>
            <a:spLocks noGrp="1"/>
          </p:cNvSpPr>
          <p:nvPr>
            <p:ph idx="1"/>
          </p:nvPr>
        </p:nvSpPr>
        <p:spPr>
          <a:xfrm>
            <a:off x="677334" y="1253067"/>
            <a:ext cx="6155266" cy="4351866"/>
          </a:xfrm>
        </p:spPr>
        <p:txBody>
          <a:bodyPr anchor="ctr">
            <a:normAutofit/>
          </a:bodyPr>
          <a:lstStyle/>
          <a:p>
            <a:r>
              <a:rPr lang="en-US" sz="2800" dirty="0"/>
              <a:t>Introduce an application which includes the ability to reduce the impairment of the Language skills of Dementia patients and recover those patients</a:t>
            </a:r>
          </a:p>
        </p:txBody>
      </p:sp>
      <p:sp>
        <p:nvSpPr>
          <p:cNvPr id="52" name="Rectangle 51">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54" name="Straight Connector 53">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BA3856-3652-4EB0-A672-B19306AB86AE}"/>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Expected Outcome</a:t>
            </a:r>
          </a:p>
        </p:txBody>
      </p:sp>
    </p:spTree>
    <p:extLst>
      <p:ext uri="{BB962C8B-B14F-4D97-AF65-F5344CB8AC3E}">
        <p14:creationId xmlns:p14="http://schemas.microsoft.com/office/powerpoint/2010/main" val="1555983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71" name="Group 70">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72" name="Straight Connector 7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F88583-E621-47EB-906D-6036E690120D}"/>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dirty="0">
                <a:solidFill>
                  <a:schemeClr val="bg1"/>
                </a:solidFill>
              </a:rPr>
              <a:t>Mobile Game to Improve Memory Skills</a:t>
            </a:r>
          </a:p>
        </p:txBody>
      </p:sp>
      <p:sp useBgFill="1">
        <p:nvSpPr>
          <p:cNvPr id="82" name="Rectangle 8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aphicFrame>
        <p:nvGraphicFramePr>
          <p:cNvPr id="28" name="Content Placeholder 2">
            <a:extLst>
              <a:ext uri="{FF2B5EF4-FFF2-40B4-BE49-F238E27FC236}">
                <a16:creationId xmlns:a16="http://schemas.microsoft.com/office/drawing/2014/main" id="{53A72CF3-AD26-4A5B-A834-CD43744E2B70}"/>
              </a:ext>
            </a:extLst>
          </p:cNvPr>
          <p:cNvGraphicFramePr>
            <a:graphicFrameLocks noGrp="1"/>
          </p:cNvGraphicFramePr>
          <p:nvPr>
            <p:ph idx="1"/>
            <p:extLst>
              <p:ext uri="{D42A27DB-BD31-4B8C-83A1-F6EECF244321}">
                <p14:modId xmlns:p14="http://schemas.microsoft.com/office/powerpoint/2010/main" val="1267321560"/>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341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ED34-0D75-47A0-B494-9DD8413F89D6}"/>
              </a:ext>
            </a:extLst>
          </p:cNvPr>
          <p:cNvSpPr>
            <a:spLocks noGrp="1"/>
          </p:cNvSpPr>
          <p:nvPr>
            <p:ph type="title"/>
          </p:nvPr>
        </p:nvSpPr>
        <p:spPr>
          <a:xfrm>
            <a:off x="5536734" y="609600"/>
            <a:ext cx="3737268" cy="1320800"/>
          </a:xfrm>
        </p:spPr>
        <p:txBody>
          <a:bodyPr>
            <a:normAutofit/>
          </a:bodyPr>
          <a:lstStyle/>
          <a:p>
            <a:r>
              <a:rPr lang="en-US" sz="3300"/>
              <a:t>Research Question of the Component </a:t>
            </a:r>
          </a:p>
        </p:txBody>
      </p:sp>
      <p:sp>
        <p:nvSpPr>
          <p:cNvPr id="3" name="Content Placeholder 2">
            <a:extLst>
              <a:ext uri="{FF2B5EF4-FFF2-40B4-BE49-F238E27FC236}">
                <a16:creationId xmlns:a16="http://schemas.microsoft.com/office/drawing/2014/main" id="{07E0FF3C-2C36-47C8-BBB9-B32C401178AA}"/>
              </a:ext>
            </a:extLst>
          </p:cNvPr>
          <p:cNvSpPr>
            <a:spLocks noGrp="1"/>
          </p:cNvSpPr>
          <p:nvPr>
            <p:ph idx="1"/>
          </p:nvPr>
        </p:nvSpPr>
        <p:spPr>
          <a:xfrm>
            <a:off x="5209563" y="2160589"/>
            <a:ext cx="4064439" cy="3880773"/>
          </a:xfrm>
        </p:spPr>
        <p:txBody>
          <a:bodyPr>
            <a:normAutofit/>
          </a:bodyPr>
          <a:lstStyle/>
          <a:p>
            <a:r>
              <a:rPr lang="en-US" sz="2800" dirty="0"/>
              <a:t>How does the Reinforcement Learning use to involve in develop Memory Recover/ Improve mobile game application</a:t>
            </a:r>
            <a:r>
              <a:rPr lang="en-US" dirty="0"/>
              <a:t>.</a:t>
            </a:r>
          </a:p>
        </p:txBody>
      </p:sp>
      <p:pic>
        <p:nvPicPr>
          <p:cNvPr id="5" name="Picture 4" descr="A picture containing drawing&#10;&#10;Description automatically generated">
            <a:extLst>
              <a:ext uri="{FF2B5EF4-FFF2-40B4-BE49-F238E27FC236}">
                <a16:creationId xmlns:a16="http://schemas.microsoft.com/office/drawing/2014/main" id="{BEFF2E46-AFCD-40D1-8243-F6D88A97225D}"/>
              </a:ext>
            </a:extLst>
          </p:cNvPr>
          <p:cNvPicPr>
            <a:picLocks noChangeAspect="1"/>
          </p:cNvPicPr>
          <p:nvPr/>
        </p:nvPicPr>
        <p:blipFill rotWithShape="1">
          <a:blip r:embed="rId2"/>
          <a:srcRect b="18644"/>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4067955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E436-B55B-40F8-8D0A-E05ACADDCE7B}"/>
              </a:ext>
            </a:extLst>
          </p:cNvPr>
          <p:cNvSpPr>
            <a:spLocks noGrp="1"/>
          </p:cNvSpPr>
          <p:nvPr>
            <p:ph type="title"/>
          </p:nvPr>
        </p:nvSpPr>
        <p:spPr>
          <a:xfrm>
            <a:off x="1043950" y="1179151"/>
            <a:ext cx="3300646" cy="4463889"/>
          </a:xfrm>
        </p:spPr>
        <p:txBody>
          <a:bodyPr anchor="ctr">
            <a:normAutofit/>
          </a:bodyPr>
          <a:lstStyle/>
          <a:p>
            <a:r>
              <a:rPr lang="en-US" sz="4400" dirty="0"/>
              <a:t>Objective of the Component</a:t>
            </a:r>
          </a:p>
        </p:txBody>
      </p:sp>
      <p:sp>
        <p:nvSpPr>
          <p:cNvPr id="3" name="Content Placeholder 2">
            <a:extLst>
              <a:ext uri="{FF2B5EF4-FFF2-40B4-BE49-F238E27FC236}">
                <a16:creationId xmlns:a16="http://schemas.microsoft.com/office/drawing/2014/main" id="{974FA134-8A44-429F-9F15-076018B7EA9C}"/>
              </a:ext>
            </a:extLst>
          </p:cNvPr>
          <p:cNvSpPr>
            <a:spLocks noGrp="1"/>
          </p:cNvSpPr>
          <p:nvPr>
            <p:ph idx="1"/>
          </p:nvPr>
        </p:nvSpPr>
        <p:spPr>
          <a:xfrm>
            <a:off x="4978918" y="1109145"/>
            <a:ext cx="6341016" cy="4603900"/>
          </a:xfrm>
        </p:spPr>
        <p:txBody>
          <a:bodyPr anchor="ctr">
            <a:normAutofit/>
          </a:bodyPr>
          <a:lstStyle/>
          <a:p>
            <a:r>
              <a:rPr lang="en-US" sz="3600" dirty="0"/>
              <a:t>Help Dementia Patients to,</a:t>
            </a:r>
          </a:p>
          <a:p>
            <a:endParaRPr lang="en-US" sz="3600" dirty="0"/>
          </a:p>
          <a:p>
            <a:pPr>
              <a:buFont typeface="Wingdings" panose="05000000000000000000" pitchFamily="2" charset="2"/>
              <a:buChar char="q"/>
            </a:pPr>
            <a:endParaRPr lang="en-US" sz="3600" dirty="0"/>
          </a:p>
          <a:p>
            <a:pPr>
              <a:buFont typeface="Wingdings" panose="05000000000000000000" pitchFamily="2" charset="2"/>
              <a:buChar char="q"/>
            </a:pPr>
            <a:endParaRPr lang="en-US" sz="3600" dirty="0"/>
          </a:p>
          <a:p>
            <a:pPr>
              <a:buFont typeface="Wingdings" panose="05000000000000000000" pitchFamily="2" charset="2"/>
              <a:buChar char="q"/>
            </a:pPr>
            <a:r>
              <a:rPr lang="en-US" sz="3600" dirty="0"/>
              <a:t>	Recover their memory</a:t>
            </a:r>
          </a:p>
          <a:p>
            <a:pPr>
              <a:buFont typeface="Wingdings" panose="05000000000000000000" pitchFamily="2" charset="2"/>
              <a:buChar char="q"/>
            </a:pPr>
            <a:r>
              <a:rPr lang="en-US" sz="3600" dirty="0"/>
              <a:t>	Improve their memory</a:t>
            </a:r>
          </a:p>
        </p:txBody>
      </p:sp>
      <p:pic>
        <p:nvPicPr>
          <p:cNvPr id="5" name="Picture 4" descr="A picture containing drawing&#10;&#10;Description automatically generated">
            <a:extLst>
              <a:ext uri="{FF2B5EF4-FFF2-40B4-BE49-F238E27FC236}">
                <a16:creationId xmlns:a16="http://schemas.microsoft.com/office/drawing/2014/main" id="{A83E27C0-6784-49EE-BDE1-21B9100AF1C8}"/>
              </a:ext>
            </a:extLst>
          </p:cNvPr>
          <p:cNvPicPr>
            <a:picLocks noChangeAspect="1"/>
          </p:cNvPicPr>
          <p:nvPr/>
        </p:nvPicPr>
        <p:blipFill>
          <a:blip r:embed="rId2"/>
          <a:stretch>
            <a:fillRect/>
          </a:stretch>
        </p:blipFill>
        <p:spPr>
          <a:xfrm>
            <a:off x="8716971" y="1937441"/>
            <a:ext cx="2438400" cy="2316480"/>
          </a:xfrm>
          <a:prstGeom prst="rect">
            <a:avLst/>
          </a:prstGeom>
        </p:spPr>
      </p:pic>
    </p:spTree>
    <p:extLst>
      <p:ext uri="{BB962C8B-B14F-4D97-AF65-F5344CB8AC3E}">
        <p14:creationId xmlns:p14="http://schemas.microsoft.com/office/powerpoint/2010/main" val="280751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319-7C21-43D0-8B14-B5013A3838EE}"/>
              </a:ext>
            </a:extLst>
          </p:cNvPr>
          <p:cNvSpPr>
            <a:spLocks noGrp="1"/>
          </p:cNvSpPr>
          <p:nvPr>
            <p:ph type="title"/>
          </p:nvPr>
        </p:nvSpPr>
        <p:spPr>
          <a:xfrm>
            <a:off x="677334" y="609600"/>
            <a:ext cx="8596668" cy="1320800"/>
          </a:xfrm>
        </p:spPr>
        <p:txBody>
          <a:bodyPr>
            <a:normAutofit/>
          </a:bodyPr>
          <a:lstStyle/>
          <a:p>
            <a:r>
              <a:rPr lang="en-US"/>
              <a:t>Research Problem</a:t>
            </a:r>
          </a:p>
        </p:txBody>
      </p:sp>
      <p:graphicFrame>
        <p:nvGraphicFramePr>
          <p:cNvPr id="5" name="Content Placeholder 2">
            <a:extLst>
              <a:ext uri="{FF2B5EF4-FFF2-40B4-BE49-F238E27FC236}">
                <a16:creationId xmlns:a16="http://schemas.microsoft.com/office/drawing/2014/main" id="{1174445F-C37F-479D-B1AA-1CA8BF421F43}"/>
              </a:ext>
            </a:extLst>
          </p:cNvPr>
          <p:cNvGraphicFramePr>
            <a:graphicFrameLocks noGrp="1"/>
          </p:cNvGraphicFramePr>
          <p:nvPr>
            <p:ph idx="1"/>
            <p:extLst>
              <p:ext uri="{D42A27DB-BD31-4B8C-83A1-F6EECF244321}">
                <p14:modId xmlns:p14="http://schemas.microsoft.com/office/powerpoint/2010/main" val="1914993219"/>
              </p:ext>
            </p:extLst>
          </p:nvPr>
        </p:nvGraphicFramePr>
        <p:xfrm>
          <a:off x="677863" y="1590262"/>
          <a:ext cx="8596312" cy="4451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08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B7D2-CF22-487F-939B-E02E50E26E05}"/>
              </a:ext>
            </a:extLst>
          </p:cNvPr>
          <p:cNvSpPr>
            <a:spLocks noGrp="1"/>
          </p:cNvSpPr>
          <p:nvPr>
            <p:ph type="title"/>
          </p:nvPr>
        </p:nvSpPr>
        <p:spPr>
          <a:xfrm>
            <a:off x="677334" y="609600"/>
            <a:ext cx="8596668" cy="698500"/>
          </a:xfrm>
        </p:spPr>
        <p:txBody>
          <a:bodyPr/>
          <a:lstStyle/>
          <a:p>
            <a:r>
              <a:rPr lang="en-US" dirty="0"/>
              <a:t>Overview of the component </a:t>
            </a:r>
          </a:p>
        </p:txBody>
      </p:sp>
      <p:pic>
        <p:nvPicPr>
          <p:cNvPr id="6" name="Picture 5" descr="A screenshot of a cell phone&#10;&#10;Description automatically generated">
            <a:extLst>
              <a:ext uri="{FF2B5EF4-FFF2-40B4-BE49-F238E27FC236}">
                <a16:creationId xmlns:a16="http://schemas.microsoft.com/office/drawing/2014/main" id="{1512DC21-2A1C-47C6-9FA8-5AAAAA9E6D7D}"/>
              </a:ext>
            </a:extLst>
          </p:cNvPr>
          <p:cNvPicPr>
            <a:picLocks noChangeAspect="1"/>
          </p:cNvPicPr>
          <p:nvPr/>
        </p:nvPicPr>
        <p:blipFill>
          <a:blip r:embed="rId2"/>
          <a:stretch>
            <a:fillRect/>
          </a:stretch>
        </p:blipFill>
        <p:spPr>
          <a:xfrm>
            <a:off x="1639230" y="1308099"/>
            <a:ext cx="8066770" cy="4735861"/>
          </a:xfrm>
          <a:prstGeom prst="rect">
            <a:avLst/>
          </a:prstGeom>
        </p:spPr>
      </p:pic>
    </p:spTree>
    <p:extLst>
      <p:ext uri="{BB962C8B-B14F-4D97-AF65-F5344CB8AC3E}">
        <p14:creationId xmlns:p14="http://schemas.microsoft.com/office/powerpoint/2010/main" val="3156456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059BE852-2098-4D44-9196-5223354000BC}"/>
              </a:ext>
            </a:extLst>
          </p:cNvPr>
          <p:cNvPicPr>
            <a:picLocks noChangeAspect="1"/>
          </p:cNvPicPr>
          <p:nvPr/>
        </p:nvPicPr>
        <p:blipFill>
          <a:blip r:embed="rId2"/>
          <a:stretch>
            <a:fillRect/>
          </a:stretch>
        </p:blipFill>
        <p:spPr>
          <a:xfrm>
            <a:off x="1492922" y="4135160"/>
            <a:ext cx="2483778" cy="1347449"/>
          </a:xfrm>
          <a:prstGeom prst="rect">
            <a:avLst/>
          </a:prstGeom>
        </p:spPr>
      </p:pic>
      <p:pic>
        <p:nvPicPr>
          <p:cNvPr id="5" name="Picture 4" descr="A close up of a logo&#10;&#10;Description automatically generated">
            <a:extLst>
              <a:ext uri="{FF2B5EF4-FFF2-40B4-BE49-F238E27FC236}">
                <a16:creationId xmlns:a16="http://schemas.microsoft.com/office/drawing/2014/main" id="{2214726F-0B21-4320-A61E-6483CE63CBCF}"/>
              </a:ext>
            </a:extLst>
          </p:cNvPr>
          <p:cNvPicPr>
            <a:picLocks noChangeAspect="1"/>
          </p:cNvPicPr>
          <p:nvPr/>
        </p:nvPicPr>
        <p:blipFill>
          <a:blip r:embed="rId3"/>
          <a:stretch>
            <a:fillRect/>
          </a:stretch>
        </p:blipFill>
        <p:spPr>
          <a:xfrm>
            <a:off x="6302727" y="1591207"/>
            <a:ext cx="2483777" cy="1862832"/>
          </a:xfrm>
          <a:prstGeom prst="rect">
            <a:avLst/>
          </a:prstGeom>
        </p:spPr>
      </p:pic>
      <p:sp>
        <p:nvSpPr>
          <p:cNvPr id="2" name="Title 1">
            <a:extLst>
              <a:ext uri="{FF2B5EF4-FFF2-40B4-BE49-F238E27FC236}">
                <a16:creationId xmlns:a16="http://schemas.microsoft.com/office/drawing/2014/main" id="{22E0436C-BCEE-41F2-857D-D3E4237057A0}"/>
              </a:ext>
            </a:extLst>
          </p:cNvPr>
          <p:cNvSpPr>
            <a:spLocks noGrp="1"/>
          </p:cNvSpPr>
          <p:nvPr>
            <p:ph type="title"/>
          </p:nvPr>
        </p:nvSpPr>
        <p:spPr>
          <a:xfrm>
            <a:off x="533925" y="337227"/>
            <a:ext cx="5930249" cy="1397125"/>
          </a:xfrm>
        </p:spPr>
        <p:txBody>
          <a:bodyPr anchor="ctr">
            <a:normAutofit/>
          </a:bodyPr>
          <a:lstStyle/>
          <a:p>
            <a:pPr>
              <a:lnSpc>
                <a:spcPct val="90000"/>
              </a:lnSpc>
            </a:pPr>
            <a:r>
              <a:rPr lang="en-US" sz="3300" dirty="0"/>
              <a:t> Algorithms and Technology </a:t>
            </a:r>
          </a:p>
        </p:txBody>
      </p:sp>
      <p:sp>
        <p:nvSpPr>
          <p:cNvPr id="3" name="Rectangle 2">
            <a:extLst>
              <a:ext uri="{FF2B5EF4-FFF2-40B4-BE49-F238E27FC236}">
                <a16:creationId xmlns:a16="http://schemas.microsoft.com/office/drawing/2014/main" id="{C0855FF6-3217-4FCB-9657-B40A28D907F1}"/>
              </a:ext>
            </a:extLst>
          </p:cNvPr>
          <p:cNvSpPr/>
          <p:nvPr/>
        </p:nvSpPr>
        <p:spPr>
          <a:xfrm>
            <a:off x="928700" y="1457428"/>
            <a:ext cx="6096000" cy="1754326"/>
          </a:xfrm>
          <a:prstGeom prst="rect">
            <a:avLst/>
          </a:prstGeom>
        </p:spPr>
        <p:txBody>
          <a:bodyPr>
            <a:spAutoFit/>
          </a:bodyPr>
          <a:lstStyle/>
          <a:p>
            <a:endParaRPr lang="en-GB" dirty="0"/>
          </a:p>
          <a:p>
            <a:r>
              <a:rPr lang="en-GB" dirty="0"/>
              <a:t>Unity</a:t>
            </a:r>
          </a:p>
          <a:p>
            <a:r>
              <a:rPr lang="en-GB" dirty="0"/>
              <a:t>MySQL</a:t>
            </a:r>
          </a:p>
          <a:p>
            <a:r>
              <a:rPr lang="en-GB" dirty="0"/>
              <a:t>Python</a:t>
            </a:r>
            <a:endParaRPr lang="en-US" dirty="0"/>
          </a:p>
          <a:p>
            <a:endParaRPr lang="en-US" dirty="0"/>
          </a:p>
          <a:p>
            <a:r>
              <a:rPr lang="en-US" dirty="0"/>
              <a:t>Q learning algorithm</a:t>
            </a:r>
          </a:p>
        </p:txBody>
      </p:sp>
    </p:spTree>
    <p:extLst>
      <p:ext uri="{BB962C8B-B14F-4D97-AF65-F5344CB8AC3E}">
        <p14:creationId xmlns:p14="http://schemas.microsoft.com/office/powerpoint/2010/main" val="1464850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F446-0561-4131-A263-D3E3491C93EC}"/>
              </a:ext>
            </a:extLst>
          </p:cNvPr>
          <p:cNvSpPr>
            <a:spLocks noGrp="1"/>
          </p:cNvSpPr>
          <p:nvPr>
            <p:ph type="title"/>
          </p:nvPr>
        </p:nvSpPr>
        <p:spPr>
          <a:xfrm>
            <a:off x="677334" y="609600"/>
            <a:ext cx="8596668" cy="1320800"/>
          </a:xfrm>
        </p:spPr>
        <p:txBody>
          <a:bodyPr anchor="t">
            <a:normAutofit/>
          </a:bodyPr>
          <a:lstStyle/>
          <a:p>
            <a:r>
              <a:rPr lang="en-US"/>
              <a:t>Requirements </a:t>
            </a:r>
          </a:p>
        </p:txBody>
      </p:sp>
      <p:sp>
        <p:nvSpPr>
          <p:cNvPr id="3" name="Content Placeholder 2">
            <a:extLst>
              <a:ext uri="{FF2B5EF4-FFF2-40B4-BE49-F238E27FC236}">
                <a16:creationId xmlns:a16="http://schemas.microsoft.com/office/drawing/2014/main" id="{7A9D68FB-2B80-4823-933E-E661F3AF4794}"/>
              </a:ext>
            </a:extLst>
          </p:cNvPr>
          <p:cNvSpPr>
            <a:spLocks noGrp="1"/>
          </p:cNvSpPr>
          <p:nvPr>
            <p:ph idx="1"/>
          </p:nvPr>
        </p:nvSpPr>
        <p:spPr>
          <a:xfrm>
            <a:off x="677334" y="2160589"/>
            <a:ext cx="3957349" cy="3880773"/>
          </a:xfrm>
        </p:spPr>
        <p:txBody>
          <a:bodyPr>
            <a:normAutofit/>
          </a:bodyPr>
          <a:lstStyle/>
          <a:p>
            <a:r>
              <a:rPr lang="en-US" dirty="0"/>
              <a:t>Functional </a:t>
            </a:r>
          </a:p>
          <a:p>
            <a:pPr>
              <a:buFont typeface="Wingdings" panose="05000000000000000000" pitchFamily="2" charset="2"/>
              <a:buChar char="q"/>
            </a:pPr>
            <a:r>
              <a:rPr lang="en-US"/>
              <a:t>   Memory </a:t>
            </a:r>
            <a:r>
              <a:rPr lang="en-US" dirty="0"/>
              <a:t>related  mobile game should contains three stages of the each level </a:t>
            </a:r>
          </a:p>
          <a:p>
            <a:pPr>
              <a:buFont typeface="Wingdings" panose="05000000000000000000" pitchFamily="2" charset="2"/>
              <a:buChar char="q"/>
            </a:pPr>
            <a:r>
              <a:rPr lang="en-US" dirty="0"/>
              <a:t>   Should have certain number of levels in the game</a:t>
            </a:r>
          </a:p>
          <a:p>
            <a:pPr marL="0" indent="0">
              <a:buNone/>
            </a:pPr>
            <a:r>
              <a:rPr lang="en-US" dirty="0"/>
              <a:t>		</a:t>
            </a:r>
          </a:p>
          <a:p>
            <a:r>
              <a:rPr lang="en-US" dirty="0"/>
              <a:t>Non Functional</a:t>
            </a:r>
          </a:p>
          <a:p>
            <a:pPr>
              <a:buFont typeface="Wingdings" panose="05000000000000000000" pitchFamily="2" charset="2"/>
              <a:buChar char="q"/>
            </a:pPr>
            <a:r>
              <a:rPr lang="en-US" dirty="0"/>
              <a:t>   User-friendly</a:t>
            </a:r>
          </a:p>
          <a:p>
            <a:pPr>
              <a:buFont typeface="Wingdings" panose="05000000000000000000" pitchFamily="2" charset="2"/>
              <a:buChar char="q"/>
            </a:pPr>
            <a:r>
              <a:rPr lang="en-US" dirty="0"/>
              <a:t>	 Performance  </a:t>
            </a:r>
          </a:p>
          <a:p>
            <a:pPr marL="0" indent="0">
              <a:buNone/>
            </a:pPr>
            <a:endParaRPr lang="en-US" dirty="0"/>
          </a:p>
        </p:txBody>
      </p:sp>
      <p:pic>
        <p:nvPicPr>
          <p:cNvPr id="5" name="Picture 4" descr="A picture containing drawing&#10;&#10;Description automatically generated">
            <a:extLst>
              <a:ext uri="{FF2B5EF4-FFF2-40B4-BE49-F238E27FC236}">
                <a16:creationId xmlns:a16="http://schemas.microsoft.com/office/drawing/2014/main" id="{95BA84DD-B257-4BEB-BD0E-1FDF54B1D1C2}"/>
              </a:ext>
            </a:extLst>
          </p:cNvPr>
          <p:cNvPicPr>
            <a:picLocks noChangeAspect="1"/>
          </p:cNvPicPr>
          <p:nvPr/>
        </p:nvPicPr>
        <p:blipFill rotWithShape="1">
          <a:blip r:embed="rId2"/>
          <a:srcRect t="3436" r="-2" b="-2"/>
          <a:stretch/>
        </p:blipFill>
        <p:spPr>
          <a:xfrm>
            <a:off x="4857451" y="2159331"/>
            <a:ext cx="4415050" cy="3882362"/>
          </a:xfrm>
          <a:prstGeom prst="rect">
            <a:avLst/>
          </a:prstGeom>
        </p:spPr>
      </p:pic>
    </p:spTree>
    <p:extLst>
      <p:ext uri="{BB962C8B-B14F-4D97-AF65-F5344CB8AC3E}">
        <p14:creationId xmlns:p14="http://schemas.microsoft.com/office/powerpoint/2010/main" val="1039777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ircuit&#10;&#10;Description automatically generated">
            <a:extLst>
              <a:ext uri="{FF2B5EF4-FFF2-40B4-BE49-F238E27FC236}">
                <a16:creationId xmlns:a16="http://schemas.microsoft.com/office/drawing/2014/main" id="{E040BACC-EAB3-4AFD-AF82-75F2DE04C4F4}"/>
              </a:ext>
            </a:extLst>
          </p:cNvPr>
          <p:cNvPicPr>
            <a:picLocks noChangeAspect="1"/>
          </p:cNvPicPr>
          <p:nvPr/>
        </p:nvPicPr>
        <p:blipFill rotWithShape="1">
          <a:blip r:embed="rId2"/>
          <a:srcRect r="26647"/>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8E5ABAD9-05CF-4F13-9AFE-D3580DF63A9C}"/>
              </a:ext>
            </a:extLst>
          </p:cNvPr>
          <p:cNvSpPr>
            <a:spLocks noGrp="1"/>
          </p:cNvSpPr>
          <p:nvPr>
            <p:ph type="title"/>
          </p:nvPr>
        </p:nvSpPr>
        <p:spPr>
          <a:xfrm>
            <a:off x="677333" y="609600"/>
            <a:ext cx="3851123" cy="1320800"/>
          </a:xfrm>
        </p:spPr>
        <p:txBody>
          <a:bodyPr>
            <a:normAutofit/>
          </a:bodyPr>
          <a:lstStyle/>
          <a:p>
            <a:pPr>
              <a:lnSpc>
                <a:spcPct val="90000"/>
              </a:lnSpc>
            </a:pPr>
            <a:r>
              <a:rPr lang="en-US" sz="3100"/>
              <a:t>Expected Outcomes of the Component</a:t>
            </a:r>
          </a:p>
        </p:txBody>
      </p:sp>
      <p:sp>
        <p:nvSpPr>
          <p:cNvPr id="3" name="Content Placeholder 2">
            <a:extLst>
              <a:ext uri="{FF2B5EF4-FFF2-40B4-BE49-F238E27FC236}">
                <a16:creationId xmlns:a16="http://schemas.microsoft.com/office/drawing/2014/main" id="{A25CAEF0-E7CF-4C04-B4D1-39B4DD7A5B9F}"/>
              </a:ext>
            </a:extLst>
          </p:cNvPr>
          <p:cNvSpPr>
            <a:spLocks noGrp="1"/>
          </p:cNvSpPr>
          <p:nvPr>
            <p:ph idx="1"/>
          </p:nvPr>
        </p:nvSpPr>
        <p:spPr>
          <a:xfrm>
            <a:off x="677334" y="2160589"/>
            <a:ext cx="3851122" cy="3880773"/>
          </a:xfrm>
        </p:spPr>
        <p:txBody>
          <a:bodyPr>
            <a:normAutofit/>
          </a:bodyPr>
          <a:lstStyle/>
          <a:p>
            <a:r>
              <a:rPr lang="en-US" dirty="0"/>
              <a:t>Eventually  public statement a gaming app which is user friendly and help to recover/ improve Dementia patients’ memory </a:t>
            </a:r>
          </a:p>
        </p:txBody>
      </p:sp>
    </p:spTree>
    <p:extLst>
      <p:ext uri="{BB962C8B-B14F-4D97-AF65-F5344CB8AC3E}">
        <p14:creationId xmlns:p14="http://schemas.microsoft.com/office/powerpoint/2010/main" val="3358643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121EBB1-C28E-4C75-A17D-2EAAA5A39E6C}"/>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Evaluation Plan</a:t>
            </a:r>
          </a:p>
        </p:txBody>
      </p:sp>
      <p:sp>
        <p:nvSpPr>
          <p:cNvPr id="3" name="Content Placeholder 2">
            <a:extLst>
              <a:ext uri="{FF2B5EF4-FFF2-40B4-BE49-F238E27FC236}">
                <a16:creationId xmlns:a16="http://schemas.microsoft.com/office/drawing/2014/main" id="{2B21E6A5-E872-47FB-905E-34CE9C0517D3}"/>
              </a:ext>
            </a:extLst>
          </p:cNvPr>
          <p:cNvSpPr>
            <a:spLocks noGrp="1"/>
          </p:cNvSpPr>
          <p:nvPr>
            <p:ph idx="1"/>
          </p:nvPr>
        </p:nvSpPr>
        <p:spPr>
          <a:xfrm>
            <a:off x="673754" y="2160590"/>
            <a:ext cx="3973943" cy="3440110"/>
          </a:xfrm>
        </p:spPr>
        <p:txBody>
          <a:bodyPr>
            <a:normAutofit/>
          </a:bodyPr>
          <a:lstStyle/>
          <a:p>
            <a:r>
              <a:rPr lang="en-US">
                <a:solidFill>
                  <a:schemeClr val="bg1"/>
                </a:solidFill>
              </a:rPr>
              <a:t>What will be evaluated ?</a:t>
            </a:r>
          </a:p>
          <a:p>
            <a:r>
              <a:rPr lang="en-US">
                <a:solidFill>
                  <a:schemeClr val="bg1"/>
                </a:solidFill>
              </a:rPr>
              <a:t>How ?</a:t>
            </a:r>
          </a:p>
          <a:p>
            <a:r>
              <a:rPr lang="en-US">
                <a:solidFill>
                  <a:schemeClr val="bg1"/>
                </a:solidFill>
              </a:rPr>
              <a:t>Why?</a:t>
            </a:r>
          </a:p>
          <a:p>
            <a:r>
              <a:rPr lang="en-US">
                <a:solidFill>
                  <a:schemeClr val="bg1"/>
                </a:solidFill>
              </a:rPr>
              <a:t>When?</a:t>
            </a:r>
          </a:p>
        </p:txBody>
      </p:sp>
      <p:pic>
        <p:nvPicPr>
          <p:cNvPr id="6" name="Picture 5" descr="A picture containing computer&#10;&#10;Description automatically generated">
            <a:extLst>
              <a:ext uri="{FF2B5EF4-FFF2-40B4-BE49-F238E27FC236}">
                <a16:creationId xmlns:a16="http://schemas.microsoft.com/office/drawing/2014/main" id="{A3A67397-EA5E-481A-9CF2-CA9AA4A4C761}"/>
              </a:ext>
            </a:extLst>
          </p:cNvPr>
          <p:cNvPicPr>
            <a:picLocks noChangeAspect="1"/>
          </p:cNvPicPr>
          <p:nvPr/>
        </p:nvPicPr>
        <p:blipFill rotWithShape="1">
          <a:blip r:embed="rId2"/>
          <a:srcRect t="21878" r="-1" b="11189"/>
          <a:stretch/>
        </p:blipFill>
        <p:spPr>
          <a:xfrm>
            <a:off x="6096001" y="1581745"/>
            <a:ext cx="5143500" cy="3681995"/>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32234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9" name="Content Placeholder 2">
            <a:extLst>
              <a:ext uri="{FF2B5EF4-FFF2-40B4-BE49-F238E27FC236}">
                <a16:creationId xmlns:a16="http://schemas.microsoft.com/office/drawing/2014/main" id="{EFF5CD43-57D8-4885-9534-E2B99CCC71F5}"/>
              </a:ext>
            </a:extLst>
          </p:cNvPr>
          <p:cNvGraphicFramePr>
            <a:graphicFrameLocks noGrp="1"/>
          </p:cNvGraphicFramePr>
          <p:nvPr>
            <p:ph idx="1"/>
            <p:extLst>
              <p:ext uri="{D42A27DB-BD31-4B8C-83A1-F6EECF244321}">
                <p14:modId xmlns:p14="http://schemas.microsoft.com/office/powerpoint/2010/main" val="834864005"/>
              </p:ext>
            </p:extLst>
          </p:nvPr>
        </p:nvGraphicFramePr>
        <p:xfrm>
          <a:off x="1202266" y="1228877"/>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673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009F-F870-4C37-BB8D-3C2C690FFCBC}"/>
              </a:ext>
            </a:extLst>
          </p:cNvPr>
          <p:cNvSpPr>
            <a:spLocks noGrp="1"/>
          </p:cNvSpPr>
          <p:nvPr>
            <p:ph type="title"/>
          </p:nvPr>
        </p:nvSpPr>
        <p:spPr>
          <a:xfrm>
            <a:off x="677334" y="609600"/>
            <a:ext cx="8596668" cy="1320800"/>
          </a:xfrm>
        </p:spPr>
        <p:txBody>
          <a:bodyPr anchor="t">
            <a:normAutofit/>
          </a:bodyPr>
          <a:lstStyle/>
          <a:p>
            <a:r>
              <a:rPr lang="en-US"/>
              <a:t>Helping hands to Dementia…</a:t>
            </a:r>
          </a:p>
        </p:txBody>
      </p:sp>
      <p:pic>
        <p:nvPicPr>
          <p:cNvPr id="7" name="Graphic 6" descr="Doctor">
            <a:extLst>
              <a:ext uri="{FF2B5EF4-FFF2-40B4-BE49-F238E27FC236}">
                <a16:creationId xmlns:a16="http://schemas.microsoft.com/office/drawing/2014/main" id="{95ED9ABE-AA4B-437E-AD67-44D2C537FC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39" y="2159331"/>
            <a:ext cx="3769831" cy="3769831"/>
          </a:xfrm>
          <a:prstGeom prst="rect">
            <a:avLst/>
          </a:prstGeom>
        </p:spPr>
      </p:pic>
      <p:sp>
        <p:nvSpPr>
          <p:cNvPr id="3" name="Content Placeholder 2">
            <a:extLst>
              <a:ext uri="{FF2B5EF4-FFF2-40B4-BE49-F238E27FC236}">
                <a16:creationId xmlns:a16="http://schemas.microsoft.com/office/drawing/2014/main" id="{B4EC0EDE-9985-4AAE-968E-11C46AA791EF}"/>
              </a:ext>
            </a:extLst>
          </p:cNvPr>
          <p:cNvSpPr>
            <a:spLocks noGrp="1"/>
          </p:cNvSpPr>
          <p:nvPr>
            <p:ph idx="1"/>
          </p:nvPr>
        </p:nvSpPr>
        <p:spPr>
          <a:xfrm>
            <a:off x="4860323" y="2160589"/>
            <a:ext cx="4410676" cy="3768573"/>
          </a:xfrm>
        </p:spPr>
        <p:txBody>
          <a:bodyPr>
            <a:normAutofit/>
          </a:bodyPr>
          <a:lstStyle/>
          <a:p>
            <a:r>
              <a:rPr lang="en-US" dirty="0"/>
              <a:t>Introducing the application(</a:t>
            </a:r>
            <a:r>
              <a:rPr lang="en-US" b="1" dirty="0"/>
              <a:t>D-care</a:t>
            </a:r>
            <a:r>
              <a:rPr lang="en-US" dirty="0"/>
              <a:t>) to the doctors.</a:t>
            </a:r>
          </a:p>
          <a:p>
            <a:r>
              <a:rPr lang="en-US" dirty="0"/>
              <a:t>Explain the benefits of application to the caregiver.</a:t>
            </a:r>
          </a:p>
          <a:p>
            <a:r>
              <a:rPr lang="en-US" dirty="0"/>
              <a:t>Patients installing and using the D-care application with the doctor recommendation.</a:t>
            </a:r>
          </a:p>
          <a:p>
            <a:r>
              <a:rPr lang="en-US" dirty="0"/>
              <a:t>Patients getting one month trial period.</a:t>
            </a:r>
          </a:p>
          <a:p>
            <a:r>
              <a:rPr lang="en-US" dirty="0"/>
              <a:t>Continue the D-care application with small payment.</a:t>
            </a:r>
          </a:p>
          <a:p>
            <a:endParaRPr lang="en-US" dirty="0"/>
          </a:p>
          <a:p>
            <a:endParaRPr lang="en-US" dirty="0"/>
          </a:p>
        </p:txBody>
      </p:sp>
      <p:sp>
        <p:nvSpPr>
          <p:cNvPr id="4" name="TextBox 3">
            <a:extLst>
              <a:ext uri="{FF2B5EF4-FFF2-40B4-BE49-F238E27FC236}">
                <a16:creationId xmlns:a16="http://schemas.microsoft.com/office/drawing/2014/main" id="{383B4836-8E9C-4F0A-B3C9-78E709D61F25}"/>
              </a:ext>
            </a:extLst>
          </p:cNvPr>
          <p:cNvSpPr txBox="1"/>
          <p:nvPr/>
        </p:nvSpPr>
        <p:spPr>
          <a:xfrm>
            <a:off x="1651824" y="5661978"/>
            <a:ext cx="4367960" cy="369332"/>
          </a:xfrm>
          <a:prstGeom prst="rect">
            <a:avLst/>
          </a:prstGeom>
          <a:noFill/>
        </p:spPr>
        <p:txBody>
          <a:bodyPr wrap="square" rtlCol="0">
            <a:spAutoFit/>
          </a:bodyPr>
          <a:lstStyle/>
          <a:p>
            <a:pPr>
              <a:spcAft>
                <a:spcPts val="600"/>
              </a:spcAft>
            </a:pPr>
            <a:r>
              <a:rPr lang="en-US" dirty="0">
                <a:solidFill>
                  <a:schemeClr val="accent6">
                    <a:lumMod val="75000"/>
                  </a:schemeClr>
                </a:solidFill>
              </a:rPr>
              <a:t>Commercialization</a:t>
            </a:r>
          </a:p>
        </p:txBody>
      </p:sp>
    </p:spTree>
    <p:extLst>
      <p:ext uri="{BB962C8B-B14F-4D97-AF65-F5344CB8AC3E}">
        <p14:creationId xmlns:p14="http://schemas.microsoft.com/office/powerpoint/2010/main" val="1703534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BBE-9382-4F2A-9F2B-AE8A434344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E4E1513-E29F-4F4F-B4A4-D8BDEBA9D65F}"/>
              </a:ext>
            </a:extLst>
          </p:cNvPr>
          <p:cNvSpPr>
            <a:spLocks noGrp="1"/>
          </p:cNvSpPr>
          <p:nvPr>
            <p:ph idx="1"/>
          </p:nvPr>
        </p:nvSpPr>
        <p:spPr/>
        <p:txBody>
          <a:bodyPr/>
          <a:lstStyle/>
          <a:p>
            <a:r>
              <a:rPr lang="en-US" dirty="0">
                <a:hlinkClick r:id="rId2"/>
              </a:rPr>
              <a:t>https://trello.com/c/qWoaLYSS/32-charter</a:t>
            </a:r>
            <a:endParaRPr lang="en-US" dirty="0"/>
          </a:p>
          <a:p>
            <a:r>
              <a:rPr lang="en-US" dirty="0">
                <a:hlinkClick r:id="rId3"/>
              </a:rPr>
              <a:t>https://www.uksmobility.co.uk/blog/2016/07/25-useful-apps-for-dementia-patients-and-carers/#top</a:t>
            </a:r>
            <a:endParaRPr lang="en-US" dirty="0"/>
          </a:p>
          <a:p>
            <a:r>
              <a:rPr lang="en-US" dirty="0">
                <a:hlinkClick r:id="rId4"/>
              </a:rPr>
              <a:t>https://www.alz.org/alzheimers-dementia/what-is-dementia/types-of-dementia/vascular-dementia</a:t>
            </a:r>
            <a:endParaRPr lang="en-US" dirty="0"/>
          </a:p>
          <a:p>
            <a:r>
              <a:rPr lang="en-US" dirty="0">
                <a:hlinkClick r:id="rId5"/>
              </a:rPr>
              <a:t>https://www.allianz.lk/articles/facts-dementia-alzheimers-disease/</a:t>
            </a:r>
            <a:endParaRPr lang="en-US" dirty="0"/>
          </a:p>
          <a:p>
            <a:r>
              <a:rPr lang="en-US" dirty="0">
                <a:hlinkClick r:id="rId6"/>
              </a:rPr>
              <a:t>https://www.alz.org/alzheimers-dementia/diagnosis/medical_tests</a:t>
            </a:r>
            <a:endParaRPr lang="en-US" dirty="0"/>
          </a:p>
        </p:txBody>
      </p:sp>
    </p:spTree>
    <p:extLst>
      <p:ext uri="{BB962C8B-B14F-4D97-AF65-F5344CB8AC3E}">
        <p14:creationId xmlns:p14="http://schemas.microsoft.com/office/powerpoint/2010/main" val="286397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A0B146B-44F4-4484-8FC1-1014EEE832D6}"/>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sp>
        <p:nvSpPr>
          <p:cNvPr id="25"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6" name="Graphic 6" descr="Right Double Quote">
            <a:extLst>
              <a:ext uri="{FF2B5EF4-FFF2-40B4-BE49-F238E27FC236}">
                <a16:creationId xmlns:a16="http://schemas.microsoft.com/office/drawing/2014/main" id="{05D4442F-BE0C-47BE-A0C0-E6F388C425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28806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C563-0496-4A88-8C09-B285597267F0}"/>
              </a:ext>
            </a:extLst>
          </p:cNvPr>
          <p:cNvSpPr>
            <a:spLocks noGrp="1"/>
          </p:cNvSpPr>
          <p:nvPr>
            <p:ph type="title"/>
          </p:nvPr>
        </p:nvSpPr>
        <p:spPr>
          <a:xfrm>
            <a:off x="677334" y="609600"/>
            <a:ext cx="8596668" cy="957943"/>
          </a:xfrm>
        </p:spPr>
        <p:txBody>
          <a:bodyPr/>
          <a:lstStyle/>
          <a:p>
            <a:r>
              <a:rPr lang="en-US" dirty="0"/>
              <a:t>Comparison with existing Applications</a:t>
            </a:r>
          </a:p>
        </p:txBody>
      </p:sp>
      <p:graphicFrame>
        <p:nvGraphicFramePr>
          <p:cNvPr id="4" name="Table 4">
            <a:extLst>
              <a:ext uri="{FF2B5EF4-FFF2-40B4-BE49-F238E27FC236}">
                <a16:creationId xmlns:a16="http://schemas.microsoft.com/office/drawing/2014/main" id="{D94E3085-65B2-4270-8737-AAD4AB20B34E}"/>
              </a:ext>
            </a:extLst>
          </p:cNvPr>
          <p:cNvGraphicFramePr>
            <a:graphicFrameLocks noGrp="1"/>
          </p:cNvGraphicFramePr>
          <p:nvPr/>
        </p:nvGraphicFramePr>
        <p:xfrm>
          <a:off x="345702" y="1426971"/>
          <a:ext cx="9515405" cy="5257874"/>
        </p:xfrm>
        <a:graphic>
          <a:graphicData uri="http://schemas.openxmlformats.org/drawingml/2006/table">
            <a:tbl>
              <a:tblPr firstRow="1" bandRow="1">
                <a:tableStyleId>{5C22544A-7EE6-4342-B048-85BDC9FD1C3A}</a:tableStyleId>
              </a:tblPr>
              <a:tblGrid>
                <a:gridCol w="2822963">
                  <a:extLst>
                    <a:ext uri="{9D8B030D-6E8A-4147-A177-3AD203B41FA5}">
                      <a16:colId xmlns:a16="http://schemas.microsoft.com/office/drawing/2014/main" val="3342006352"/>
                    </a:ext>
                  </a:extLst>
                </a:gridCol>
                <a:gridCol w="1239991">
                  <a:extLst>
                    <a:ext uri="{9D8B030D-6E8A-4147-A177-3AD203B41FA5}">
                      <a16:colId xmlns:a16="http://schemas.microsoft.com/office/drawing/2014/main" val="4069022802"/>
                    </a:ext>
                  </a:extLst>
                </a:gridCol>
                <a:gridCol w="1662119">
                  <a:extLst>
                    <a:ext uri="{9D8B030D-6E8A-4147-A177-3AD203B41FA5}">
                      <a16:colId xmlns:a16="http://schemas.microsoft.com/office/drawing/2014/main" val="2162683333"/>
                    </a:ext>
                  </a:extLst>
                </a:gridCol>
                <a:gridCol w="1116873">
                  <a:extLst>
                    <a:ext uri="{9D8B030D-6E8A-4147-A177-3AD203B41FA5}">
                      <a16:colId xmlns:a16="http://schemas.microsoft.com/office/drawing/2014/main" val="3045761753"/>
                    </a:ext>
                  </a:extLst>
                </a:gridCol>
                <a:gridCol w="1110665">
                  <a:extLst>
                    <a:ext uri="{9D8B030D-6E8A-4147-A177-3AD203B41FA5}">
                      <a16:colId xmlns:a16="http://schemas.microsoft.com/office/drawing/2014/main" val="3848510736"/>
                    </a:ext>
                  </a:extLst>
                </a:gridCol>
                <a:gridCol w="1562794">
                  <a:extLst>
                    <a:ext uri="{9D8B030D-6E8A-4147-A177-3AD203B41FA5}">
                      <a16:colId xmlns:a16="http://schemas.microsoft.com/office/drawing/2014/main" val="2269290178"/>
                    </a:ext>
                  </a:extLst>
                </a:gridCol>
              </a:tblGrid>
              <a:tr h="958040">
                <a:tc>
                  <a:txBody>
                    <a:bodyPr/>
                    <a:lstStyle/>
                    <a:p>
                      <a:r>
                        <a:rPr lang="en-US" dirty="0"/>
                        <a:t>Features </a:t>
                      </a:r>
                    </a:p>
                  </a:txBody>
                  <a:tcPr/>
                </a:tc>
                <a:tc>
                  <a:txBody>
                    <a:bodyPr/>
                    <a:lstStyle/>
                    <a:p>
                      <a:r>
                        <a:rPr lang="en-US" dirty="0"/>
                        <a:t>Lumosity</a:t>
                      </a:r>
                    </a:p>
                    <a:p>
                      <a:endParaRPr lang="en-US" dirty="0"/>
                    </a:p>
                    <a:p>
                      <a:endParaRPr lang="en-US" dirty="0"/>
                    </a:p>
                  </a:txBody>
                  <a:tcPr/>
                </a:tc>
                <a:tc>
                  <a:txBody>
                    <a:bodyPr/>
                    <a:lstStyle/>
                    <a:p>
                      <a:pPr algn="ctr"/>
                      <a:r>
                        <a:rPr lang="en-US" dirty="0"/>
                        <a:t>Brain Games</a:t>
                      </a:r>
                    </a:p>
                    <a:p>
                      <a:endParaRPr lang="en-US" dirty="0"/>
                    </a:p>
                  </a:txBody>
                  <a:tcPr/>
                </a:tc>
                <a:tc>
                  <a:txBody>
                    <a:bodyPr/>
                    <a:lstStyle/>
                    <a:p>
                      <a:pPr algn="ctr"/>
                      <a:r>
                        <a:rPr lang="en-US" dirty="0"/>
                        <a:t>Elevate</a:t>
                      </a:r>
                    </a:p>
                  </a:txBody>
                  <a:tcPr/>
                </a:tc>
                <a:tc>
                  <a:txBody>
                    <a:bodyPr/>
                    <a:lstStyle/>
                    <a:p>
                      <a:pPr algn="ctr"/>
                      <a:r>
                        <a:rPr lang="en-US" dirty="0"/>
                        <a:t>Eidetic</a:t>
                      </a:r>
                    </a:p>
                  </a:txBody>
                  <a:tcPr/>
                </a:tc>
                <a:tc>
                  <a:txBody>
                    <a:bodyPr/>
                    <a:lstStyle/>
                    <a:p>
                      <a:pPr algn="ctr"/>
                      <a:r>
                        <a:rPr lang="en-US" dirty="0"/>
                        <a:t>Proposed System</a:t>
                      </a:r>
                    </a:p>
                  </a:txBody>
                  <a:tcPr/>
                </a:tc>
                <a:extLst>
                  <a:ext uri="{0D108BD9-81ED-4DB2-BD59-A6C34878D82A}">
                    <a16:rowId xmlns:a16="http://schemas.microsoft.com/office/drawing/2014/main" val="2234587187"/>
                  </a:ext>
                </a:extLst>
              </a:tr>
              <a:tr h="3668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Learning from the user and personalize it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55269906"/>
                  </a:ext>
                </a:extLst>
              </a:tr>
              <a:tr h="3668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View the daily report</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68705148"/>
                  </a:ext>
                </a:extLst>
              </a:tr>
              <a:tr h="366837">
                <a:tc>
                  <a:txBody>
                    <a:bodyPr/>
                    <a:lstStyle/>
                    <a:p>
                      <a:r>
                        <a:rPr lang="en-US" dirty="0"/>
                        <a:t>Doctor can view the progress of the patients</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54002668"/>
                  </a:ext>
                </a:extLst>
              </a:tr>
              <a:tr h="366837">
                <a:tc>
                  <a:txBody>
                    <a:bodyPr/>
                    <a:lstStyle/>
                    <a:p>
                      <a:r>
                        <a:rPr lang="en-US" dirty="0"/>
                        <a:t>Games in Sinhala language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10981737"/>
                  </a:ext>
                </a:extLst>
              </a:tr>
              <a:tr h="366837">
                <a:tc>
                  <a:txBody>
                    <a:bodyPr/>
                    <a:lstStyle/>
                    <a:p>
                      <a:r>
                        <a:rPr lang="en-US" dirty="0"/>
                        <a:t>View the history</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13228187"/>
                  </a:ext>
                </a:extLst>
              </a:tr>
              <a:tr h="314469">
                <a:tc>
                  <a:txBody>
                    <a:bodyPr/>
                    <a:lstStyle/>
                    <a:p>
                      <a:r>
                        <a:rPr lang="en-US" dirty="0"/>
                        <a:t>Suitable for elderly people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0126078"/>
                  </a:ext>
                </a:extLst>
              </a:tr>
              <a:tr h="314469">
                <a:tc>
                  <a:txBody>
                    <a:bodyPr/>
                    <a:lstStyle/>
                    <a:p>
                      <a:r>
                        <a:rPr lang="en-US" dirty="0"/>
                        <a:t>Take voice inputs</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84036837"/>
                  </a:ext>
                </a:extLst>
              </a:tr>
              <a:tr h="314469">
                <a:tc>
                  <a:txBody>
                    <a:bodyPr/>
                    <a:lstStyle/>
                    <a:p>
                      <a:r>
                        <a:rPr lang="en-US" dirty="0"/>
                        <a:t>Based on many functionalities</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23585921"/>
                  </a:ext>
                </a:extLst>
              </a:tr>
            </a:tbl>
          </a:graphicData>
        </a:graphic>
      </p:graphicFrame>
      <p:pic>
        <p:nvPicPr>
          <p:cNvPr id="7" name="Picture 6" descr="A picture containing drawing&#10;&#10;Description automatically generated">
            <a:extLst>
              <a:ext uri="{FF2B5EF4-FFF2-40B4-BE49-F238E27FC236}">
                <a16:creationId xmlns:a16="http://schemas.microsoft.com/office/drawing/2014/main" id="{A656C5EF-40F8-4CA5-9F1A-12516FD5F0AF}"/>
              </a:ext>
            </a:extLst>
          </p:cNvPr>
          <p:cNvPicPr>
            <a:picLocks noChangeAspect="1"/>
          </p:cNvPicPr>
          <p:nvPr/>
        </p:nvPicPr>
        <p:blipFill>
          <a:blip r:embed="rId2"/>
          <a:stretch>
            <a:fillRect/>
          </a:stretch>
        </p:blipFill>
        <p:spPr>
          <a:xfrm>
            <a:off x="3383905" y="1833738"/>
            <a:ext cx="576247" cy="475278"/>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DE49B19-F9F9-4634-AC9F-44F96F1E53CF}"/>
              </a:ext>
            </a:extLst>
          </p:cNvPr>
          <p:cNvPicPr>
            <a:picLocks noChangeAspect="1"/>
          </p:cNvPicPr>
          <p:nvPr/>
        </p:nvPicPr>
        <p:blipFill>
          <a:blip r:embed="rId3"/>
          <a:stretch>
            <a:fillRect/>
          </a:stretch>
        </p:blipFill>
        <p:spPr>
          <a:xfrm>
            <a:off x="4842571" y="1782949"/>
            <a:ext cx="528857" cy="543606"/>
          </a:xfrm>
          <a:prstGeom prst="rect">
            <a:avLst/>
          </a:prstGeom>
        </p:spPr>
      </p:pic>
      <p:pic>
        <p:nvPicPr>
          <p:cNvPr id="11" name="Picture 10" descr="A close up of a logo&#10;&#10;Description automatically generated">
            <a:extLst>
              <a:ext uri="{FF2B5EF4-FFF2-40B4-BE49-F238E27FC236}">
                <a16:creationId xmlns:a16="http://schemas.microsoft.com/office/drawing/2014/main" id="{EC1E5708-0F18-4855-93A7-6F5E45AC3C25}"/>
              </a:ext>
            </a:extLst>
          </p:cNvPr>
          <p:cNvPicPr>
            <a:picLocks noChangeAspect="1"/>
          </p:cNvPicPr>
          <p:nvPr/>
        </p:nvPicPr>
        <p:blipFill>
          <a:blip r:embed="rId4"/>
          <a:stretch>
            <a:fillRect/>
          </a:stretch>
        </p:blipFill>
        <p:spPr>
          <a:xfrm>
            <a:off x="6287097" y="1781901"/>
            <a:ext cx="543606" cy="543606"/>
          </a:xfrm>
          <a:prstGeom prst="rect">
            <a:avLst/>
          </a:prstGeom>
        </p:spPr>
      </p:pic>
      <p:pic>
        <p:nvPicPr>
          <p:cNvPr id="13" name="Picture 12" descr="A close up of a sign&#10;&#10;Description automatically generated">
            <a:extLst>
              <a:ext uri="{FF2B5EF4-FFF2-40B4-BE49-F238E27FC236}">
                <a16:creationId xmlns:a16="http://schemas.microsoft.com/office/drawing/2014/main" id="{66DA8D3F-0896-46EB-AA51-D62332AF9775}"/>
              </a:ext>
            </a:extLst>
          </p:cNvPr>
          <p:cNvPicPr>
            <a:picLocks noChangeAspect="1"/>
          </p:cNvPicPr>
          <p:nvPr/>
        </p:nvPicPr>
        <p:blipFill>
          <a:blip r:embed="rId5"/>
          <a:stretch>
            <a:fillRect/>
          </a:stretch>
        </p:blipFill>
        <p:spPr>
          <a:xfrm>
            <a:off x="7415456" y="1773032"/>
            <a:ext cx="562096" cy="543606"/>
          </a:xfrm>
          <a:prstGeom prst="rect">
            <a:avLst/>
          </a:prstGeom>
        </p:spPr>
      </p:pic>
      <p:pic>
        <p:nvPicPr>
          <p:cNvPr id="20" name="Graphic 19" descr="Checkmark">
            <a:extLst>
              <a:ext uri="{FF2B5EF4-FFF2-40B4-BE49-F238E27FC236}">
                <a16:creationId xmlns:a16="http://schemas.microsoft.com/office/drawing/2014/main" id="{101DE057-5A4A-4B95-9752-25ED9EF220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51673" y="2550879"/>
            <a:ext cx="350939" cy="319737"/>
          </a:xfrm>
          <a:prstGeom prst="rect">
            <a:avLst/>
          </a:prstGeom>
        </p:spPr>
      </p:pic>
      <p:pic>
        <p:nvPicPr>
          <p:cNvPr id="48" name="Graphic 47" descr="Close">
            <a:extLst>
              <a:ext uri="{FF2B5EF4-FFF2-40B4-BE49-F238E27FC236}">
                <a16:creationId xmlns:a16="http://schemas.microsoft.com/office/drawing/2014/main" id="{5172A69B-234B-483F-87B5-5C83D8A5D0F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71669" y="2539865"/>
            <a:ext cx="350939" cy="350939"/>
          </a:xfrm>
          <a:prstGeom prst="rect">
            <a:avLst/>
          </a:prstGeom>
        </p:spPr>
      </p:pic>
      <p:pic>
        <p:nvPicPr>
          <p:cNvPr id="56" name="Graphic 55" descr="Close">
            <a:extLst>
              <a:ext uri="{FF2B5EF4-FFF2-40B4-BE49-F238E27FC236}">
                <a16:creationId xmlns:a16="http://schemas.microsoft.com/office/drawing/2014/main" id="{FD27B7A3-DBFF-4902-B330-63C585FAB7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34113" y="2539864"/>
            <a:ext cx="350939" cy="350939"/>
          </a:xfrm>
          <a:prstGeom prst="rect">
            <a:avLst/>
          </a:prstGeom>
        </p:spPr>
      </p:pic>
      <p:pic>
        <p:nvPicPr>
          <p:cNvPr id="57" name="Graphic 56" descr="Close">
            <a:extLst>
              <a:ext uri="{FF2B5EF4-FFF2-40B4-BE49-F238E27FC236}">
                <a16:creationId xmlns:a16="http://schemas.microsoft.com/office/drawing/2014/main" id="{FA235083-1986-475C-ACEB-0D37998C09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6558" y="2539864"/>
            <a:ext cx="350939" cy="350939"/>
          </a:xfrm>
          <a:prstGeom prst="rect">
            <a:avLst/>
          </a:prstGeom>
        </p:spPr>
      </p:pic>
      <p:pic>
        <p:nvPicPr>
          <p:cNvPr id="59" name="Graphic 58" descr="Close">
            <a:extLst>
              <a:ext uri="{FF2B5EF4-FFF2-40B4-BE49-F238E27FC236}">
                <a16:creationId xmlns:a16="http://schemas.microsoft.com/office/drawing/2014/main" id="{8F6DBA37-379A-4590-BF81-415FE6546B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99840" y="2539864"/>
            <a:ext cx="350939" cy="350939"/>
          </a:xfrm>
          <a:prstGeom prst="rect">
            <a:avLst/>
          </a:prstGeom>
        </p:spPr>
      </p:pic>
      <p:pic>
        <p:nvPicPr>
          <p:cNvPr id="65" name="Graphic 64" descr="Checkmark">
            <a:extLst>
              <a:ext uri="{FF2B5EF4-FFF2-40B4-BE49-F238E27FC236}">
                <a16:creationId xmlns:a16="http://schemas.microsoft.com/office/drawing/2014/main" id="{76B7F0CA-5143-4638-91AF-ACBA7EBAD0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61909" y="3034947"/>
            <a:ext cx="350939" cy="319737"/>
          </a:xfrm>
          <a:prstGeom prst="rect">
            <a:avLst/>
          </a:prstGeom>
        </p:spPr>
      </p:pic>
      <p:pic>
        <p:nvPicPr>
          <p:cNvPr id="67" name="Graphic 66" descr="Close">
            <a:extLst>
              <a:ext uri="{FF2B5EF4-FFF2-40B4-BE49-F238E27FC236}">
                <a16:creationId xmlns:a16="http://schemas.microsoft.com/office/drawing/2014/main" id="{559040B6-4185-4A90-B2F3-6975C4B31B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27937" y="3074026"/>
            <a:ext cx="350939" cy="350939"/>
          </a:xfrm>
          <a:prstGeom prst="rect">
            <a:avLst/>
          </a:prstGeom>
        </p:spPr>
      </p:pic>
      <p:pic>
        <p:nvPicPr>
          <p:cNvPr id="68" name="Graphic 67" descr="Close">
            <a:extLst>
              <a:ext uri="{FF2B5EF4-FFF2-40B4-BE49-F238E27FC236}">
                <a16:creationId xmlns:a16="http://schemas.microsoft.com/office/drawing/2014/main" id="{21A06823-DD92-433F-A9D4-0344078E81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6554" y="4180051"/>
            <a:ext cx="350939" cy="350939"/>
          </a:xfrm>
          <a:prstGeom prst="rect">
            <a:avLst/>
          </a:prstGeom>
        </p:spPr>
      </p:pic>
      <p:pic>
        <p:nvPicPr>
          <p:cNvPr id="69" name="Graphic 68" descr="Close">
            <a:extLst>
              <a:ext uri="{FF2B5EF4-FFF2-40B4-BE49-F238E27FC236}">
                <a16:creationId xmlns:a16="http://schemas.microsoft.com/office/drawing/2014/main" id="{60986E40-DA52-46D9-815F-324148420E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21034" y="5733760"/>
            <a:ext cx="350939" cy="350939"/>
          </a:xfrm>
          <a:prstGeom prst="rect">
            <a:avLst/>
          </a:prstGeom>
        </p:spPr>
      </p:pic>
      <p:pic>
        <p:nvPicPr>
          <p:cNvPr id="70" name="Graphic 69" descr="Close">
            <a:extLst>
              <a:ext uri="{FF2B5EF4-FFF2-40B4-BE49-F238E27FC236}">
                <a16:creationId xmlns:a16="http://schemas.microsoft.com/office/drawing/2014/main" id="{DCEA6181-1B67-47E5-BEA0-211CFFE5DD7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99838" y="3573169"/>
            <a:ext cx="350939" cy="350939"/>
          </a:xfrm>
          <a:prstGeom prst="rect">
            <a:avLst/>
          </a:prstGeom>
        </p:spPr>
      </p:pic>
      <p:pic>
        <p:nvPicPr>
          <p:cNvPr id="71" name="Graphic 70" descr="Close">
            <a:extLst>
              <a:ext uri="{FF2B5EF4-FFF2-40B4-BE49-F238E27FC236}">
                <a16:creationId xmlns:a16="http://schemas.microsoft.com/office/drawing/2014/main" id="{2B376E5A-592B-48D4-BEA2-350BA10751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59317" y="3573169"/>
            <a:ext cx="350939" cy="350939"/>
          </a:xfrm>
          <a:prstGeom prst="rect">
            <a:avLst/>
          </a:prstGeom>
        </p:spPr>
      </p:pic>
      <p:pic>
        <p:nvPicPr>
          <p:cNvPr id="72" name="Graphic 71" descr="Checkmark">
            <a:extLst>
              <a:ext uri="{FF2B5EF4-FFF2-40B4-BE49-F238E27FC236}">
                <a16:creationId xmlns:a16="http://schemas.microsoft.com/office/drawing/2014/main" id="{4B9A868A-A908-4A51-BC88-010178E3A84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99839" y="3034947"/>
            <a:ext cx="350939" cy="319737"/>
          </a:xfrm>
          <a:prstGeom prst="rect">
            <a:avLst/>
          </a:prstGeom>
        </p:spPr>
      </p:pic>
      <p:pic>
        <p:nvPicPr>
          <p:cNvPr id="73" name="Graphic 72" descr="Checkmark">
            <a:extLst>
              <a:ext uri="{FF2B5EF4-FFF2-40B4-BE49-F238E27FC236}">
                <a16:creationId xmlns:a16="http://schemas.microsoft.com/office/drawing/2014/main" id="{C94F2BC3-EDA3-4088-88D5-C42555EAD1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51672" y="3034946"/>
            <a:ext cx="350939" cy="319737"/>
          </a:xfrm>
          <a:prstGeom prst="rect">
            <a:avLst/>
          </a:prstGeom>
        </p:spPr>
      </p:pic>
      <p:pic>
        <p:nvPicPr>
          <p:cNvPr id="75" name="Graphic 74" descr="Checkmark">
            <a:extLst>
              <a:ext uri="{FF2B5EF4-FFF2-40B4-BE49-F238E27FC236}">
                <a16:creationId xmlns:a16="http://schemas.microsoft.com/office/drawing/2014/main" id="{A54A2418-B406-40EE-93A4-5B3BD01D50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00829" y="3063511"/>
            <a:ext cx="350939" cy="319737"/>
          </a:xfrm>
          <a:prstGeom prst="rect">
            <a:avLst/>
          </a:prstGeom>
        </p:spPr>
      </p:pic>
      <p:pic>
        <p:nvPicPr>
          <p:cNvPr id="79" name="Graphic 78" descr="Checkmark">
            <a:extLst>
              <a:ext uri="{FF2B5EF4-FFF2-40B4-BE49-F238E27FC236}">
                <a16:creationId xmlns:a16="http://schemas.microsoft.com/office/drawing/2014/main" id="{4992DC83-544C-4ED3-92AB-8EE917F4EF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20539" y="4687982"/>
            <a:ext cx="350939" cy="319737"/>
          </a:xfrm>
          <a:prstGeom prst="rect">
            <a:avLst/>
          </a:prstGeom>
        </p:spPr>
      </p:pic>
      <p:pic>
        <p:nvPicPr>
          <p:cNvPr id="80" name="Graphic 79" descr="Checkmark">
            <a:extLst>
              <a:ext uri="{FF2B5EF4-FFF2-40B4-BE49-F238E27FC236}">
                <a16:creationId xmlns:a16="http://schemas.microsoft.com/office/drawing/2014/main" id="{7F345025-3A3E-4E44-B982-A2B9B7A3BE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21034" y="4689672"/>
            <a:ext cx="350939" cy="319737"/>
          </a:xfrm>
          <a:prstGeom prst="rect">
            <a:avLst/>
          </a:prstGeom>
        </p:spPr>
      </p:pic>
      <p:pic>
        <p:nvPicPr>
          <p:cNvPr id="81" name="Graphic 80" descr="Checkmark">
            <a:extLst>
              <a:ext uri="{FF2B5EF4-FFF2-40B4-BE49-F238E27FC236}">
                <a16:creationId xmlns:a16="http://schemas.microsoft.com/office/drawing/2014/main" id="{C88C9BE6-0304-4D82-9B63-CF36D168BF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48973" y="4695544"/>
            <a:ext cx="350939" cy="319737"/>
          </a:xfrm>
          <a:prstGeom prst="rect">
            <a:avLst/>
          </a:prstGeom>
        </p:spPr>
      </p:pic>
      <p:pic>
        <p:nvPicPr>
          <p:cNvPr id="82" name="Graphic 81" descr="Checkmark">
            <a:extLst>
              <a:ext uri="{FF2B5EF4-FFF2-40B4-BE49-F238E27FC236}">
                <a16:creationId xmlns:a16="http://schemas.microsoft.com/office/drawing/2014/main" id="{F29EA71E-CE3A-4BF2-80A8-ACF6F080FA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07164" y="4717953"/>
            <a:ext cx="350939" cy="319737"/>
          </a:xfrm>
          <a:prstGeom prst="rect">
            <a:avLst/>
          </a:prstGeom>
        </p:spPr>
      </p:pic>
      <p:pic>
        <p:nvPicPr>
          <p:cNvPr id="83" name="Graphic 82" descr="Checkmark">
            <a:extLst>
              <a:ext uri="{FF2B5EF4-FFF2-40B4-BE49-F238E27FC236}">
                <a16:creationId xmlns:a16="http://schemas.microsoft.com/office/drawing/2014/main" id="{377B0B08-77E6-4CA3-8B03-DDCD0480F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20540" y="4182855"/>
            <a:ext cx="350939" cy="319737"/>
          </a:xfrm>
          <a:prstGeom prst="rect">
            <a:avLst/>
          </a:prstGeom>
        </p:spPr>
      </p:pic>
      <p:pic>
        <p:nvPicPr>
          <p:cNvPr id="84" name="Graphic 83" descr="Checkmark">
            <a:extLst>
              <a:ext uri="{FF2B5EF4-FFF2-40B4-BE49-F238E27FC236}">
                <a16:creationId xmlns:a16="http://schemas.microsoft.com/office/drawing/2014/main" id="{4A42E289-5B17-4471-86D0-63B9A049EC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22346" y="3585053"/>
            <a:ext cx="350939" cy="319737"/>
          </a:xfrm>
          <a:prstGeom prst="rect">
            <a:avLst/>
          </a:prstGeom>
        </p:spPr>
      </p:pic>
      <p:pic>
        <p:nvPicPr>
          <p:cNvPr id="85" name="Graphic 84" descr="Close">
            <a:extLst>
              <a:ext uri="{FF2B5EF4-FFF2-40B4-BE49-F238E27FC236}">
                <a16:creationId xmlns:a16="http://schemas.microsoft.com/office/drawing/2014/main" id="{ED9C99E2-575B-431A-A8E6-BB9E28BBEA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27936" y="3560792"/>
            <a:ext cx="350939" cy="350939"/>
          </a:xfrm>
          <a:prstGeom prst="rect">
            <a:avLst/>
          </a:prstGeom>
        </p:spPr>
      </p:pic>
      <p:pic>
        <p:nvPicPr>
          <p:cNvPr id="86" name="Graphic 85" descr="Close">
            <a:extLst>
              <a:ext uri="{FF2B5EF4-FFF2-40B4-BE49-F238E27FC236}">
                <a16:creationId xmlns:a16="http://schemas.microsoft.com/office/drawing/2014/main" id="{B9F135D3-C2D2-4D6D-A6B4-EF8FAA8A03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6555" y="3563002"/>
            <a:ext cx="350939" cy="350939"/>
          </a:xfrm>
          <a:prstGeom prst="rect">
            <a:avLst/>
          </a:prstGeom>
        </p:spPr>
      </p:pic>
      <p:pic>
        <p:nvPicPr>
          <p:cNvPr id="87" name="Graphic 86" descr="Close">
            <a:extLst>
              <a:ext uri="{FF2B5EF4-FFF2-40B4-BE49-F238E27FC236}">
                <a16:creationId xmlns:a16="http://schemas.microsoft.com/office/drawing/2014/main" id="{B27CB196-8BFB-4552-AD3C-6BF102C1C20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53098" y="5723242"/>
            <a:ext cx="350939" cy="350939"/>
          </a:xfrm>
          <a:prstGeom prst="rect">
            <a:avLst/>
          </a:prstGeom>
        </p:spPr>
      </p:pic>
      <p:pic>
        <p:nvPicPr>
          <p:cNvPr id="88" name="Graphic 87" descr="Close">
            <a:extLst>
              <a:ext uri="{FF2B5EF4-FFF2-40B4-BE49-F238E27FC236}">
                <a16:creationId xmlns:a16="http://schemas.microsoft.com/office/drawing/2014/main" id="{CD38F680-68D1-439C-B8D5-B596573EF1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3534" y="4702353"/>
            <a:ext cx="350939" cy="350939"/>
          </a:xfrm>
          <a:prstGeom prst="rect">
            <a:avLst/>
          </a:prstGeom>
        </p:spPr>
      </p:pic>
      <p:pic>
        <p:nvPicPr>
          <p:cNvPr id="89" name="Graphic 88" descr="Close">
            <a:extLst>
              <a:ext uri="{FF2B5EF4-FFF2-40B4-BE49-F238E27FC236}">
                <a16:creationId xmlns:a16="http://schemas.microsoft.com/office/drawing/2014/main" id="{D01AEB5F-BABE-411F-BD99-218E318F91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96130" y="4197935"/>
            <a:ext cx="350939" cy="350939"/>
          </a:xfrm>
          <a:prstGeom prst="rect">
            <a:avLst/>
          </a:prstGeom>
        </p:spPr>
      </p:pic>
      <p:pic>
        <p:nvPicPr>
          <p:cNvPr id="90" name="Graphic 89" descr="Close">
            <a:extLst>
              <a:ext uri="{FF2B5EF4-FFF2-40B4-BE49-F238E27FC236}">
                <a16:creationId xmlns:a16="http://schemas.microsoft.com/office/drawing/2014/main" id="{6569EE7A-6F87-45B3-8481-C486829F48C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48974" y="4181757"/>
            <a:ext cx="350939" cy="350939"/>
          </a:xfrm>
          <a:prstGeom prst="rect">
            <a:avLst/>
          </a:prstGeom>
        </p:spPr>
      </p:pic>
      <p:pic>
        <p:nvPicPr>
          <p:cNvPr id="91" name="Graphic 90" descr="Close">
            <a:extLst>
              <a:ext uri="{FF2B5EF4-FFF2-40B4-BE49-F238E27FC236}">
                <a16:creationId xmlns:a16="http://schemas.microsoft.com/office/drawing/2014/main" id="{98B95BE0-C5D1-4D2B-9AB1-6915E7C993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12472" y="4180051"/>
            <a:ext cx="350939" cy="350939"/>
          </a:xfrm>
          <a:prstGeom prst="rect">
            <a:avLst/>
          </a:prstGeom>
        </p:spPr>
      </p:pic>
      <p:pic>
        <p:nvPicPr>
          <p:cNvPr id="92" name="Graphic 91" descr="Checkmark">
            <a:extLst>
              <a:ext uri="{FF2B5EF4-FFF2-40B4-BE49-F238E27FC236}">
                <a16:creationId xmlns:a16="http://schemas.microsoft.com/office/drawing/2014/main" id="{3E4B6E4A-F721-44E0-A5F8-2E7A52A431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20538" y="5749360"/>
            <a:ext cx="350939" cy="319737"/>
          </a:xfrm>
          <a:prstGeom prst="rect">
            <a:avLst/>
          </a:prstGeom>
        </p:spPr>
      </p:pic>
      <p:pic>
        <p:nvPicPr>
          <p:cNvPr id="93" name="Graphic 92" descr="Checkmark">
            <a:extLst>
              <a:ext uri="{FF2B5EF4-FFF2-40B4-BE49-F238E27FC236}">
                <a16:creationId xmlns:a16="http://schemas.microsoft.com/office/drawing/2014/main" id="{A50AF9DA-C5E7-425B-9E45-FA71BD5B1D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20539" y="5264563"/>
            <a:ext cx="350939" cy="319737"/>
          </a:xfrm>
          <a:prstGeom prst="rect">
            <a:avLst/>
          </a:prstGeom>
        </p:spPr>
      </p:pic>
      <p:pic>
        <p:nvPicPr>
          <p:cNvPr id="94" name="Graphic 93" descr="Checkmark">
            <a:extLst>
              <a:ext uri="{FF2B5EF4-FFF2-40B4-BE49-F238E27FC236}">
                <a16:creationId xmlns:a16="http://schemas.microsoft.com/office/drawing/2014/main" id="{ABEC502E-BA49-4C69-A0F4-07BE86A43B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83430" y="5260841"/>
            <a:ext cx="350939" cy="319737"/>
          </a:xfrm>
          <a:prstGeom prst="rect">
            <a:avLst/>
          </a:prstGeom>
        </p:spPr>
      </p:pic>
      <p:pic>
        <p:nvPicPr>
          <p:cNvPr id="95" name="Graphic 94" descr="Checkmark">
            <a:extLst>
              <a:ext uri="{FF2B5EF4-FFF2-40B4-BE49-F238E27FC236}">
                <a16:creationId xmlns:a16="http://schemas.microsoft.com/office/drawing/2014/main" id="{2E7F5194-70E9-4354-8A0A-4BD00BCC56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96554" y="5238964"/>
            <a:ext cx="350939" cy="319737"/>
          </a:xfrm>
          <a:prstGeom prst="rect">
            <a:avLst/>
          </a:prstGeom>
        </p:spPr>
      </p:pic>
      <p:pic>
        <p:nvPicPr>
          <p:cNvPr id="98" name="Graphic 97" descr="Close">
            <a:extLst>
              <a:ext uri="{FF2B5EF4-FFF2-40B4-BE49-F238E27FC236}">
                <a16:creationId xmlns:a16="http://schemas.microsoft.com/office/drawing/2014/main" id="{ECF8FBD4-73D8-4904-9B51-F13EB455C2E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75845" y="5723166"/>
            <a:ext cx="350939" cy="350939"/>
          </a:xfrm>
          <a:prstGeom prst="rect">
            <a:avLst/>
          </a:prstGeom>
        </p:spPr>
      </p:pic>
      <p:pic>
        <p:nvPicPr>
          <p:cNvPr id="99" name="Graphic 98" descr="Close">
            <a:extLst>
              <a:ext uri="{FF2B5EF4-FFF2-40B4-BE49-F238E27FC236}">
                <a16:creationId xmlns:a16="http://schemas.microsoft.com/office/drawing/2014/main" id="{9082C100-B1EE-4CC4-8C11-DBC760116B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6554" y="5702880"/>
            <a:ext cx="350939" cy="350939"/>
          </a:xfrm>
          <a:prstGeom prst="rect">
            <a:avLst/>
          </a:prstGeom>
        </p:spPr>
      </p:pic>
      <p:pic>
        <p:nvPicPr>
          <p:cNvPr id="100" name="Graphic 99" descr="Close">
            <a:extLst>
              <a:ext uri="{FF2B5EF4-FFF2-40B4-BE49-F238E27FC236}">
                <a16:creationId xmlns:a16="http://schemas.microsoft.com/office/drawing/2014/main" id="{CA9CBEF4-2229-4C8E-AC95-9FB0EDF89F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21034" y="5245239"/>
            <a:ext cx="350939" cy="350939"/>
          </a:xfrm>
          <a:prstGeom prst="rect">
            <a:avLst/>
          </a:prstGeom>
        </p:spPr>
      </p:pic>
      <p:pic>
        <p:nvPicPr>
          <p:cNvPr id="101" name="Graphic 100" descr="Close">
            <a:extLst>
              <a:ext uri="{FF2B5EF4-FFF2-40B4-BE49-F238E27FC236}">
                <a16:creationId xmlns:a16="http://schemas.microsoft.com/office/drawing/2014/main" id="{5100A7C9-102B-403B-B442-013F836051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75846" y="5247892"/>
            <a:ext cx="350939" cy="350939"/>
          </a:xfrm>
          <a:prstGeom prst="rect">
            <a:avLst/>
          </a:prstGeom>
        </p:spPr>
      </p:pic>
      <p:pic>
        <p:nvPicPr>
          <p:cNvPr id="43" name="Graphic 42" descr="Checkmark">
            <a:extLst>
              <a:ext uri="{FF2B5EF4-FFF2-40B4-BE49-F238E27FC236}">
                <a16:creationId xmlns:a16="http://schemas.microsoft.com/office/drawing/2014/main" id="{AEFCFE11-071A-4968-8570-88D07EC067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56385" y="6147409"/>
            <a:ext cx="350939" cy="319737"/>
          </a:xfrm>
          <a:prstGeom prst="rect">
            <a:avLst/>
          </a:prstGeom>
        </p:spPr>
      </p:pic>
      <p:pic>
        <p:nvPicPr>
          <p:cNvPr id="45" name="Graphic 44" descr="Checkmark">
            <a:extLst>
              <a:ext uri="{FF2B5EF4-FFF2-40B4-BE49-F238E27FC236}">
                <a16:creationId xmlns:a16="http://schemas.microsoft.com/office/drawing/2014/main" id="{ECDB6490-12B9-47F1-B3D8-910E959791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83430" y="6175376"/>
            <a:ext cx="350939" cy="319737"/>
          </a:xfrm>
          <a:prstGeom prst="rect">
            <a:avLst/>
          </a:prstGeom>
        </p:spPr>
      </p:pic>
      <p:pic>
        <p:nvPicPr>
          <p:cNvPr id="46" name="Graphic 45" descr="Checkmark">
            <a:extLst>
              <a:ext uri="{FF2B5EF4-FFF2-40B4-BE49-F238E27FC236}">
                <a16:creationId xmlns:a16="http://schemas.microsoft.com/office/drawing/2014/main" id="{39C6D965-48D7-452E-9A4B-48FBAFE142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21034" y="6137273"/>
            <a:ext cx="350939" cy="319737"/>
          </a:xfrm>
          <a:prstGeom prst="rect">
            <a:avLst/>
          </a:prstGeom>
        </p:spPr>
      </p:pic>
      <p:pic>
        <p:nvPicPr>
          <p:cNvPr id="47" name="Graphic 46" descr="Close">
            <a:extLst>
              <a:ext uri="{FF2B5EF4-FFF2-40B4-BE49-F238E27FC236}">
                <a16:creationId xmlns:a16="http://schemas.microsoft.com/office/drawing/2014/main" id="{1CB72E12-F136-4E25-A325-D2CF374BA1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98775" y="6198440"/>
            <a:ext cx="350939" cy="350939"/>
          </a:xfrm>
          <a:prstGeom prst="rect">
            <a:avLst/>
          </a:prstGeom>
        </p:spPr>
      </p:pic>
      <p:pic>
        <p:nvPicPr>
          <p:cNvPr id="49" name="Graphic 48" descr="Close">
            <a:extLst>
              <a:ext uri="{FF2B5EF4-FFF2-40B4-BE49-F238E27FC236}">
                <a16:creationId xmlns:a16="http://schemas.microsoft.com/office/drawing/2014/main" id="{3C042F33-C74C-4F67-BE58-C2E6D8CC5E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51671" y="6131807"/>
            <a:ext cx="350939" cy="350939"/>
          </a:xfrm>
          <a:prstGeom prst="rect">
            <a:avLst/>
          </a:prstGeom>
        </p:spPr>
      </p:pic>
    </p:spTree>
    <p:extLst>
      <p:ext uri="{BB962C8B-B14F-4D97-AF65-F5344CB8AC3E}">
        <p14:creationId xmlns:p14="http://schemas.microsoft.com/office/powerpoint/2010/main" val="243287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4F58-29CC-4FBD-9BC2-9C00ABC11E00}"/>
              </a:ext>
            </a:extLst>
          </p:cNvPr>
          <p:cNvSpPr>
            <a:spLocks noGrp="1"/>
          </p:cNvSpPr>
          <p:nvPr>
            <p:ph type="title"/>
          </p:nvPr>
        </p:nvSpPr>
        <p:spPr>
          <a:xfrm>
            <a:off x="2108201" y="186266"/>
            <a:ext cx="8596668" cy="1320800"/>
          </a:xfrm>
        </p:spPr>
        <p:txBody>
          <a:bodyPr>
            <a:normAutofit/>
          </a:bodyPr>
          <a:lstStyle/>
          <a:p>
            <a:r>
              <a:rPr lang="en-US" dirty="0"/>
              <a:t>Main Objective</a:t>
            </a:r>
          </a:p>
        </p:txBody>
      </p:sp>
      <p:graphicFrame>
        <p:nvGraphicFramePr>
          <p:cNvPr id="5" name="Content Placeholder 2">
            <a:extLst>
              <a:ext uri="{FF2B5EF4-FFF2-40B4-BE49-F238E27FC236}">
                <a16:creationId xmlns:a16="http://schemas.microsoft.com/office/drawing/2014/main" id="{27BB6502-E247-4E92-86BC-A1ADC96E5C41}"/>
              </a:ext>
            </a:extLst>
          </p:cNvPr>
          <p:cNvGraphicFramePr>
            <a:graphicFrameLocks noGrp="1"/>
          </p:cNvGraphicFramePr>
          <p:nvPr>
            <p:ph idx="1"/>
            <p:extLst>
              <p:ext uri="{D42A27DB-BD31-4B8C-83A1-F6EECF244321}">
                <p14:modId xmlns:p14="http://schemas.microsoft.com/office/powerpoint/2010/main" val="3831148010"/>
              </p:ext>
            </p:extLst>
          </p:nvPr>
        </p:nvGraphicFramePr>
        <p:xfrm>
          <a:off x="513999" y="1109133"/>
          <a:ext cx="8923338" cy="5500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63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3E25-D1DD-42D8-B9F4-A32642572718}"/>
              </a:ext>
            </a:extLst>
          </p:cNvPr>
          <p:cNvSpPr>
            <a:spLocks noGrp="1"/>
          </p:cNvSpPr>
          <p:nvPr>
            <p:ph type="title"/>
          </p:nvPr>
        </p:nvSpPr>
        <p:spPr>
          <a:xfrm>
            <a:off x="856239" y="116371"/>
            <a:ext cx="8596668" cy="1320800"/>
          </a:xfrm>
        </p:spPr>
        <p:txBody>
          <a:bodyPr/>
          <a:lstStyle/>
          <a:p>
            <a:r>
              <a:rPr lang="en-US" dirty="0"/>
              <a:t>High Level Diagram of the System</a:t>
            </a:r>
          </a:p>
        </p:txBody>
      </p:sp>
      <p:pic>
        <p:nvPicPr>
          <p:cNvPr id="5" name="Picture 4" descr="A screenshot of a cell phone&#10;&#10;Description automatically generated">
            <a:extLst>
              <a:ext uri="{FF2B5EF4-FFF2-40B4-BE49-F238E27FC236}">
                <a16:creationId xmlns:a16="http://schemas.microsoft.com/office/drawing/2014/main" id="{3C9A6DD8-8E78-4998-B15A-630386759B42}"/>
              </a:ext>
            </a:extLst>
          </p:cNvPr>
          <p:cNvPicPr>
            <a:picLocks noChangeAspect="1"/>
          </p:cNvPicPr>
          <p:nvPr/>
        </p:nvPicPr>
        <p:blipFill>
          <a:blip r:embed="rId2"/>
          <a:stretch>
            <a:fillRect/>
          </a:stretch>
        </p:blipFill>
        <p:spPr>
          <a:xfrm>
            <a:off x="594657" y="991013"/>
            <a:ext cx="8858250" cy="5353050"/>
          </a:xfrm>
          <a:prstGeom prst="rect">
            <a:avLst/>
          </a:prstGeom>
        </p:spPr>
      </p:pic>
    </p:spTree>
    <p:extLst>
      <p:ext uri="{BB962C8B-B14F-4D97-AF65-F5344CB8AC3E}">
        <p14:creationId xmlns:p14="http://schemas.microsoft.com/office/powerpoint/2010/main" val="3258814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523B-119B-4945-A1DE-700F6D5ADA99}"/>
              </a:ext>
            </a:extLst>
          </p:cNvPr>
          <p:cNvSpPr>
            <a:spLocks noGrp="1"/>
          </p:cNvSpPr>
          <p:nvPr>
            <p:ph type="title"/>
          </p:nvPr>
        </p:nvSpPr>
        <p:spPr>
          <a:xfrm>
            <a:off x="547333" y="397727"/>
            <a:ext cx="8596668" cy="1320800"/>
          </a:xfrm>
        </p:spPr>
        <p:txBody>
          <a:bodyPr/>
          <a:lstStyle/>
          <a:p>
            <a:r>
              <a:rPr lang="en-US" dirty="0"/>
              <a:t>Overview of the System</a:t>
            </a:r>
          </a:p>
        </p:txBody>
      </p:sp>
      <p:pic>
        <p:nvPicPr>
          <p:cNvPr id="5" name="Content Placeholder 4" descr="A screenshot of a cell phone&#10;&#10;Description automatically generated">
            <a:extLst>
              <a:ext uri="{FF2B5EF4-FFF2-40B4-BE49-F238E27FC236}">
                <a16:creationId xmlns:a16="http://schemas.microsoft.com/office/drawing/2014/main" id="{181D8CA6-A19E-49CF-A5DF-C877CE8877AD}"/>
              </a:ext>
            </a:extLst>
          </p:cNvPr>
          <p:cNvPicPr>
            <a:picLocks noGrp="1" noChangeAspect="1"/>
          </p:cNvPicPr>
          <p:nvPr>
            <p:ph idx="1"/>
          </p:nvPr>
        </p:nvPicPr>
        <p:blipFill>
          <a:blip r:embed="rId2"/>
          <a:stretch>
            <a:fillRect/>
          </a:stretch>
        </p:blipFill>
        <p:spPr>
          <a:xfrm>
            <a:off x="547333" y="1271240"/>
            <a:ext cx="9354950" cy="5491470"/>
          </a:xfrm>
        </p:spPr>
      </p:pic>
    </p:spTree>
    <p:extLst>
      <p:ext uri="{BB962C8B-B14F-4D97-AF65-F5344CB8AC3E}">
        <p14:creationId xmlns:p14="http://schemas.microsoft.com/office/powerpoint/2010/main" val="123215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5967-FB98-4C1C-BA7C-08E67FE8B422}"/>
              </a:ext>
            </a:extLst>
          </p:cNvPr>
          <p:cNvSpPr>
            <a:spLocks noGrp="1"/>
          </p:cNvSpPr>
          <p:nvPr>
            <p:ph type="title"/>
          </p:nvPr>
        </p:nvSpPr>
        <p:spPr>
          <a:xfrm>
            <a:off x="1797666" y="87086"/>
            <a:ext cx="8596668" cy="847411"/>
          </a:xfrm>
        </p:spPr>
        <p:txBody>
          <a:bodyPr/>
          <a:lstStyle/>
          <a:p>
            <a:r>
              <a:rPr lang="en-US" dirty="0"/>
              <a:t>Methodology</a:t>
            </a:r>
          </a:p>
        </p:txBody>
      </p:sp>
      <p:sp>
        <p:nvSpPr>
          <p:cNvPr id="3" name="Content Placeholder 2">
            <a:extLst>
              <a:ext uri="{FF2B5EF4-FFF2-40B4-BE49-F238E27FC236}">
                <a16:creationId xmlns:a16="http://schemas.microsoft.com/office/drawing/2014/main" id="{0A8AA5E2-0547-4049-A9A5-F982FA3563F4}"/>
              </a:ext>
            </a:extLst>
          </p:cNvPr>
          <p:cNvSpPr>
            <a:spLocks noGrp="1"/>
          </p:cNvSpPr>
          <p:nvPr>
            <p:ph idx="1"/>
          </p:nvPr>
        </p:nvSpPr>
        <p:spPr>
          <a:xfrm>
            <a:off x="677334" y="1235947"/>
            <a:ext cx="8596668" cy="4805415"/>
          </a:xfrm>
        </p:spPr>
        <p:txBody>
          <a:bodyPr>
            <a:normAutofit/>
          </a:bodyPr>
          <a:lstStyle/>
          <a:p>
            <a:r>
              <a:rPr lang="en-US" dirty="0"/>
              <a:t>Design the Games and relevant other interfaces.</a:t>
            </a:r>
          </a:p>
          <a:p>
            <a:r>
              <a:rPr lang="en-US" dirty="0"/>
              <a:t>Create the database.</a:t>
            </a:r>
          </a:p>
          <a:p>
            <a:r>
              <a:rPr lang="en-US" dirty="0"/>
              <a:t>Implement the mentioned Games and Interfaces.</a:t>
            </a:r>
          </a:p>
          <a:p>
            <a:pPr lvl="1"/>
            <a:r>
              <a:rPr lang="en-US" dirty="0"/>
              <a:t>Maintain Attention and Concentration of Dementia Patients</a:t>
            </a:r>
          </a:p>
          <a:p>
            <a:pPr lvl="1"/>
            <a:r>
              <a:rPr lang="en-US" dirty="0"/>
              <a:t>Improve the effectiveness and speed process of Executive Functions </a:t>
            </a:r>
          </a:p>
          <a:p>
            <a:pPr lvl="1"/>
            <a:r>
              <a:rPr lang="en-US" dirty="0"/>
              <a:t>Improve the impairments of Language Skills</a:t>
            </a:r>
          </a:p>
          <a:p>
            <a:pPr lvl="1"/>
            <a:r>
              <a:rPr lang="en-US" dirty="0"/>
              <a:t>Maintain the registration, recall, recognition of memory</a:t>
            </a:r>
          </a:p>
          <a:p>
            <a:pPr lvl="1"/>
            <a:r>
              <a:rPr lang="en-US" dirty="0"/>
              <a:t>Using reinforcement learning algorithms and getting the positive or negative rewards based on the way how the user plays the game and predict the most suitable next step for the user.</a:t>
            </a:r>
          </a:p>
          <a:p>
            <a:r>
              <a:rPr lang="en-US" dirty="0"/>
              <a:t>Connect the client and server.</a:t>
            </a:r>
          </a:p>
          <a:p>
            <a:r>
              <a:rPr lang="en-US" dirty="0"/>
              <a:t>Generate the relevant reports.</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9849213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936</TotalTime>
  <Words>1139</Words>
  <Application>Microsoft Office PowerPoint</Application>
  <PresentationFormat>Widescreen</PresentationFormat>
  <Paragraphs>243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Facet</vt:lpstr>
      <vt:lpstr>Personalized Application for Dementia Patients in Cognitive Rehabilitation with Continuous Monitoring</vt:lpstr>
      <vt:lpstr>Research Group Details</vt:lpstr>
      <vt:lpstr>Introduction</vt:lpstr>
      <vt:lpstr>Research Problem</vt:lpstr>
      <vt:lpstr>Comparison with existing Applications</vt:lpstr>
      <vt:lpstr>Main Objective</vt:lpstr>
      <vt:lpstr>High Level Diagram of the System</vt:lpstr>
      <vt:lpstr>Overview of the System</vt:lpstr>
      <vt:lpstr>Methodology</vt:lpstr>
      <vt:lpstr>Work Breakdown Structure</vt:lpstr>
      <vt:lpstr>Research Gantt Chart</vt:lpstr>
      <vt:lpstr>Technologies and Algorithms</vt:lpstr>
      <vt:lpstr>Requirements</vt:lpstr>
      <vt:lpstr>Expected Outcome</vt:lpstr>
      <vt:lpstr>Rathnayaka M.H.K.R. IT16067370</vt:lpstr>
      <vt:lpstr>PowerPoint Presentation</vt:lpstr>
      <vt:lpstr>Research Question</vt:lpstr>
      <vt:lpstr>Objective</vt:lpstr>
      <vt:lpstr>Overview of the component</vt:lpstr>
      <vt:lpstr>Technologies and Algorithms</vt:lpstr>
      <vt:lpstr>Requirements</vt:lpstr>
      <vt:lpstr>Expected Outcome</vt:lpstr>
      <vt:lpstr>  Mobile Game to improve the Executive Functions  Executive functions include the ability to organize, use of proper judgement, plan and do a set of tasks in an effective way.   Watawala W.K.C.R IT17096126   </vt:lpstr>
      <vt:lpstr>Research Question</vt:lpstr>
      <vt:lpstr>Objective</vt:lpstr>
      <vt:lpstr>Overview of the component</vt:lpstr>
      <vt:lpstr>Technologies and   Algorithms </vt:lpstr>
      <vt:lpstr>Requirements</vt:lpstr>
      <vt:lpstr>Expected Outcome of Component</vt:lpstr>
      <vt:lpstr>  Mobile Game to improve the Language skills  Manamendra M.G. IT17119504 </vt:lpstr>
      <vt:lpstr>Research Question</vt:lpstr>
      <vt:lpstr>Objectives</vt:lpstr>
      <vt:lpstr>Overview of the component </vt:lpstr>
      <vt:lpstr>Algorithm and Technologies </vt:lpstr>
      <vt:lpstr>Requirements</vt:lpstr>
      <vt:lpstr>Expected Outcome</vt:lpstr>
      <vt:lpstr>Mobile Game to Improve Memory Skills</vt:lpstr>
      <vt:lpstr>Research Question of the Component </vt:lpstr>
      <vt:lpstr>Objective of the Component</vt:lpstr>
      <vt:lpstr>Overview of the component </vt:lpstr>
      <vt:lpstr> Algorithms and Technology </vt:lpstr>
      <vt:lpstr>Requirements </vt:lpstr>
      <vt:lpstr>Expected Outcomes of the Component</vt:lpstr>
      <vt:lpstr>Evaluation Plan</vt:lpstr>
      <vt:lpstr>PowerPoint Presentation</vt:lpstr>
      <vt:lpstr>Helping hands to Dementia…</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Application for Dementia Patients in Cognitive Rehabilitation with Continuous Monitoring</dc:title>
  <dc:creator>Himashi Rathnayake</dc:creator>
  <cp:lastModifiedBy>Himashi Rathnayake</cp:lastModifiedBy>
  <cp:revision>30</cp:revision>
  <dcterms:created xsi:type="dcterms:W3CDTF">2020-01-28T04:07:52Z</dcterms:created>
  <dcterms:modified xsi:type="dcterms:W3CDTF">2020-10-19T17:24:54Z</dcterms:modified>
</cp:coreProperties>
</file>