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Solutions Architect – Associate Course</a:t>
            </a:r>
          </a:p>
          <a:p>
            <a:r>
              <a:t>Internship Report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Explored use of Spot Instances, Reserved Instances, and monitoring tools for efficient resource usage.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Understood AWS Regions, AZs, CloudFront, and Global Accelerator for low-latency service delivery.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Practiced AWS CloudFormation and CDK to automate deployment of AWS resources.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to use CloudWatch, CloudTrail, and AWS X-Ray for observability and debugging.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Hands-on labs with EC2, S3, RDS, IAM, Lambda, and VPC.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VPC setup, subnets, route tables, internet gateways, NAT, NACLs, and security groups.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architectures using SQS, SNS, Step Functions, and EventBridge.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Completed capstone project designing a fault-tolerant, scalable e-commerce platform.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Mock exams, whitepapers, FAQs, and Well-Architected Framework review.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architecture principles</a:t>
            </a:r>
          </a:p>
          <a:p>
            <a:r>
              <a:t>• Real-world AWS application</a:t>
            </a:r>
          </a:p>
          <a:p>
            <a:r>
              <a:t>• Improved problem-solving and cost optimization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AWS certification course and its significance in cloud computing.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course significantly enhanced my understanding of cloud computing and prepared me for real-world cloud architecture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Certified Solutions Architect – Associate focuses on designing distributed systems, high availability,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Web Services (AWS) is the world’s most comprehensive cloud platform, offering over 200 fully featured services from data centers globally.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AWS architectural principles</a:t>
            </a:r>
          </a:p>
          <a:p>
            <a:r>
              <a:t>• Design scalable systems</a:t>
            </a:r>
          </a:p>
          <a:p>
            <a:r>
              <a:t>• Work with core services like EC2, S3, RDS, Lambda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Elasticity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how Auto Scaling and Load Balancers help applications handle dynamic workloads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Achieved through Multi-AZ deployments, Route 53 failover routing, and S3 cross-region replication.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IAM roles, policies, AWS Cognito, and KMS were covered to secure access and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Decoupling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services like SQS, SNS, and EventBridge to build loosely coupled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