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095" autoAdjust="0"/>
  </p:normalViewPr>
  <p:slideViewPr>
    <p:cSldViewPr snapToGrid="0">
      <p:cViewPr>
        <p:scale>
          <a:sx n="70" d="100"/>
          <a:sy n="70" d="100"/>
        </p:scale>
        <p:origin x="5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05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thodHarshvardhansinh/My_Project_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Rathod Harshvardhansinh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Rathod Harshvardhansinh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Sankalchand Patel College Of Engineering</a:t>
            </a:r>
            <a:b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2230610"/>
            <a:ext cx="9882834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Stronger Security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AES/RSA encryption before embedding.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Enhancing hiding techniques with machine learning.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Capacity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Storing more data without quality loss.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messaging &amp; cloud integration.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Mobile &amp; web-based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Prevention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Anti-forensic methods to avoid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Steganography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data in images, audio, or video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81313" y="2021510"/>
            <a:ext cx="10971273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 is crucial in protecting sensitive information from unauthorized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utilizes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secret data within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technique embeds encrypted messages into image pixels, ensuring confidentiality.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enables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data transmission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raising suspicion.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develop an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and user-friendly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for secure communication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5" y="702156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</a:t>
            </a: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Uses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steganography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User-friendly GUI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easy encryption and decryption.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Lossless data hiding using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pixel value manipulation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instead of traditional cryptographic techniques.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Works on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any standard image file format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(PNG recommended for best results).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7562" y="2349775"/>
            <a:ext cx="118766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Cybersecurity Enthusiasts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– Exploring secure communication techniques.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Government &amp; Defense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Journalists &amp; Activists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– Concealing sensitive information in images to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avoid</a:t>
            </a:r>
            <a:b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surveillance.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Software Developers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– Learning steganography concepts and their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9" y="1499446"/>
            <a:ext cx="4383274" cy="38022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80" y="1979478"/>
            <a:ext cx="2730640" cy="2787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3" y="5568696"/>
            <a:ext cx="2368295" cy="1216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2" y="5568696"/>
            <a:ext cx="2390608" cy="1216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67" y="1472248"/>
            <a:ext cx="3493377" cy="39958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3464" y="1149081"/>
            <a:ext cx="1829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Code:</a:t>
            </a:r>
            <a:endParaRPr lang="en-IN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104544" y="1472246"/>
            <a:ext cx="6864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GUI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endParaRPr lang="en-IN" dirty="0"/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02226" y="1029184"/>
            <a:ext cx="184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Decryption Code:</a:t>
            </a:r>
            <a:endParaRPr lang="en-IN" dirty="0"/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8888" y="5245530"/>
            <a:ext cx="180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Image File:</a:t>
            </a:r>
            <a:endParaRPr lang="en-IN" dirty="0"/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692149" y="5191131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Image File: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Conclusion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1192" y="2046238"/>
            <a:ext cx="10565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Steganography provides a </a:t>
            </a:r>
            <a:r>
              <a:rPr lang="en-US" altLang="en-US" sz="2400" b="1" dirty="0">
                <a:latin typeface="Arial" panose="020B0604020202020204" pitchFamily="34" charset="0"/>
              </a:rPr>
              <a:t>covert</a:t>
            </a:r>
            <a:r>
              <a:rPr lang="en-US" altLang="en-US" sz="2400" dirty="0">
                <a:latin typeface="Arial" panose="020B0604020202020204" pitchFamily="34" charset="0"/>
              </a:rPr>
              <a:t> way of communicating sensitive information.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This project showcases a </a:t>
            </a:r>
            <a:r>
              <a:rPr lang="en-US" altLang="en-US" sz="2400" b="1" dirty="0">
                <a:latin typeface="Arial" panose="020B0604020202020204" pitchFamily="34" charset="0"/>
              </a:rPr>
              <a:t>simple yet effective</a:t>
            </a:r>
            <a:r>
              <a:rPr lang="en-US" altLang="en-US" sz="2400" dirty="0">
                <a:latin typeface="Arial" panose="020B0604020202020204" pitchFamily="34" charset="0"/>
              </a:rPr>
              <a:t> implementation of message hiding in images.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The GUI makes encryption and decryption </a:t>
            </a:r>
            <a:r>
              <a:rPr lang="en-US" altLang="en-US" sz="2400" b="1" dirty="0">
                <a:latin typeface="Arial" panose="020B0604020202020204" pitchFamily="34" charset="0"/>
              </a:rPr>
              <a:t>accessible</a:t>
            </a:r>
            <a:r>
              <a:rPr lang="en-US" altLang="en-US" sz="2400" dirty="0">
                <a:latin typeface="Arial" panose="020B0604020202020204" pitchFamily="34" charset="0"/>
              </a:rPr>
              <a:t> even to non-technical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Future improvements can make it more </a:t>
            </a:r>
            <a:r>
              <a:rPr lang="en-US" altLang="en-US" sz="2400" b="1" dirty="0">
                <a:latin typeface="Arial" panose="020B0604020202020204" pitchFamily="34" charset="0"/>
              </a:rPr>
              <a:t>robust, secure, and scalable.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https://github.com/RathodHarshvardhansinh/My_Project_1.git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fadb41d3-f9cb-40fb-903c-8cacaba95bb5"/>
    <ds:schemaRef ds:uri="b30265f8-c5e2-4918-b4a1-b977299ca3e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91</TotalTime>
  <Words>356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33</cp:revision>
  <dcterms:created xsi:type="dcterms:W3CDTF">2021-05-26T16:50:10Z</dcterms:created>
  <dcterms:modified xsi:type="dcterms:W3CDTF">2025-02-22T08:40:06Z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