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-152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8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5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4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4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1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6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9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6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15B543-4AF2-43CE-9E39-536EF670783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BCB90-045E-41BF-9FE7-D8E1DCC7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7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Symbolism in Santiago and Hester’s Survival Journey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/>
              <a:t>B</a:t>
            </a:r>
            <a:r>
              <a:rPr lang="en-US" dirty="0" smtClean="0"/>
              <a:t>appi Rani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1" y="795130"/>
            <a:ext cx="5087341" cy="518822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279295" y="1292087"/>
            <a:ext cx="3140765" cy="142129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Achievement 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8279296" y="4005470"/>
            <a:ext cx="3071191" cy="134178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Struggle </a:t>
            </a:r>
            <a:endParaRPr lang="en-US" sz="3600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V="1">
            <a:off x="5876592" y="2236304"/>
            <a:ext cx="2293373" cy="115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5876592" y="3389244"/>
            <a:ext cx="2402704" cy="128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43908" y="795130"/>
            <a:ext cx="2432683" cy="5188227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Marlin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76086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30" y="606287"/>
            <a:ext cx="7096540" cy="3180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7887" y="4453277"/>
            <a:ext cx="331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The Duality of Nature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50497" y="4522303"/>
            <a:ext cx="4124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Isolation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6291470" y="4753135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932168" y="468411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9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78" y="879613"/>
            <a:ext cx="4394200" cy="5014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Left Arrow 2"/>
          <p:cNvSpPr/>
          <p:nvPr/>
        </p:nvSpPr>
        <p:spPr>
          <a:xfrm>
            <a:off x="6251713" y="1719470"/>
            <a:ext cx="4422913" cy="151074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Shame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251713" y="4065105"/>
            <a:ext cx="4432852" cy="1510747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Transformation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276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Symbolism in Santiago and Hester’s Survival Journey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Symbolism in Santiago and Hester’s Survival Journey</dc:title>
  <dc:creator>My Pc</dc:creator>
  <cp:lastModifiedBy>My Pc</cp:lastModifiedBy>
  <cp:revision>7</cp:revision>
  <dcterms:created xsi:type="dcterms:W3CDTF">2024-11-27T14:43:29Z</dcterms:created>
  <dcterms:modified xsi:type="dcterms:W3CDTF">2024-11-27T15:56:41Z</dcterms:modified>
</cp:coreProperties>
</file>