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iagrams/colors5.xml" ContentType="application/vnd.openxmlformats-officedocument.drawingml.diagramColor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Office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24170556635765383"/>
          <c:y val="0.18621275324990438"/>
          <c:w val="0.57306951939158701"/>
          <c:h val="0.56559015691410219"/>
        </c:manualLayout>
      </c:layout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123560320"/>
        <c:axId val="183714944"/>
      </c:barChart>
      <c:catAx>
        <c:axId val="123560320"/>
        <c:scaling>
          <c:orientation val="minMax"/>
        </c:scaling>
        <c:axPos val="l"/>
        <c:tickLblPos val="nextTo"/>
        <c:spPr>
          <a:noFill/>
        </c:spPr>
        <c:txPr>
          <a:bodyPr/>
          <a:lstStyle/>
          <a:p>
            <a:pPr>
              <a:defRPr sz="1000"/>
            </a:pPr>
            <a:endParaRPr lang="en-US"/>
          </a:p>
        </c:txPr>
        <c:crossAx val="183714944"/>
        <c:crosses val="autoZero"/>
        <c:auto val="1"/>
        <c:lblAlgn val="ctr"/>
        <c:lblOffset val="100"/>
      </c:catAx>
      <c:valAx>
        <c:axId val="183714944"/>
        <c:scaling>
          <c:orientation val="minMax"/>
        </c:scaling>
        <c:axPos val="b"/>
        <c:majorGridlines/>
        <c:numFmt formatCode="General" sourceLinked="1"/>
        <c:tickLblPos val="nextTo"/>
        <c:crossAx val="12356032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000"/>
          </a:pPr>
          <a:endParaRPr lang="en-US"/>
        </a:p>
      </c:txPr>
    </c:legend>
    <c:plotVisOnly val="1"/>
  </c:chart>
  <c:spPr>
    <a:noFill/>
  </c:spPr>
  <c:txPr>
    <a:bodyPr/>
    <a:lstStyle/>
    <a:p>
      <a:pPr>
        <a:defRPr sz="1200">
          <a:solidFill>
            <a:schemeClr val="bg1"/>
          </a:solidFill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3"/>
  <c:chart>
    <c:title>
      <c:tx>
        <c:rich>
          <a:bodyPr/>
          <a:lstStyle/>
          <a:p>
            <a:pPr>
              <a:defRPr sz="1200"/>
            </a:pPr>
            <a:r>
              <a:rPr lang="en-GB" sz="1200" dirty="0" smtClean="0"/>
              <a:t>Top</a:t>
            </a:r>
            <a:r>
              <a:rPr lang="en-GB" sz="1200" baseline="0" dirty="0" smtClean="0"/>
              <a:t> 5 Countries by Sector%</a:t>
            </a:r>
            <a:endParaRPr lang="en-US" sz="1200" dirty="0"/>
          </a:p>
        </c:rich>
      </c:tx>
      <c:layout/>
    </c:title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firstSliceAng val="0"/>
        <c:holeSize val="50"/>
      </c:doughnutChart>
    </c:plotArea>
    <c:legend>
      <c:legendPos val="r"/>
      <c:layout/>
      <c:txPr>
        <a:bodyPr/>
        <a:lstStyle/>
        <a:p>
          <a:pPr>
            <a:defRPr sz="1000"/>
          </a:pPr>
          <a:endParaRPr lang="en-US"/>
        </a:p>
      </c:txPr>
    </c:legend>
    <c:plotVisOnly val="1"/>
  </c:chart>
  <c:spPr>
    <a:solidFill>
      <a:srgbClr val="4F81BD">
        <a:alpha val="0"/>
      </a:srgbClr>
    </a:solidFill>
  </c:spPr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2"/>
  <c:chart>
    <c:title>
      <c:tx>
        <c:rich>
          <a:bodyPr/>
          <a:lstStyle/>
          <a:p>
            <a:pPr>
              <a:defRPr/>
            </a:pPr>
            <a:r>
              <a:rPr lang="en-GB" dirty="0" smtClean="0"/>
              <a:t>VC</a:t>
            </a:r>
            <a:r>
              <a:rPr lang="en-GB" baseline="0" dirty="0" smtClean="0"/>
              <a:t> Financing</a:t>
            </a:r>
            <a:endParaRPr lang="en-US" dirty="0"/>
          </a:p>
        </c:rich>
      </c:tx>
      <c:layout/>
    </c:title>
    <c:plotArea>
      <c:layout/>
      <c:bubbleChart>
        <c:ser>
          <c:idx val="0"/>
          <c:order val="0"/>
          <c:tx>
            <c:strRef>
              <c:f>Sheet1!$B$1</c:f>
              <c:strCache>
                <c:ptCount val="1"/>
                <c:pt idx="0">
                  <c:v>Count of Start-up</c:v>
                </c:pt>
              </c:strCache>
            </c:strRef>
          </c:tx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1"/>
        </c:ser>
        <c:bubbleScale val="100"/>
        <c:axId val="153493504"/>
        <c:axId val="153486080"/>
      </c:bubbleChart>
      <c:valAx>
        <c:axId val="153493504"/>
        <c:scaling>
          <c:orientation val="minMax"/>
        </c:scaling>
        <c:axPos val="b"/>
        <c:numFmt formatCode="General" sourceLinked="1"/>
        <c:tickLblPos val="nextTo"/>
        <c:crossAx val="153486080"/>
        <c:crosses val="autoZero"/>
        <c:crossBetween val="midCat"/>
      </c:valAx>
      <c:valAx>
        <c:axId val="153486080"/>
        <c:scaling>
          <c:orientation val="minMax"/>
        </c:scaling>
        <c:axPos val="l"/>
        <c:numFmt formatCode="General" sourceLinked="1"/>
        <c:tickLblPos val="nextTo"/>
        <c:crossAx val="153493504"/>
        <c:crosses val="autoZero"/>
        <c:crossBetween val="midCat"/>
      </c:valAx>
      <c:spPr>
        <a:solidFill>
          <a:srgbClr val="1F497D">
            <a:alpha val="0"/>
          </a:srgbClr>
        </a:solidFill>
      </c:spPr>
    </c:plotArea>
    <c:legend>
      <c:legendPos val="r"/>
      <c:layout/>
    </c:legend>
    <c:plotVisOnly val="1"/>
  </c:chart>
  <c:spPr>
    <a:solidFill>
      <a:srgbClr val="1F497D">
        <a:alpha val="0"/>
      </a:srgbClr>
    </a:solidFill>
  </c:spPr>
  <c:txPr>
    <a:bodyPr/>
    <a:lstStyle/>
    <a:p>
      <a:pPr>
        <a:defRPr sz="10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3"/>
  <c:chart>
    <c:plotArea>
      <c:layout>
        <c:manualLayout>
          <c:layoutTarget val="inner"/>
          <c:xMode val="edge"/>
          <c:yMode val="edge"/>
          <c:x val="0.10398500474860395"/>
          <c:y val="0.27648860695215816"/>
          <c:w val="0.67191561483115003"/>
          <c:h val="0.52439636588659955"/>
        </c:manualLayout>
      </c:layout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overlap val="100"/>
        <c:axId val="248361344"/>
        <c:axId val="202612096"/>
      </c:barChart>
      <c:catAx>
        <c:axId val="248361344"/>
        <c:scaling>
          <c:orientation val="minMax"/>
        </c:scaling>
        <c:axPos val="b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202612096"/>
        <c:crosses val="autoZero"/>
        <c:auto val="1"/>
        <c:lblAlgn val="ctr"/>
        <c:lblOffset val="100"/>
      </c:catAx>
      <c:valAx>
        <c:axId val="202612096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24836134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100884144831344"/>
          <c:y val="0.48084666617109989"/>
          <c:w val="0.1659801290844993"/>
          <c:h val="0.33255699902785246"/>
        </c:manualLayout>
      </c:layout>
      <c:txPr>
        <a:bodyPr/>
        <a:lstStyle/>
        <a:p>
          <a:pPr>
            <a:defRPr sz="1000"/>
          </a:pPr>
          <a:endParaRPr lang="en-US"/>
        </a:p>
      </c:txPr>
    </c:legend>
    <c:plotVisOnly val="1"/>
  </c:chart>
  <c:spPr>
    <a:solidFill>
      <a:srgbClr val="1F497D">
        <a:alpha val="0"/>
      </a:srgbClr>
    </a:solidFill>
  </c:spPr>
  <c:txPr>
    <a:bodyPr/>
    <a:lstStyle/>
    <a:p>
      <a:pPr>
        <a:defRPr sz="1800"/>
      </a:pPr>
      <a:endParaRPr lang="en-US"/>
    </a:p>
  </c:txPr>
  <c:externalData r:id="rId1"/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3"/>
  <c:chart>
    <c:plotArea>
      <c:layout>
        <c:manualLayout>
          <c:layoutTarget val="inner"/>
          <c:xMode val="edge"/>
          <c:yMode val="edge"/>
          <c:x val="0.17574175762343322"/>
          <c:y val="0.25984591238932953"/>
          <c:w val="0.57866481706450135"/>
          <c:h val="0.39246804783129663"/>
        </c:manualLayout>
      </c:layout>
      <c:stockChart>
        <c:ser>
          <c:idx val="0"/>
          <c:order val="0"/>
          <c:tx>
            <c:strRef>
              <c:f>Sheet1!$B$1</c:f>
              <c:strCache>
                <c:ptCount val="1"/>
                <c:pt idx="0">
                  <c:v>Theme1</c:v>
                </c:pt>
              </c:strCache>
            </c:strRef>
          </c:tx>
          <c:spPr>
            <a:ln w="47625">
              <a:noFill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Aerospace</c:v>
                </c:pt>
                <c:pt idx="1">
                  <c:v>Automobile</c:v>
                </c:pt>
                <c:pt idx="2">
                  <c:v>Biotechnology</c:v>
                </c:pt>
                <c:pt idx="3">
                  <c:v>Technology and Communication</c:v>
                </c:pt>
                <c:pt idx="4">
                  <c:v>Construction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Theme2</c:v>
                </c:pt>
              </c:strCache>
            </c:strRef>
          </c:tx>
          <c:spPr>
            <a:ln w="47625">
              <a:noFill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Aerospace</c:v>
                </c:pt>
                <c:pt idx="1">
                  <c:v>Automobile</c:v>
                </c:pt>
                <c:pt idx="2">
                  <c:v>Biotechnology</c:v>
                </c:pt>
                <c:pt idx="3">
                  <c:v>Technology and Communication</c:v>
                </c:pt>
                <c:pt idx="4">
                  <c:v>Construction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36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Theme3</c:v>
                </c:pt>
              </c:strCache>
            </c:strRef>
          </c:tx>
          <c:spPr>
            <a:ln w="47625">
              <a:noFill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Aerospace</c:v>
                </c:pt>
                <c:pt idx="1">
                  <c:v>Automobile</c:v>
                </c:pt>
                <c:pt idx="2">
                  <c:v>Biotechnology</c:v>
                </c:pt>
                <c:pt idx="3">
                  <c:v>Technology and Communication</c:v>
                </c:pt>
                <c:pt idx="4">
                  <c:v>Construction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Theme4</c:v>
                </c:pt>
              </c:strCache>
            </c:strRef>
          </c:tx>
          <c:spPr>
            <a:ln w="47625">
              <a:noFill/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Aerospace</c:v>
                </c:pt>
                <c:pt idx="1">
                  <c:v>Automobile</c:v>
                </c:pt>
                <c:pt idx="2">
                  <c:v>Biotechnology</c:v>
                </c:pt>
                <c:pt idx="3">
                  <c:v>Technology and Communication</c:v>
                </c:pt>
                <c:pt idx="4">
                  <c:v>Construction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34</c:v>
                </c:pt>
                <c:pt idx="4">
                  <c:v>18</c:v>
                </c:pt>
              </c:numCache>
            </c:numRef>
          </c:val>
        </c:ser>
        <c:hiLowLines/>
        <c:upDownBars>
          <c:gapWidth val="150"/>
          <c:upBars/>
          <c:downBars/>
        </c:upDownBars>
        <c:axId val="236577920"/>
        <c:axId val="236598016"/>
      </c:stockChart>
      <c:catAx>
        <c:axId val="236577920"/>
        <c:scaling>
          <c:orientation val="minMax"/>
        </c:scaling>
        <c:axPos val="b"/>
        <c:numFmt formatCode="dd/mm/yyyy" sourceLinked="1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236598016"/>
        <c:crosses val="autoZero"/>
        <c:auto val="1"/>
        <c:lblAlgn val="ctr"/>
        <c:lblOffset val="100"/>
      </c:catAx>
      <c:valAx>
        <c:axId val="236598016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23657792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</c:chart>
  <c:spPr>
    <a:solidFill>
      <a:srgbClr val="1F497D">
        <a:alpha val="0"/>
      </a:srgbClr>
    </a:solidFill>
  </c:spPr>
  <c:txPr>
    <a:bodyPr/>
    <a:lstStyle/>
    <a:p>
      <a:pPr>
        <a:defRPr sz="1800"/>
      </a:pPr>
      <a:endParaRPr lang="en-US"/>
    </a:p>
  </c:txPr>
  <c:externalData r:id="rId1"/>
  <c:userShapes r:id="rId2"/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674457-8571-4F2C-8EA2-DFE4E5F35618}" type="doc">
      <dgm:prSet loTypeId="urn:microsoft.com/office/officeart/2005/8/layout/vList3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AB85403-9C5F-494A-BFDB-A7805176FABF}">
      <dgm:prSet phldrT="[Text]"/>
      <dgm:spPr/>
      <dgm:t>
        <a:bodyPr/>
        <a:lstStyle/>
        <a:p>
          <a:r>
            <a:rPr lang="en-GB" dirty="0" smtClean="0"/>
            <a:t>Total Number of Investors</a:t>
          </a:r>
          <a:endParaRPr lang="en-US" dirty="0"/>
        </a:p>
      </dgm:t>
    </dgm:pt>
    <dgm:pt modelId="{0A73AC5B-F7D8-4E03-9ADD-66536B8F3817}" type="parTrans" cxnId="{0186B6F3-2159-42BE-8E46-5A380067D740}">
      <dgm:prSet/>
      <dgm:spPr/>
      <dgm:t>
        <a:bodyPr/>
        <a:lstStyle/>
        <a:p>
          <a:endParaRPr lang="en-US"/>
        </a:p>
      </dgm:t>
    </dgm:pt>
    <dgm:pt modelId="{4C59BB2D-B43B-464A-9983-41681A2E1F7C}" type="sibTrans" cxnId="{0186B6F3-2159-42BE-8E46-5A380067D740}">
      <dgm:prSet/>
      <dgm:spPr/>
      <dgm:t>
        <a:bodyPr/>
        <a:lstStyle/>
        <a:p>
          <a:endParaRPr lang="en-US"/>
        </a:p>
      </dgm:t>
    </dgm:pt>
    <dgm:pt modelId="{2FCD4E36-69B8-42EB-A352-CE1A7F72421C}">
      <dgm:prSet phldrT="[Text]"/>
      <dgm:spPr/>
      <dgm:t>
        <a:bodyPr/>
        <a:lstStyle/>
        <a:p>
          <a:r>
            <a:rPr lang="en-GB" dirty="0" smtClean="0"/>
            <a:t>Total  investment raised till date</a:t>
          </a:r>
          <a:endParaRPr lang="en-US" dirty="0"/>
        </a:p>
      </dgm:t>
    </dgm:pt>
    <dgm:pt modelId="{E7D2F3F5-68FE-4E05-AB7B-71B77AC5ED65}" type="parTrans" cxnId="{0BFADCE0-528F-419D-9FED-55BFC3C5092D}">
      <dgm:prSet/>
      <dgm:spPr/>
      <dgm:t>
        <a:bodyPr/>
        <a:lstStyle/>
        <a:p>
          <a:endParaRPr lang="en-US"/>
        </a:p>
      </dgm:t>
    </dgm:pt>
    <dgm:pt modelId="{740B5778-5BE0-4B15-89C6-FE98DCE6BB5C}" type="sibTrans" cxnId="{0BFADCE0-528F-419D-9FED-55BFC3C5092D}">
      <dgm:prSet/>
      <dgm:spPr/>
      <dgm:t>
        <a:bodyPr/>
        <a:lstStyle/>
        <a:p>
          <a:endParaRPr lang="en-US"/>
        </a:p>
      </dgm:t>
    </dgm:pt>
    <dgm:pt modelId="{8122E791-BE81-403E-BF32-858CFF9EF335}">
      <dgm:prSet phldrT="[Text]"/>
      <dgm:spPr/>
      <dgm:t>
        <a:bodyPr/>
        <a:lstStyle/>
        <a:p>
          <a:r>
            <a:rPr lang="en-GB" dirty="0" smtClean="0"/>
            <a:t>Total of avg. funding raised per deal</a:t>
          </a:r>
          <a:endParaRPr lang="en-US" dirty="0"/>
        </a:p>
      </dgm:t>
    </dgm:pt>
    <dgm:pt modelId="{DB617246-C6F4-4991-B8F1-94587A2242EF}" type="parTrans" cxnId="{E11FCE45-A954-41FC-8436-A7EF0BFD8685}">
      <dgm:prSet/>
      <dgm:spPr/>
      <dgm:t>
        <a:bodyPr/>
        <a:lstStyle/>
        <a:p>
          <a:endParaRPr lang="en-US"/>
        </a:p>
      </dgm:t>
    </dgm:pt>
    <dgm:pt modelId="{A6EE7884-2DE2-4B5A-91CF-CC50F595C82B}" type="sibTrans" cxnId="{E11FCE45-A954-41FC-8436-A7EF0BFD8685}">
      <dgm:prSet/>
      <dgm:spPr/>
      <dgm:t>
        <a:bodyPr/>
        <a:lstStyle/>
        <a:p>
          <a:endParaRPr lang="en-US"/>
        </a:p>
      </dgm:t>
    </dgm:pt>
    <dgm:pt modelId="{3BCF0E8F-A25E-4663-B2AF-62FC956E2D13}" type="pres">
      <dgm:prSet presAssocID="{29674457-8571-4F2C-8EA2-DFE4E5F35618}" presName="linearFlow" presStyleCnt="0">
        <dgm:presLayoutVars>
          <dgm:dir/>
          <dgm:resizeHandles val="exact"/>
        </dgm:presLayoutVars>
      </dgm:prSet>
      <dgm:spPr/>
    </dgm:pt>
    <dgm:pt modelId="{4168CDDD-9699-48F9-BD99-2BEA0A2EF0DF}" type="pres">
      <dgm:prSet presAssocID="{3AB85403-9C5F-494A-BFDB-A7805176FABF}" presName="composite" presStyleCnt="0"/>
      <dgm:spPr/>
    </dgm:pt>
    <dgm:pt modelId="{B5ED5143-04C3-44C8-B738-0764DF9E8325}" type="pres">
      <dgm:prSet presAssocID="{3AB85403-9C5F-494A-BFDB-A7805176FABF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F8F7984B-838D-4E98-90A1-A4740358F6C5}" type="pres">
      <dgm:prSet presAssocID="{3AB85403-9C5F-494A-BFDB-A7805176FABF}" presName="txShp" presStyleLbl="node1" presStyleIdx="0" presStyleCnt="3">
        <dgm:presLayoutVars>
          <dgm:bulletEnabled val="1"/>
        </dgm:presLayoutVars>
      </dgm:prSet>
      <dgm:spPr/>
    </dgm:pt>
    <dgm:pt modelId="{11FADD08-E26B-4A83-BF55-EC6648BE144F}" type="pres">
      <dgm:prSet presAssocID="{4C59BB2D-B43B-464A-9983-41681A2E1F7C}" presName="spacing" presStyleCnt="0"/>
      <dgm:spPr/>
    </dgm:pt>
    <dgm:pt modelId="{36100640-1715-46E9-86D8-F6F0E2BFFD43}" type="pres">
      <dgm:prSet presAssocID="{2FCD4E36-69B8-42EB-A352-CE1A7F72421C}" presName="composite" presStyleCnt="0"/>
      <dgm:spPr/>
    </dgm:pt>
    <dgm:pt modelId="{B904C2D3-A8D8-4320-B01A-1698F9B41689}" type="pres">
      <dgm:prSet presAssocID="{2FCD4E36-69B8-42EB-A352-CE1A7F72421C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A8756D9F-07C7-4221-BFCB-C00E54A84591}" type="pres">
      <dgm:prSet presAssocID="{2FCD4E36-69B8-42EB-A352-CE1A7F72421C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B52399-A038-4539-8A6F-97177AFB4CCB}" type="pres">
      <dgm:prSet presAssocID="{740B5778-5BE0-4B15-89C6-FE98DCE6BB5C}" presName="spacing" presStyleCnt="0"/>
      <dgm:spPr/>
    </dgm:pt>
    <dgm:pt modelId="{2D7CAA50-00EE-4D7C-891E-49C0301A5DF0}" type="pres">
      <dgm:prSet presAssocID="{8122E791-BE81-403E-BF32-858CFF9EF335}" presName="composite" presStyleCnt="0"/>
      <dgm:spPr/>
    </dgm:pt>
    <dgm:pt modelId="{22688D13-8931-4472-A4B9-6BE02FFA58AC}" type="pres">
      <dgm:prSet presAssocID="{8122E791-BE81-403E-BF32-858CFF9EF335}" presName="imgShp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D01AD469-DFA5-4B6B-BC2D-1D3A48AB8C9B}" type="pres">
      <dgm:prSet presAssocID="{8122E791-BE81-403E-BF32-858CFF9EF335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86B6F3-2159-42BE-8E46-5A380067D740}" srcId="{29674457-8571-4F2C-8EA2-DFE4E5F35618}" destId="{3AB85403-9C5F-494A-BFDB-A7805176FABF}" srcOrd="0" destOrd="0" parTransId="{0A73AC5B-F7D8-4E03-9ADD-66536B8F3817}" sibTransId="{4C59BB2D-B43B-464A-9983-41681A2E1F7C}"/>
    <dgm:cxn modelId="{A140EA28-52ED-43D6-B77B-20CD41AECCC7}" type="presOf" srcId="{2FCD4E36-69B8-42EB-A352-CE1A7F72421C}" destId="{A8756D9F-07C7-4221-BFCB-C00E54A84591}" srcOrd="0" destOrd="0" presId="urn:microsoft.com/office/officeart/2005/8/layout/vList3"/>
    <dgm:cxn modelId="{DF13B4EE-DE43-43B9-8141-84B16CA4A104}" type="presOf" srcId="{3AB85403-9C5F-494A-BFDB-A7805176FABF}" destId="{F8F7984B-838D-4E98-90A1-A4740358F6C5}" srcOrd="0" destOrd="0" presId="urn:microsoft.com/office/officeart/2005/8/layout/vList3"/>
    <dgm:cxn modelId="{E11FCE45-A954-41FC-8436-A7EF0BFD8685}" srcId="{29674457-8571-4F2C-8EA2-DFE4E5F35618}" destId="{8122E791-BE81-403E-BF32-858CFF9EF335}" srcOrd="2" destOrd="0" parTransId="{DB617246-C6F4-4991-B8F1-94587A2242EF}" sibTransId="{A6EE7884-2DE2-4B5A-91CF-CC50F595C82B}"/>
    <dgm:cxn modelId="{806FDFF0-1623-4B02-B75A-489BA9DF0B75}" type="presOf" srcId="{29674457-8571-4F2C-8EA2-DFE4E5F35618}" destId="{3BCF0E8F-A25E-4663-B2AF-62FC956E2D13}" srcOrd="0" destOrd="0" presId="urn:microsoft.com/office/officeart/2005/8/layout/vList3"/>
    <dgm:cxn modelId="{0BFADCE0-528F-419D-9FED-55BFC3C5092D}" srcId="{29674457-8571-4F2C-8EA2-DFE4E5F35618}" destId="{2FCD4E36-69B8-42EB-A352-CE1A7F72421C}" srcOrd="1" destOrd="0" parTransId="{E7D2F3F5-68FE-4E05-AB7B-71B77AC5ED65}" sibTransId="{740B5778-5BE0-4B15-89C6-FE98DCE6BB5C}"/>
    <dgm:cxn modelId="{64B60F86-BDEB-4B87-8C69-E0F3800D3EF4}" type="presOf" srcId="{8122E791-BE81-403E-BF32-858CFF9EF335}" destId="{D01AD469-DFA5-4B6B-BC2D-1D3A48AB8C9B}" srcOrd="0" destOrd="0" presId="urn:microsoft.com/office/officeart/2005/8/layout/vList3"/>
    <dgm:cxn modelId="{3569012B-FB0D-4309-81D8-9E5EAFFC59E0}" type="presParOf" srcId="{3BCF0E8F-A25E-4663-B2AF-62FC956E2D13}" destId="{4168CDDD-9699-48F9-BD99-2BEA0A2EF0DF}" srcOrd="0" destOrd="0" presId="urn:microsoft.com/office/officeart/2005/8/layout/vList3"/>
    <dgm:cxn modelId="{E6B14CC3-4AB7-4F39-B8E6-73AEE80CF97D}" type="presParOf" srcId="{4168CDDD-9699-48F9-BD99-2BEA0A2EF0DF}" destId="{B5ED5143-04C3-44C8-B738-0764DF9E8325}" srcOrd="0" destOrd="0" presId="urn:microsoft.com/office/officeart/2005/8/layout/vList3"/>
    <dgm:cxn modelId="{E3D86B94-4E41-4C5D-8243-741333A1E45B}" type="presParOf" srcId="{4168CDDD-9699-48F9-BD99-2BEA0A2EF0DF}" destId="{F8F7984B-838D-4E98-90A1-A4740358F6C5}" srcOrd="1" destOrd="0" presId="urn:microsoft.com/office/officeart/2005/8/layout/vList3"/>
    <dgm:cxn modelId="{6405AEF8-EA91-4572-9655-8C763EADD54B}" type="presParOf" srcId="{3BCF0E8F-A25E-4663-B2AF-62FC956E2D13}" destId="{11FADD08-E26B-4A83-BF55-EC6648BE144F}" srcOrd="1" destOrd="0" presId="urn:microsoft.com/office/officeart/2005/8/layout/vList3"/>
    <dgm:cxn modelId="{2215BA74-F5FA-437F-B3A8-D0BDC7328F13}" type="presParOf" srcId="{3BCF0E8F-A25E-4663-B2AF-62FC956E2D13}" destId="{36100640-1715-46E9-86D8-F6F0E2BFFD43}" srcOrd="2" destOrd="0" presId="urn:microsoft.com/office/officeart/2005/8/layout/vList3"/>
    <dgm:cxn modelId="{61369DF8-9773-4ADF-9B07-8AFFB6861349}" type="presParOf" srcId="{36100640-1715-46E9-86D8-F6F0E2BFFD43}" destId="{B904C2D3-A8D8-4320-B01A-1698F9B41689}" srcOrd="0" destOrd="0" presId="urn:microsoft.com/office/officeart/2005/8/layout/vList3"/>
    <dgm:cxn modelId="{C3B9D81E-0108-44A0-A3B3-54582C2ED9F6}" type="presParOf" srcId="{36100640-1715-46E9-86D8-F6F0E2BFFD43}" destId="{A8756D9F-07C7-4221-BFCB-C00E54A84591}" srcOrd="1" destOrd="0" presId="urn:microsoft.com/office/officeart/2005/8/layout/vList3"/>
    <dgm:cxn modelId="{8A74A838-7852-4112-82A5-E668AE82CCBD}" type="presParOf" srcId="{3BCF0E8F-A25E-4663-B2AF-62FC956E2D13}" destId="{1BB52399-A038-4539-8A6F-97177AFB4CCB}" srcOrd="3" destOrd="0" presId="urn:microsoft.com/office/officeart/2005/8/layout/vList3"/>
    <dgm:cxn modelId="{913ED310-E1ED-4E08-A5CD-F7AAB88F2D24}" type="presParOf" srcId="{3BCF0E8F-A25E-4663-B2AF-62FC956E2D13}" destId="{2D7CAA50-00EE-4D7C-891E-49C0301A5DF0}" srcOrd="4" destOrd="0" presId="urn:microsoft.com/office/officeart/2005/8/layout/vList3"/>
    <dgm:cxn modelId="{7F48C5F0-8C72-44FF-B95D-9F31865891E2}" type="presParOf" srcId="{2D7CAA50-00EE-4D7C-891E-49C0301A5DF0}" destId="{22688D13-8931-4472-A4B9-6BE02FFA58AC}" srcOrd="0" destOrd="0" presId="urn:microsoft.com/office/officeart/2005/8/layout/vList3"/>
    <dgm:cxn modelId="{D897584C-A15A-46C6-A619-B4E68FFC6D01}" type="presParOf" srcId="{2D7CAA50-00EE-4D7C-891E-49C0301A5DF0}" destId="{D01AD469-DFA5-4B6B-BC2D-1D3A48AB8C9B}" srcOrd="1" destOrd="0" presId="urn:microsoft.com/office/officeart/2005/8/layout/vLis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4A959A-7CEB-4482-88EC-46C90B4CDBB3}" type="doc">
      <dgm:prSet loTypeId="urn:microsoft.com/office/officeart/2005/8/layout/hList1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1724D96-5984-4107-8DC8-CC341090A2F9}">
      <dgm:prSet phldrT="[Text]" custT="1"/>
      <dgm:spPr/>
      <dgm:t>
        <a:bodyPr/>
        <a:lstStyle/>
        <a:p>
          <a:r>
            <a:rPr lang="en-GB" sz="1500" dirty="0" smtClean="0"/>
            <a:t>Index</a:t>
          </a:r>
          <a:endParaRPr lang="en-US" sz="1500" dirty="0"/>
        </a:p>
      </dgm:t>
    </dgm:pt>
    <dgm:pt modelId="{5EA14EE1-0C74-4BA2-898A-B2B8FA5B8F3D}" type="parTrans" cxnId="{5EBD5FD3-CFB7-488B-AA90-B61FFC51D61D}">
      <dgm:prSet/>
      <dgm:spPr/>
      <dgm:t>
        <a:bodyPr/>
        <a:lstStyle/>
        <a:p>
          <a:endParaRPr lang="en-US"/>
        </a:p>
      </dgm:t>
    </dgm:pt>
    <dgm:pt modelId="{9E4FCEBA-BE49-43A8-878E-D73E99074E1D}" type="sibTrans" cxnId="{5EBD5FD3-CFB7-488B-AA90-B61FFC51D61D}">
      <dgm:prSet/>
      <dgm:spPr/>
      <dgm:t>
        <a:bodyPr/>
        <a:lstStyle/>
        <a:p>
          <a:endParaRPr lang="en-US"/>
        </a:p>
      </dgm:t>
    </dgm:pt>
    <dgm:pt modelId="{8F6C14D7-D482-4534-9838-88755AD405D7}">
      <dgm:prSet phldrT="[Text]" custT="1"/>
      <dgm:spPr/>
      <dgm:t>
        <a:bodyPr/>
        <a:lstStyle/>
        <a:p>
          <a:r>
            <a:rPr lang="en-GB" sz="1200" dirty="0" smtClean="0"/>
            <a:t>Early Stage</a:t>
          </a:r>
          <a:endParaRPr lang="en-US" sz="1200" dirty="0"/>
        </a:p>
      </dgm:t>
    </dgm:pt>
    <dgm:pt modelId="{1BC2803D-806B-4065-8DFE-F7F7107DD205}" type="parTrans" cxnId="{10303F4B-0223-4AE2-9928-A1968718AC07}">
      <dgm:prSet/>
      <dgm:spPr/>
      <dgm:t>
        <a:bodyPr/>
        <a:lstStyle/>
        <a:p>
          <a:endParaRPr lang="en-US"/>
        </a:p>
      </dgm:t>
    </dgm:pt>
    <dgm:pt modelId="{2748557A-7D3A-4178-80A5-9D52D1E0DFE7}" type="sibTrans" cxnId="{10303F4B-0223-4AE2-9928-A1968718AC07}">
      <dgm:prSet/>
      <dgm:spPr/>
      <dgm:t>
        <a:bodyPr/>
        <a:lstStyle/>
        <a:p>
          <a:endParaRPr lang="en-US"/>
        </a:p>
      </dgm:t>
    </dgm:pt>
    <dgm:pt modelId="{34D2F611-6CB0-48BB-99F4-250FC4B09714}">
      <dgm:prSet phldrT="[Text]" custT="1"/>
      <dgm:spPr/>
      <dgm:t>
        <a:bodyPr/>
        <a:lstStyle/>
        <a:p>
          <a:r>
            <a:rPr lang="en-GB" sz="1500" dirty="0" smtClean="0"/>
            <a:t>Series</a:t>
          </a:r>
          <a:r>
            <a:rPr lang="en-GB" sz="1800" dirty="0" smtClean="0"/>
            <a:t> </a:t>
          </a:r>
          <a:r>
            <a:rPr lang="en-GB" sz="1500" dirty="0" smtClean="0"/>
            <a:t>B</a:t>
          </a:r>
          <a:endParaRPr lang="en-US" sz="1500" dirty="0"/>
        </a:p>
      </dgm:t>
    </dgm:pt>
    <dgm:pt modelId="{8668B6DA-959A-4509-9136-8B37DC95588B}" type="parTrans" cxnId="{8B022EB3-6A27-4039-AA1E-B7C8B43E8985}">
      <dgm:prSet/>
      <dgm:spPr/>
      <dgm:t>
        <a:bodyPr/>
        <a:lstStyle/>
        <a:p>
          <a:endParaRPr lang="en-US"/>
        </a:p>
      </dgm:t>
    </dgm:pt>
    <dgm:pt modelId="{B5A2143D-B4B8-46BF-AA2E-CB18C948A2B5}" type="sibTrans" cxnId="{8B022EB3-6A27-4039-AA1E-B7C8B43E8985}">
      <dgm:prSet/>
      <dgm:spPr/>
      <dgm:t>
        <a:bodyPr/>
        <a:lstStyle/>
        <a:p>
          <a:endParaRPr lang="en-US"/>
        </a:p>
      </dgm:t>
    </dgm:pt>
    <dgm:pt modelId="{AE40468B-5CCB-44C1-9A45-45D643E00FEC}">
      <dgm:prSet phldrT="[Text]" custT="1"/>
      <dgm:spPr/>
      <dgm:t>
        <a:bodyPr/>
        <a:lstStyle/>
        <a:p>
          <a:r>
            <a:rPr lang="en-GB" sz="1500" dirty="0" smtClean="0"/>
            <a:t>Series</a:t>
          </a:r>
          <a:r>
            <a:rPr lang="en-GB" sz="1800" dirty="0" smtClean="0"/>
            <a:t> </a:t>
          </a:r>
          <a:r>
            <a:rPr lang="en-GB" sz="1500" dirty="0" smtClean="0"/>
            <a:t>C</a:t>
          </a:r>
          <a:endParaRPr lang="en-US" sz="1500" dirty="0"/>
        </a:p>
      </dgm:t>
    </dgm:pt>
    <dgm:pt modelId="{DAFB2D5B-7949-4A63-8B05-F84AABCF8FA3}" type="parTrans" cxnId="{1FE79D3C-0761-42A8-9475-E563B29DC9FF}">
      <dgm:prSet/>
      <dgm:spPr/>
      <dgm:t>
        <a:bodyPr/>
        <a:lstStyle/>
        <a:p>
          <a:endParaRPr lang="en-US"/>
        </a:p>
      </dgm:t>
    </dgm:pt>
    <dgm:pt modelId="{CFAC6412-4E2F-4738-9079-518134DCA6DD}" type="sibTrans" cxnId="{1FE79D3C-0761-42A8-9475-E563B29DC9FF}">
      <dgm:prSet/>
      <dgm:spPr/>
      <dgm:t>
        <a:bodyPr/>
        <a:lstStyle/>
        <a:p>
          <a:endParaRPr lang="en-US"/>
        </a:p>
      </dgm:t>
    </dgm:pt>
    <dgm:pt modelId="{1591638E-CF6D-4AB3-97D4-2D0B51D2E857}">
      <dgm:prSet custT="1"/>
      <dgm:spPr/>
      <dgm:t>
        <a:bodyPr/>
        <a:lstStyle/>
        <a:p>
          <a:r>
            <a:rPr lang="en-GB" sz="1500" dirty="0" smtClean="0"/>
            <a:t>Series</a:t>
          </a:r>
          <a:r>
            <a:rPr lang="en-GB" sz="1800" dirty="0" smtClean="0"/>
            <a:t> </a:t>
          </a:r>
          <a:r>
            <a:rPr lang="en-GB" sz="1500" dirty="0" smtClean="0"/>
            <a:t>A</a:t>
          </a:r>
          <a:endParaRPr lang="en-US" sz="1500" dirty="0"/>
        </a:p>
      </dgm:t>
    </dgm:pt>
    <dgm:pt modelId="{FC0E5A1F-DA3A-4B18-9FC3-C790AE437272}" type="parTrans" cxnId="{DBC21878-8272-4902-A3AD-9EBA49A2B95D}">
      <dgm:prSet/>
      <dgm:spPr/>
      <dgm:t>
        <a:bodyPr/>
        <a:lstStyle/>
        <a:p>
          <a:endParaRPr lang="en-US"/>
        </a:p>
      </dgm:t>
    </dgm:pt>
    <dgm:pt modelId="{5B5A826D-CA25-4431-857C-DD58B93EBF21}" type="sibTrans" cxnId="{DBC21878-8272-4902-A3AD-9EBA49A2B95D}">
      <dgm:prSet/>
      <dgm:spPr/>
      <dgm:t>
        <a:bodyPr/>
        <a:lstStyle/>
        <a:p>
          <a:endParaRPr lang="en-US"/>
        </a:p>
      </dgm:t>
    </dgm:pt>
    <dgm:pt modelId="{1F3A5A46-EC91-44B5-B1B6-2686B6972C60}">
      <dgm:prSet phldrT="[Text]" custT="1"/>
      <dgm:spPr/>
      <dgm:t>
        <a:bodyPr/>
        <a:lstStyle/>
        <a:p>
          <a:r>
            <a:rPr lang="en-GB" sz="1200" dirty="0" smtClean="0"/>
            <a:t>Growth Stag</a:t>
          </a:r>
          <a:endParaRPr lang="en-US" sz="1200" dirty="0"/>
        </a:p>
      </dgm:t>
    </dgm:pt>
    <dgm:pt modelId="{599B68BE-1921-486B-ACD7-D8EB1396F71D}" type="parTrans" cxnId="{2C8E6EFC-42FC-48C5-B860-0365D5153572}">
      <dgm:prSet/>
      <dgm:spPr/>
      <dgm:t>
        <a:bodyPr/>
        <a:lstStyle/>
        <a:p>
          <a:endParaRPr lang="en-US"/>
        </a:p>
      </dgm:t>
    </dgm:pt>
    <dgm:pt modelId="{496E3258-D81F-4C3B-B327-B20926E50009}" type="sibTrans" cxnId="{2C8E6EFC-42FC-48C5-B860-0365D5153572}">
      <dgm:prSet/>
      <dgm:spPr/>
      <dgm:t>
        <a:bodyPr/>
        <a:lstStyle/>
        <a:p>
          <a:endParaRPr lang="en-US"/>
        </a:p>
      </dgm:t>
    </dgm:pt>
    <dgm:pt modelId="{CBC1A5E2-08FE-4BB8-8902-D156A4882DF9}">
      <dgm:prSet phldrT="[Text]" custT="1"/>
      <dgm:spPr/>
      <dgm:t>
        <a:bodyPr/>
        <a:lstStyle/>
        <a:p>
          <a:r>
            <a:rPr lang="en-GB" sz="1200" dirty="0" smtClean="0"/>
            <a:t>Later Stage</a:t>
          </a:r>
          <a:endParaRPr lang="en-US" sz="1200" dirty="0"/>
        </a:p>
      </dgm:t>
    </dgm:pt>
    <dgm:pt modelId="{4B88383A-9EE4-4E1D-A2A2-782EC048D371}" type="parTrans" cxnId="{38C72BB8-1810-4B46-B7AC-EB8E6F503DFA}">
      <dgm:prSet/>
      <dgm:spPr/>
      <dgm:t>
        <a:bodyPr/>
        <a:lstStyle/>
        <a:p>
          <a:endParaRPr lang="en-US"/>
        </a:p>
      </dgm:t>
    </dgm:pt>
    <dgm:pt modelId="{9BA9B57E-79FE-45DD-A68D-431639BAE4AE}" type="sibTrans" cxnId="{38C72BB8-1810-4B46-B7AC-EB8E6F503DFA}">
      <dgm:prSet/>
      <dgm:spPr/>
      <dgm:t>
        <a:bodyPr/>
        <a:lstStyle/>
        <a:p>
          <a:endParaRPr lang="en-US"/>
        </a:p>
      </dgm:t>
    </dgm:pt>
    <dgm:pt modelId="{F6F76D34-9CD1-4214-9386-0B327ED02425}">
      <dgm:prSet custT="1"/>
      <dgm:spPr/>
      <dgm:t>
        <a:bodyPr/>
        <a:lstStyle/>
        <a:p>
          <a:r>
            <a:rPr lang="en-GB" sz="1500" dirty="0" smtClean="0"/>
            <a:t>Series</a:t>
          </a:r>
          <a:r>
            <a:rPr lang="en-GB" sz="1800" dirty="0" smtClean="0"/>
            <a:t> </a:t>
          </a:r>
          <a:r>
            <a:rPr lang="en-GB" sz="1500" dirty="0" smtClean="0"/>
            <a:t>D</a:t>
          </a:r>
          <a:endParaRPr lang="en-US" sz="1500" dirty="0"/>
        </a:p>
      </dgm:t>
    </dgm:pt>
    <dgm:pt modelId="{8BB292D8-2E7C-43A1-8E3D-321BF93DCE9B}" type="parTrans" cxnId="{12FE901F-69A5-4FF0-BD82-8DDE9A931105}">
      <dgm:prSet/>
      <dgm:spPr/>
      <dgm:t>
        <a:bodyPr/>
        <a:lstStyle/>
        <a:p>
          <a:endParaRPr lang="en-US"/>
        </a:p>
      </dgm:t>
    </dgm:pt>
    <dgm:pt modelId="{A6A07324-E5E6-41A4-8D04-4F2C27238E82}" type="sibTrans" cxnId="{12FE901F-69A5-4FF0-BD82-8DDE9A931105}">
      <dgm:prSet/>
      <dgm:spPr/>
      <dgm:t>
        <a:bodyPr/>
        <a:lstStyle/>
        <a:p>
          <a:endParaRPr lang="en-US"/>
        </a:p>
      </dgm:t>
    </dgm:pt>
    <dgm:pt modelId="{4B11A6EC-A7E8-4E25-BED3-8A05824C525E}" type="pres">
      <dgm:prSet presAssocID="{984A959A-7CEB-4482-88EC-46C90B4CDBB3}" presName="Name0" presStyleCnt="0">
        <dgm:presLayoutVars>
          <dgm:dir/>
          <dgm:animLvl val="lvl"/>
          <dgm:resizeHandles val="exact"/>
        </dgm:presLayoutVars>
      </dgm:prSet>
      <dgm:spPr/>
    </dgm:pt>
    <dgm:pt modelId="{80E59075-CAE1-47D3-95BB-D1B8D9C30620}" type="pres">
      <dgm:prSet presAssocID="{21724D96-5984-4107-8DC8-CC341090A2F9}" presName="composite" presStyleCnt="0"/>
      <dgm:spPr/>
    </dgm:pt>
    <dgm:pt modelId="{F9B98281-8C18-4C0A-BFA8-5A2CA9C09994}" type="pres">
      <dgm:prSet presAssocID="{21724D96-5984-4107-8DC8-CC341090A2F9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C17CF2AF-8D1C-42DC-9786-66C080C258E8}" type="pres">
      <dgm:prSet presAssocID="{21724D96-5984-4107-8DC8-CC341090A2F9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90C720-6024-4B4E-822D-DCBDA087E8F9}" type="pres">
      <dgm:prSet presAssocID="{9E4FCEBA-BE49-43A8-878E-D73E99074E1D}" presName="space" presStyleCnt="0"/>
      <dgm:spPr/>
    </dgm:pt>
    <dgm:pt modelId="{D61AB2AE-6508-4A68-B5F3-49BB2913B4DA}" type="pres">
      <dgm:prSet presAssocID="{1591638E-CF6D-4AB3-97D4-2D0B51D2E857}" presName="composite" presStyleCnt="0"/>
      <dgm:spPr/>
    </dgm:pt>
    <dgm:pt modelId="{8999331D-6CF2-4553-9A25-D01BE20FB564}" type="pres">
      <dgm:prSet presAssocID="{1591638E-CF6D-4AB3-97D4-2D0B51D2E857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123FD35-11EF-4304-8D3B-83C00B84AF8F}" type="pres">
      <dgm:prSet presAssocID="{1591638E-CF6D-4AB3-97D4-2D0B51D2E857}" presName="desTx" presStyleLbl="alignAccFollowNode1" presStyleIdx="1" presStyleCnt="5">
        <dgm:presLayoutVars>
          <dgm:bulletEnabled val="1"/>
        </dgm:presLayoutVars>
      </dgm:prSet>
      <dgm:spPr/>
    </dgm:pt>
    <dgm:pt modelId="{9EF05DD1-C29B-49DB-BB9B-8A0ADFE6DE89}" type="pres">
      <dgm:prSet presAssocID="{5B5A826D-CA25-4431-857C-DD58B93EBF21}" presName="space" presStyleCnt="0"/>
      <dgm:spPr/>
    </dgm:pt>
    <dgm:pt modelId="{77689839-02F5-4FF2-930F-03EF97D01A60}" type="pres">
      <dgm:prSet presAssocID="{34D2F611-6CB0-48BB-99F4-250FC4B09714}" presName="composite" presStyleCnt="0"/>
      <dgm:spPr/>
    </dgm:pt>
    <dgm:pt modelId="{FAB409C7-42ED-4032-85CE-34A106F9C05D}" type="pres">
      <dgm:prSet presAssocID="{34D2F611-6CB0-48BB-99F4-250FC4B09714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EC8A3D8-8B13-48A8-AD6C-9B991DEF2158}" type="pres">
      <dgm:prSet presAssocID="{34D2F611-6CB0-48BB-99F4-250FC4B09714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B4971-BFF0-479B-B341-279B25078DB4}" type="pres">
      <dgm:prSet presAssocID="{B5A2143D-B4B8-46BF-AA2E-CB18C948A2B5}" presName="space" presStyleCnt="0"/>
      <dgm:spPr/>
    </dgm:pt>
    <dgm:pt modelId="{D1762503-C59B-4C18-810D-909A8CB087E7}" type="pres">
      <dgm:prSet presAssocID="{AE40468B-5CCB-44C1-9A45-45D643E00FEC}" presName="composite" presStyleCnt="0"/>
      <dgm:spPr/>
    </dgm:pt>
    <dgm:pt modelId="{6C90A535-62CA-4EF8-9442-42484F8DF8F8}" type="pres">
      <dgm:prSet presAssocID="{AE40468B-5CCB-44C1-9A45-45D643E00FEC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A08A84E0-845B-45EB-BB37-1AECDB3BFC9F}" type="pres">
      <dgm:prSet presAssocID="{AE40468B-5CCB-44C1-9A45-45D643E00FEC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C13DDD-F0DD-4F5F-9D2D-46720EE00496}" type="pres">
      <dgm:prSet presAssocID="{CFAC6412-4E2F-4738-9079-518134DCA6DD}" presName="space" presStyleCnt="0"/>
      <dgm:spPr/>
    </dgm:pt>
    <dgm:pt modelId="{895010D2-9BF3-4717-B2C1-12D8D480D8C2}" type="pres">
      <dgm:prSet presAssocID="{F6F76D34-9CD1-4214-9386-0B327ED02425}" presName="composite" presStyleCnt="0"/>
      <dgm:spPr/>
    </dgm:pt>
    <dgm:pt modelId="{ADA8CE9D-3A8B-44EC-BCD4-FFDC920F45B7}" type="pres">
      <dgm:prSet presAssocID="{F6F76D34-9CD1-4214-9386-0B327ED0242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5A505C6C-45DB-4C58-8041-172C8E374968}" type="pres">
      <dgm:prSet presAssocID="{F6F76D34-9CD1-4214-9386-0B327ED02425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76593741-4F1C-4F99-91BF-0D253FF6F2D2}" type="presOf" srcId="{984A959A-7CEB-4482-88EC-46C90B4CDBB3}" destId="{4B11A6EC-A7E8-4E25-BED3-8A05824C525E}" srcOrd="0" destOrd="0" presId="urn:microsoft.com/office/officeart/2005/8/layout/hList1"/>
    <dgm:cxn modelId="{38C72BB8-1810-4B46-B7AC-EB8E6F503DFA}" srcId="{21724D96-5984-4107-8DC8-CC341090A2F9}" destId="{CBC1A5E2-08FE-4BB8-8902-D156A4882DF9}" srcOrd="2" destOrd="0" parTransId="{4B88383A-9EE4-4E1D-A2A2-782EC048D371}" sibTransId="{9BA9B57E-79FE-45DD-A68D-431639BAE4AE}"/>
    <dgm:cxn modelId="{3EFBA49F-AD4C-4500-BF1F-6416E5B352C0}" type="presOf" srcId="{21724D96-5984-4107-8DC8-CC341090A2F9}" destId="{F9B98281-8C18-4C0A-BFA8-5A2CA9C09994}" srcOrd="0" destOrd="0" presId="urn:microsoft.com/office/officeart/2005/8/layout/hList1"/>
    <dgm:cxn modelId="{1FE79D3C-0761-42A8-9475-E563B29DC9FF}" srcId="{984A959A-7CEB-4482-88EC-46C90B4CDBB3}" destId="{AE40468B-5CCB-44C1-9A45-45D643E00FEC}" srcOrd="3" destOrd="0" parTransId="{DAFB2D5B-7949-4A63-8B05-F84AABCF8FA3}" sibTransId="{CFAC6412-4E2F-4738-9079-518134DCA6DD}"/>
    <dgm:cxn modelId="{28579F46-8CEC-4646-9885-B56DB96ADF61}" type="presOf" srcId="{1591638E-CF6D-4AB3-97D4-2D0B51D2E857}" destId="{8999331D-6CF2-4553-9A25-D01BE20FB564}" srcOrd="0" destOrd="0" presId="urn:microsoft.com/office/officeart/2005/8/layout/hList1"/>
    <dgm:cxn modelId="{916651FE-C989-4EB9-9CDF-ECD55277C312}" type="presOf" srcId="{34D2F611-6CB0-48BB-99F4-250FC4B09714}" destId="{FAB409C7-42ED-4032-85CE-34A106F9C05D}" srcOrd="0" destOrd="0" presId="urn:microsoft.com/office/officeart/2005/8/layout/hList1"/>
    <dgm:cxn modelId="{12FE901F-69A5-4FF0-BD82-8DDE9A931105}" srcId="{984A959A-7CEB-4482-88EC-46C90B4CDBB3}" destId="{F6F76D34-9CD1-4214-9386-0B327ED02425}" srcOrd="4" destOrd="0" parTransId="{8BB292D8-2E7C-43A1-8E3D-321BF93DCE9B}" sibTransId="{A6A07324-E5E6-41A4-8D04-4F2C27238E82}"/>
    <dgm:cxn modelId="{DBC21878-8272-4902-A3AD-9EBA49A2B95D}" srcId="{984A959A-7CEB-4482-88EC-46C90B4CDBB3}" destId="{1591638E-CF6D-4AB3-97D4-2D0B51D2E857}" srcOrd="1" destOrd="0" parTransId="{FC0E5A1F-DA3A-4B18-9FC3-C790AE437272}" sibTransId="{5B5A826D-CA25-4431-857C-DD58B93EBF21}"/>
    <dgm:cxn modelId="{2C8E6EFC-42FC-48C5-B860-0365D5153572}" srcId="{21724D96-5984-4107-8DC8-CC341090A2F9}" destId="{1F3A5A46-EC91-44B5-B1B6-2686B6972C60}" srcOrd="1" destOrd="0" parTransId="{599B68BE-1921-486B-ACD7-D8EB1396F71D}" sibTransId="{496E3258-D81F-4C3B-B327-B20926E50009}"/>
    <dgm:cxn modelId="{10303F4B-0223-4AE2-9928-A1968718AC07}" srcId="{21724D96-5984-4107-8DC8-CC341090A2F9}" destId="{8F6C14D7-D482-4534-9838-88755AD405D7}" srcOrd="0" destOrd="0" parTransId="{1BC2803D-806B-4065-8DFE-F7F7107DD205}" sibTransId="{2748557A-7D3A-4178-80A5-9D52D1E0DFE7}"/>
    <dgm:cxn modelId="{662D5F72-D8A9-4124-9D20-6D7606DA5E20}" type="presOf" srcId="{1F3A5A46-EC91-44B5-B1B6-2686B6972C60}" destId="{C17CF2AF-8D1C-42DC-9786-66C080C258E8}" srcOrd="0" destOrd="1" presId="urn:microsoft.com/office/officeart/2005/8/layout/hList1"/>
    <dgm:cxn modelId="{A97CFE5C-CAD3-44E1-92C2-5D3259A12379}" type="presOf" srcId="{CBC1A5E2-08FE-4BB8-8902-D156A4882DF9}" destId="{C17CF2AF-8D1C-42DC-9786-66C080C258E8}" srcOrd="0" destOrd="2" presId="urn:microsoft.com/office/officeart/2005/8/layout/hList1"/>
    <dgm:cxn modelId="{8B022EB3-6A27-4039-AA1E-B7C8B43E8985}" srcId="{984A959A-7CEB-4482-88EC-46C90B4CDBB3}" destId="{34D2F611-6CB0-48BB-99F4-250FC4B09714}" srcOrd="2" destOrd="0" parTransId="{8668B6DA-959A-4509-9136-8B37DC95588B}" sibTransId="{B5A2143D-B4B8-46BF-AA2E-CB18C948A2B5}"/>
    <dgm:cxn modelId="{CB5ED7A5-CEB2-4943-AEE9-C9E46A7CDBBA}" type="presOf" srcId="{8F6C14D7-D482-4534-9838-88755AD405D7}" destId="{C17CF2AF-8D1C-42DC-9786-66C080C258E8}" srcOrd="0" destOrd="0" presId="urn:microsoft.com/office/officeart/2005/8/layout/hList1"/>
    <dgm:cxn modelId="{E4E867CD-A423-4D57-B71E-B2C1AB5232D8}" type="presOf" srcId="{F6F76D34-9CD1-4214-9386-0B327ED02425}" destId="{ADA8CE9D-3A8B-44EC-BCD4-FFDC920F45B7}" srcOrd="0" destOrd="0" presId="urn:microsoft.com/office/officeart/2005/8/layout/hList1"/>
    <dgm:cxn modelId="{D3B6C663-F55A-4F7A-97B8-39809F12B062}" type="presOf" srcId="{AE40468B-5CCB-44C1-9A45-45D643E00FEC}" destId="{6C90A535-62CA-4EF8-9442-42484F8DF8F8}" srcOrd="0" destOrd="0" presId="urn:microsoft.com/office/officeart/2005/8/layout/hList1"/>
    <dgm:cxn modelId="{5EBD5FD3-CFB7-488B-AA90-B61FFC51D61D}" srcId="{984A959A-7CEB-4482-88EC-46C90B4CDBB3}" destId="{21724D96-5984-4107-8DC8-CC341090A2F9}" srcOrd="0" destOrd="0" parTransId="{5EA14EE1-0C74-4BA2-898A-B2B8FA5B8F3D}" sibTransId="{9E4FCEBA-BE49-43A8-878E-D73E99074E1D}"/>
    <dgm:cxn modelId="{123108DF-D40B-4557-BC8C-833CBB7B8F1C}" type="presParOf" srcId="{4B11A6EC-A7E8-4E25-BED3-8A05824C525E}" destId="{80E59075-CAE1-47D3-95BB-D1B8D9C30620}" srcOrd="0" destOrd="0" presId="urn:microsoft.com/office/officeart/2005/8/layout/hList1"/>
    <dgm:cxn modelId="{014CD4C7-D682-4BF6-A0F0-3D11535F92BD}" type="presParOf" srcId="{80E59075-CAE1-47D3-95BB-D1B8D9C30620}" destId="{F9B98281-8C18-4C0A-BFA8-5A2CA9C09994}" srcOrd="0" destOrd="0" presId="urn:microsoft.com/office/officeart/2005/8/layout/hList1"/>
    <dgm:cxn modelId="{F2C3EB34-57F2-47AC-8D8B-55A91AC56E2C}" type="presParOf" srcId="{80E59075-CAE1-47D3-95BB-D1B8D9C30620}" destId="{C17CF2AF-8D1C-42DC-9786-66C080C258E8}" srcOrd="1" destOrd="0" presId="urn:microsoft.com/office/officeart/2005/8/layout/hList1"/>
    <dgm:cxn modelId="{8F624F97-F7C2-49B0-B33C-C9B2517CB922}" type="presParOf" srcId="{4B11A6EC-A7E8-4E25-BED3-8A05824C525E}" destId="{7C90C720-6024-4B4E-822D-DCBDA087E8F9}" srcOrd="1" destOrd="0" presId="urn:microsoft.com/office/officeart/2005/8/layout/hList1"/>
    <dgm:cxn modelId="{6224E5A6-4D33-42F1-8916-E3F494464C5A}" type="presParOf" srcId="{4B11A6EC-A7E8-4E25-BED3-8A05824C525E}" destId="{D61AB2AE-6508-4A68-B5F3-49BB2913B4DA}" srcOrd="2" destOrd="0" presId="urn:microsoft.com/office/officeart/2005/8/layout/hList1"/>
    <dgm:cxn modelId="{0E929357-9FED-4935-B648-9130805D8937}" type="presParOf" srcId="{D61AB2AE-6508-4A68-B5F3-49BB2913B4DA}" destId="{8999331D-6CF2-4553-9A25-D01BE20FB564}" srcOrd="0" destOrd="0" presId="urn:microsoft.com/office/officeart/2005/8/layout/hList1"/>
    <dgm:cxn modelId="{6D0D70A4-74D4-4091-A406-E987D960BD55}" type="presParOf" srcId="{D61AB2AE-6508-4A68-B5F3-49BB2913B4DA}" destId="{5123FD35-11EF-4304-8D3B-83C00B84AF8F}" srcOrd="1" destOrd="0" presId="urn:microsoft.com/office/officeart/2005/8/layout/hList1"/>
    <dgm:cxn modelId="{AC19351F-D238-45DF-B1B3-CCD712417936}" type="presParOf" srcId="{4B11A6EC-A7E8-4E25-BED3-8A05824C525E}" destId="{9EF05DD1-C29B-49DB-BB9B-8A0ADFE6DE89}" srcOrd="3" destOrd="0" presId="urn:microsoft.com/office/officeart/2005/8/layout/hList1"/>
    <dgm:cxn modelId="{015EACF9-AD83-4DFA-B4B0-C2618DB9F328}" type="presParOf" srcId="{4B11A6EC-A7E8-4E25-BED3-8A05824C525E}" destId="{77689839-02F5-4FF2-930F-03EF97D01A60}" srcOrd="4" destOrd="0" presId="urn:microsoft.com/office/officeart/2005/8/layout/hList1"/>
    <dgm:cxn modelId="{2697ABEF-7E71-494B-BBC3-4717FFE5E1CC}" type="presParOf" srcId="{77689839-02F5-4FF2-930F-03EF97D01A60}" destId="{FAB409C7-42ED-4032-85CE-34A106F9C05D}" srcOrd="0" destOrd="0" presId="urn:microsoft.com/office/officeart/2005/8/layout/hList1"/>
    <dgm:cxn modelId="{219018FB-23D7-47DA-BD42-CEE7F119999C}" type="presParOf" srcId="{77689839-02F5-4FF2-930F-03EF97D01A60}" destId="{FEC8A3D8-8B13-48A8-AD6C-9B991DEF2158}" srcOrd="1" destOrd="0" presId="urn:microsoft.com/office/officeart/2005/8/layout/hList1"/>
    <dgm:cxn modelId="{68D8272E-F71F-4333-A794-BAF547903CB8}" type="presParOf" srcId="{4B11A6EC-A7E8-4E25-BED3-8A05824C525E}" destId="{320B4971-BFF0-479B-B341-279B25078DB4}" srcOrd="5" destOrd="0" presId="urn:microsoft.com/office/officeart/2005/8/layout/hList1"/>
    <dgm:cxn modelId="{BE477D3F-BF7A-429B-98FF-3EA968CFF169}" type="presParOf" srcId="{4B11A6EC-A7E8-4E25-BED3-8A05824C525E}" destId="{D1762503-C59B-4C18-810D-909A8CB087E7}" srcOrd="6" destOrd="0" presId="urn:microsoft.com/office/officeart/2005/8/layout/hList1"/>
    <dgm:cxn modelId="{C51463BD-A323-4DE3-B374-71B2F51BDBD4}" type="presParOf" srcId="{D1762503-C59B-4C18-810D-909A8CB087E7}" destId="{6C90A535-62CA-4EF8-9442-42484F8DF8F8}" srcOrd="0" destOrd="0" presId="urn:microsoft.com/office/officeart/2005/8/layout/hList1"/>
    <dgm:cxn modelId="{9FC8B17E-A9B0-4E40-9219-71DB300D3941}" type="presParOf" srcId="{D1762503-C59B-4C18-810D-909A8CB087E7}" destId="{A08A84E0-845B-45EB-BB37-1AECDB3BFC9F}" srcOrd="1" destOrd="0" presId="urn:microsoft.com/office/officeart/2005/8/layout/hList1"/>
    <dgm:cxn modelId="{55460834-6AF0-4F5E-952C-70626E967AD0}" type="presParOf" srcId="{4B11A6EC-A7E8-4E25-BED3-8A05824C525E}" destId="{81C13DDD-F0DD-4F5F-9D2D-46720EE00496}" srcOrd="7" destOrd="0" presId="urn:microsoft.com/office/officeart/2005/8/layout/hList1"/>
    <dgm:cxn modelId="{87E3079A-FAF1-44A6-822D-C5ECA5DE3DAC}" type="presParOf" srcId="{4B11A6EC-A7E8-4E25-BED3-8A05824C525E}" destId="{895010D2-9BF3-4717-B2C1-12D8D480D8C2}" srcOrd="8" destOrd="0" presId="urn:microsoft.com/office/officeart/2005/8/layout/hList1"/>
    <dgm:cxn modelId="{5A505EC8-6347-4B83-9A48-5CAD9105F075}" type="presParOf" srcId="{895010D2-9BF3-4717-B2C1-12D8D480D8C2}" destId="{ADA8CE9D-3A8B-44EC-BCD4-FFDC920F45B7}" srcOrd="0" destOrd="0" presId="urn:microsoft.com/office/officeart/2005/8/layout/hList1"/>
    <dgm:cxn modelId="{28F52BD4-B972-4E52-9872-1B39F7772E7F}" type="presParOf" srcId="{895010D2-9BF3-4717-B2C1-12D8D480D8C2}" destId="{5A505C6C-45DB-4C58-8041-172C8E374968}" srcOrd="1" destOrd="0" presId="urn:microsoft.com/office/officeart/2005/8/layout/h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386DEE-2CCE-4406-8CDC-A2735AE90D78}" type="doc">
      <dgm:prSet loTypeId="urn:microsoft.com/office/officeart/2005/8/layout/cycle8" loCatId="cycle" qsTypeId="urn:microsoft.com/office/officeart/2005/8/quickstyle/3d2" qsCatId="3D" csTypeId="urn:microsoft.com/office/officeart/2005/8/colors/accent0_3" csCatId="mainScheme" phldr="0"/>
      <dgm:spPr/>
    </dgm:pt>
    <dgm:pt modelId="{3F574CEF-23F1-4565-8445-3CA563FDBCAD}">
      <dgm:prSet phldrT="[Text]" phldr="1"/>
      <dgm:spPr/>
      <dgm:t>
        <a:bodyPr/>
        <a:lstStyle/>
        <a:p>
          <a:endParaRPr lang="en-US"/>
        </a:p>
      </dgm:t>
    </dgm:pt>
    <dgm:pt modelId="{372D3B61-EA5A-44E4-9B6C-97FD77B004B8}" type="parTrans" cxnId="{5F36A920-27B4-43C4-9C14-1BEB1B3CF3D7}">
      <dgm:prSet/>
      <dgm:spPr/>
      <dgm:t>
        <a:bodyPr/>
        <a:lstStyle/>
        <a:p>
          <a:endParaRPr lang="en-US"/>
        </a:p>
      </dgm:t>
    </dgm:pt>
    <dgm:pt modelId="{82F0A989-8CE3-408E-AC2F-0EEBE6061963}" type="sibTrans" cxnId="{5F36A920-27B4-43C4-9C14-1BEB1B3CF3D7}">
      <dgm:prSet/>
      <dgm:spPr/>
      <dgm:t>
        <a:bodyPr/>
        <a:lstStyle/>
        <a:p>
          <a:endParaRPr lang="en-US"/>
        </a:p>
      </dgm:t>
    </dgm:pt>
    <dgm:pt modelId="{FC43A3E8-B813-4C48-B907-F4AE6A1C259E}">
      <dgm:prSet phldrT="[Text]" phldr="1"/>
      <dgm:spPr/>
      <dgm:t>
        <a:bodyPr/>
        <a:lstStyle/>
        <a:p>
          <a:endParaRPr lang="en-US"/>
        </a:p>
      </dgm:t>
    </dgm:pt>
    <dgm:pt modelId="{A504DC5E-B973-471B-9846-EB9BBCEC9079}" type="parTrans" cxnId="{1F8F13AA-9F5C-4509-A4BB-F049C9A769BA}">
      <dgm:prSet/>
      <dgm:spPr/>
      <dgm:t>
        <a:bodyPr/>
        <a:lstStyle/>
        <a:p>
          <a:endParaRPr lang="en-US"/>
        </a:p>
      </dgm:t>
    </dgm:pt>
    <dgm:pt modelId="{5ED78C6B-27EF-4C65-8AFA-46D00E8CB9A5}" type="sibTrans" cxnId="{1F8F13AA-9F5C-4509-A4BB-F049C9A769BA}">
      <dgm:prSet/>
      <dgm:spPr/>
      <dgm:t>
        <a:bodyPr/>
        <a:lstStyle/>
        <a:p>
          <a:endParaRPr lang="en-US"/>
        </a:p>
      </dgm:t>
    </dgm:pt>
    <dgm:pt modelId="{F7C3AFD1-60A9-474E-8352-5E7152C947FF}">
      <dgm:prSet phldrT="[Text]" phldr="1"/>
      <dgm:spPr/>
      <dgm:t>
        <a:bodyPr/>
        <a:lstStyle/>
        <a:p>
          <a:endParaRPr lang="en-US"/>
        </a:p>
      </dgm:t>
    </dgm:pt>
    <dgm:pt modelId="{4566E255-A0E5-42DF-89E7-3DD4241E3E39}" type="parTrans" cxnId="{D53378CB-1BEA-4277-9A1E-941632E62338}">
      <dgm:prSet/>
      <dgm:spPr/>
      <dgm:t>
        <a:bodyPr/>
        <a:lstStyle/>
        <a:p>
          <a:endParaRPr lang="en-US"/>
        </a:p>
      </dgm:t>
    </dgm:pt>
    <dgm:pt modelId="{BBEE1A7F-94E1-4F00-B035-A9B353E2D37E}" type="sibTrans" cxnId="{D53378CB-1BEA-4277-9A1E-941632E62338}">
      <dgm:prSet/>
      <dgm:spPr/>
      <dgm:t>
        <a:bodyPr/>
        <a:lstStyle/>
        <a:p>
          <a:endParaRPr lang="en-US"/>
        </a:p>
      </dgm:t>
    </dgm:pt>
    <dgm:pt modelId="{81151EB9-46BA-486E-8142-37347FD59E7F}" type="pres">
      <dgm:prSet presAssocID="{1E386DEE-2CCE-4406-8CDC-A2735AE90D78}" presName="compositeShape" presStyleCnt="0">
        <dgm:presLayoutVars>
          <dgm:chMax val="7"/>
          <dgm:dir/>
          <dgm:resizeHandles val="exact"/>
        </dgm:presLayoutVars>
      </dgm:prSet>
      <dgm:spPr/>
    </dgm:pt>
    <dgm:pt modelId="{B6573A76-1796-4B5C-90FF-AEF3AD067B83}" type="pres">
      <dgm:prSet presAssocID="{1E386DEE-2CCE-4406-8CDC-A2735AE90D78}" presName="wedge1" presStyleLbl="node1" presStyleIdx="0" presStyleCnt="3"/>
      <dgm:spPr/>
    </dgm:pt>
    <dgm:pt modelId="{DC9E9F73-2F64-4874-A823-8E3128486EEE}" type="pres">
      <dgm:prSet presAssocID="{1E386DEE-2CCE-4406-8CDC-A2735AE90D78}" presName="dummy1a" presStyleCnt="0"/>
      <dgm:spPr/>
    </dgm:pt>
    <dgm:pt modelId="{758BB9CB-FEEC-406C-BC3A-1B9F7441B56B}" type="pres">
      <dgm:prSet presAssocID="{1E386DEE-2CCE-4406-8CDC-A2735AE90D78}" presName="dummy1b" presStyleCnt="0"/>
      <dgm:spPr/>
    </dgm:pt>
    <dgm:pt modelId="{ABEDB3B2-5AFF-4BB8-A54C-CD6C5B82C9EF}" type="pres">
      <dgm:prSet presAssocID="{1E386DEE-2CCE-4406-8CDC-A2735AE90D7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E199BC0-C069-46CD-9AE8-133D3EFD379C}" type="pres">
      <dgm:prSet presAssocID="{1E386DEE-2CCE-4406-8CDC-A2735AE90D78}" presName="wedge2" presStyleLbl="node1" presStyleIdx="1" presStyleCnt="3"/>
      <dgm:spPr/>
    </dgm:pt>
    <dgm:pt modelId="{3444783A-E4DB-4471-803A-5BDDC69B7D4C}" type="pres">
      <dgm:prSet presAssocID="{1E386DEE-2CCE-4406-8CDC-A2735AE90D78}" presName="dummy2a" presStyleCnt="0"/>
      <dgm:spPr/>
    </dgm:pt>
    <dgm:pt modelId="{763E30F2-318B-4C75-8E0F-13C59F4927C0}" type="pres">
      <dgm:prSet presAssocID="{1E386DEE-2CCE-4406-8CDC-A2735AE90D78}" presName="dummy2b" presStyleCnt="0"/>
      <dgm:spPr/>
    </dgm:pt>
    <dgm:pt modelId="{34CB56B2-3697-49CC-9D5C-0D8ABD7E6F43}" type="pres">
      <dgm:prSet presAssocID="{1E386DEE-2CCE-4406-8CDC-A2735AE90D7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D71DE7F-A530-4034-A8B0-7D04FF3612A9}" type="pres">
      <dgm:prSet presAssocID="{1E386DEE-2CCE-4406-8CDC-A2735AE90D78}" presName="wedge3" presStyleLbl="node1" presStyleIdx="2" presStyleCnt="3"/>
      <dgm:spPr/>
    </dgm:pt>
    <dgm:pt modelId="{54F5E1EE-C6FC-42D5-B38F-1983521577CC}" type="pres">
      <dgm:prSet presAssocID="{1E386DEE-2CCE-4406-8CDC-A2735AE90D78}" presName="dummy3a" presStyleCnt="0"/>
      <dgm:spPr/>
    </dgm:pt>
    <dgm:pt modelId="{B89E202D-4612-42EF-AA42-24513A021895}" type="pres">
      <dgm:prSet presAssocID="{1E386DEE-2CCE-4406-8CDC-A2735AE90D78}" presName="dummy3b" presStyleCnt="0"/>
      <dgm:spPr/>
    </dgm:pt>
    <dgm:pt modelId="{BADB97AA-707D-48CA-9F50-D372B821652A}" type="pres">
      <dgm:prSet presAssocID="{1E386DEE-2CCE-4406-8CDC-A2735AE90D7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27863338-8ACA-4F0A-BE69-98016C03F075}" type="pres">
      <dgm:prSet presAssocID="{82F0A989-8CE3-408E-AC2F-0EEBE6061963}" presName="arrowWedge1" presStyleLbl="fgSibTrans2D1" presStyleIdx="0" presStyleCnt="3"/>
      <dgm:spPr/>
    </dgm:pt>
    <dgm:pt modelId="{C1FCA9E5-6C46-4EDE-BD65-F6FBFE6F3C91}" type="pres">
      <dgm:prSet presAssocID="{5ED78C6B-27EF-4C65-8AFA-46D00E8CB9A5}" presName="arrowWedge2" presStyleLbl="fgSibTrans2D1" presStyleIdx="1" presStyleCnt="3"/>
      <dgm:spPr/>
    </dgm:pt>
    <dgm:pt modelId="{DA196C75-BB83-4101-B8EF-E2300788F5D3}" type="pres">
      <dgm:prSet presAssocID="{BBEE1A7F-94E1-4F00-B035-A9B353E2D37E}" presName="arrowWedge3" presStyleLbl="fgSibTrans2D1" presStyleIdx="2" presStyleCnt="3"/>
      <dgm:spPr/>
    </dgm:pt>
  </dgm:ptLst>
  <dgm:cxnLst>
    <dgm:cxn modelId="{8EEC344A-A90F-4723-980B-35314B539BF5}" type="presOf" srcId="{FC43A3E8-B813-4C48-B907-F4AE6A1C259E}" destId="{8E199BC0-C069-46CD-9AE8-133D3EFD379C}" srcOrd="0" destOrd="0" presId="urn:microsoft.com/office/officeart/2005/8/layout/cycle8"/>
    <dgm:cxn modelId="{5F36A920-27B4-43C4-9C14-1BEB1B3CF3D7}" srcId="{1E386DEE-2CCE-4406-8CDC-A2735AE90D78}" destId="{3F574CEF-23F1-4565-8445-3CA563FDBCAD}" srcOrd="0" destOrd="0" parTransId="{372D3B61-EA5A-44E4-9B6C-97FD77B004B8}" sibTransId="{82F0A989-8CE3-408E-AC2F-0EEBE6061963}"/>
    <dgm:cxn modelId="{1F8F13AA-9F5C-4509-A4BB-F049C9A769BA}" srcId="{1E386DEE-2CCE-4406-8CDC-A2735AE90D78}" destId="{FC43A3E8-B813-4C48-B907-F4AE6A1C259E}" srcOrd="1" destOrd="0" parTransId="{A504DC5E-B973-471B-9846-EB9BBCEC9079}" sibTransId="{5ED78C6B-27EF-4C65-8AFA-46D00E8CB9A5}"/>
    <dgm:cxn modelId="{D53378CB-1BEA-4277-9A1E-941632E62338}" srcId="{1E386DEE-2CCE-4406-8CDC-A2735AE90D78}" destId="{F7C3AFD1-60A9-474E-8352-5E7152C947FF}" srcOrd="2" destOrd="0" parTransId="{4566E255-A0E5-42DF-89E7-3DD4241E3E39}" sibTransId="{BBEE1A7F-94E1-4F00-B035-A9B353E2D37E}"/>
    <dgm:cxn modelId="{1B6B234E-53C8-44D4-B43B-4CD58EBCBCA7}" type="presOf" srcId="{3F574CEF-23F1-4565-8445-3CA563FDBCAD}" destId="{B6573A76-1796-4B5C-90FF-AEF3AD067B83}" srcOrd="0" destOrd="0" presId="urn:microsoft.com/office/officeart/2005/8/layout/cycle8"/>
    <dgm:cxn modelId="{CFB0AD1B-BD8C-49D8-A8E1-848F783101AF}" type="presOf" srcId="{F7C3AFD1-60A9-474E-8352-5E7152C947FF}" destId="{1D71DE7F-A530-4034-A8B0-7D04FF3612A9}" srcOrd="0" destOrd="0" presId="urn:microsoft.com/office/officeart/2005/8/layout/cycle8"/>
    <dgm:cxn modelId="{B5D7DFE9-2CF4-4F32-8AC7-CFDB3D3C2A0C}" type="presOf" srcId="{3F574CEF-23F1-4565-8445-3CA563FDBCAD}" destId="{ABEDB3B2-5AFF-4BB8-A54C-CD6C5B82C9EF}" srcOrd="1" destOrd="0" presId="urn:microsoft.com/office/officeart/2005/8/layout/cycle8"/>
    <dgm:cxn modelId="{9EFD9685-F274-455F-A868-E453EA436446}" type="presOf" srcId="{FC43A3E8-B813-4C48-B907-F4AE6A1C259E}" destId="{34CB56B2-3697-49CC-9D5C-0D8ABD7E6F43}" srcOrd="1" destOrd="0" presId="urn:microsoft.com/office/officeart/2005/8/layout/cycle8"/>
    <dgm:cxn modelId="{0AC15ACE-0FB1-4CDE-A0B3-8AD662CD1504}" type="presOf" srcId="{1E386DEE-2CCE-4406-8CDC-A2735AE90D78}" destId="{81151EB9-46BA-486E-8142-37347FD59E7F}" srcOrd="0" destOrd="0" presId="urn:microsoft.com/office/officeart/2005/8/layout/cycle8"/>
    <dgm:cxn modelId="{5F7771BB-EE9C-475B-9D71-B3A92F791BE6}" type="presOf" srcId="{F7C3AFD1-60A9-474E-8352-5E7152C947FF}" destId="{BADB97AA-707D-48CA-9F50-D372B821652A}" srcOrd="1" destOrd="0" presId="urn:microsoft.com/office/officeart/2005/8/layout/cycle8"/>
    <dgm:cxn modelId="{757EFB59-127D-4543-AD50-63D45CAD03F6}" type="presParOf" srcId="{81151EB9-46BA-486E-8142-37347FD59E7F}" destId="{B6573A76-1796-4B5C-90FF-AEF3AD067B83}" srcOrd="0" destOrd="0" presId="urn:microsoft.com/office/officeart/2005/8/layout/cycle8"/>
    <dgm:cxn modelId="{E7F9D3B0-24F9-4877-9AF7-2C56B2C896F0}" type="presParOf" srcId="{81151EB9-46BA-486E-8142-37347FD59E7F}" destId="{DC9E9F73-2F64-4874-A823-8E3128486EEE}" srcOrd="1" destOrd="0" presId="urn:microsoft.com/office/officeart/2005/8/layout/cycle8"/>
    <dgm:cxn modelId="{5EA5242F-B800-4ABE-A7AE-52A4A173AC9E}" type="presParOf" srcId="{81151EB9-46BA-486E-8142-37347FD59E7F}" destId="{758BB9CB-FEEC-406C-BC3A-1B9F7441B56B}" srcOrd="2" destOrd="0" presId="urn:microsoft.com/office/officeart/2005/8/layout/cycle8"/>
    <dgm:cxn modelId="{0B12B3C1-3615-41A1-A689-8DEF73C7BB91}" type="presParOf" srcId="{81151EB9-46BA-486E-8142-37347FD59E7F}" destId="{ABEDB3B2-5AFF-4BB8-A54C-CD6C5B82C9EF}" srcOrd="3" destOrd="0" presId="urn:microsoft.com/office/officeart/2005/8/layout/cycle8"/>
    <dgm:cxn modelId="{71EF4DF4-A4F2-45E5-AFC9-FB209F62B844}" type="presParOf" srcId="{81151EB9-46BA-486E-8142-37347FD59E7F}" destId="{8E199BC0-C069-46CD-9AE8-133D3EFD379C}" srcOrd="4" destOrd="0" presId="urn:microsoft.com/office/officeart/2005/8/layout/cycle8"/>
    <dgm:cxn modelId="{C8C123A2-BC2A-46D9-9943-BA40ABC14BDE}" type="presParOf" srcId="{81151EB9-46BA-486E-8142-37347FD59E7F}" destId="{3444783A-E4DB-4471-803A-5BDDC69B7D4C}" srcOrd="5" destOrd="0" presId="urn:microsoft.com/office/officeart/2005/8/layout/cycle8"/>
    <dgm:cxn modelId="{21D1116A-FAA3-4973-8912-AC11E5B25AA9}" type="presParOf" srcId="{81151EB9-46BA-486E-8142-37347FD59E7F}" destId="{763E30F2-318B-4C75-8E0F-13C59F4927C0}" srcOrd="6" destOrd="0" presId="urn:microsoft.com/office/officeart/2005/8/layout/cycle8"/>
    <dgm:cxn modelId="{139E1768-25DA-40E9-9B2D-F485806E4B98}" type="presParOf" srcId="{81151EB9-46BA-486E-8142-37347FD59E7F}" destId="{34CB56B2-3697-49CC-9D5C-0D8ABD7E6F43}" srcOrd="7" destOrd="0" presId="urn:microsoft.com/office/officeart/2005/8/layout/cycle8"/>
    <dgm:cxn modelId="{8D4D9684-9129-485E-84AF-028C24E08681}" type="presParOf" srcId="{81151EB9-46BA-486E-8142-37347FD59E7F}" destId="{1D71DE7F-A530-4034-A8B0-7D04FF3612A9}" srcOrd="8" destOrd="0" presId="urn:microsoft.com/office/officeart/2005/8/layout/cycle8"/>
    <dgm:cxn modelId="{AF3B95CE-BCB4-4C31-8D7F-FC4DB79129AD}" type="presParOf" srcId="{81151EB9-46BA-486E-8142-37347FD59E7F}" destId="{54F5E1EE-C6FC-42D5-B38F-1983521577CC}" srcOrd="9" destOrd="0" presId="urn:microsoft.com/office/officeart/2005/8/layout/cycle8"/>
    <dgm:cxn modelId="{3B07B27F-DF8F-47D5-B645-57391CFD71C1}" type="presParOf" srcId="{81151EB9-46BA-486E-8142-37347FD59E7F}" destId="{B89E202D-4612-42EF-AA42-24513A021895}" srcOrd="10" destOrd="0" presId="urn:microsoft.com/office/officeart/2005/8/layout/cycle8"/>
    <dgm:cxn modelId="{F9C34F24-ECF6-4081-8D8C-347DE9D5463B}" type="presParOf" srcId="{81151EB9-46BA-486E-8142-37347FD59E7F}" destId="{BADB97AA-707D-48CA-9F50-D372B821652A}" srcOrd="11" destOrd="0" presId="urn:microsoft.com/office/officeart/2005/8/layout/cycle8"/>
    <dgm:cxn modelId="{9A260842-2F50-437C-B4B5-BE680151BC4F}" type="presParOf" srcId="{81151EB9-46BA-486E-8142-37347FD59E7F}" destId="{27863338-8ACA-4F0A-BE69-98016C03F075}" srcOrd="12" destOrd="0" presId="urn:microsoft.com/office/officeart/2005/8/layout/cycle8"/>
    <dgm:cxn modelId="{946A56FA-2C98-4357-9D1E-62D3E7C9161A}" type="presParOf" srcId="{81151EB9-46BA-486E-8142-37347FD59E7F}" destId="{C1FCA9E5-6C46-4EDE-BD65-F6FBFE6F3C91}" srcOrd="13" destOrd="0" presId="urn:microsoft.com/office/officeart/2005/8/layout/cycle8"/>
    <dgm:cxn modelId="{242BEEAD-3501-4208-91D9-0A991BA7B707}" type="presParOf" srcId="{81151EB9-46BA-486E-8142-37347FD59E7F}" destId="{DA196C75-BB83-4101-B8EF-E2300788F5D3}" srcOrd="14" destOrd="0" presId="urn:microsoft.com/office/officeart/2005/8/layout/cycle8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4CADA7-1293-4D48-8170-21DAF3169C21}" type="doc">
      <dgm:prSet loTypeId="urn:microsoft.com/office/officeart/2005/8/layout/venn2" loCatId="relationship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0B16DAC-CC3E-44C9-BA69-36F473DE7F03}">
      <dgm:prSet phldrT="[Text]" custT="1"/>
      <dgm:spPr/>
      <dgm:t>
        <a:bodyPr/>
        <a:lstStyle/>
        <a:p>
          <a:r>
            <a:rPr lang="en-GB" sz="1000" b="1" dirty="0" smtClean="0"/>
            <a:t>Country5</a:t>
          </a:r>
        </a:p>
      </dgm:t>
    </dgm:pt>
    <dgm:pt modelId="{232A0CDF-64E5-4C5F-A39C-A8FADF3C322C}" type="parTrans" cxnId="{C1E80C5A-CA39-411B-A5E5-1B1757802E9F}">
      <dgm:prSet/>
      <dgm:spPr/>
      <dgm:t>
        <a:bodyPr/>
        <a:lstStyle/>
        <a:p>
          <a:endParaRPr lang="en-US"/>
        </a:p>
      </dgm:t>
    </dgm:pt>
    <dgm:pt modelId="{331F6E45-B2DD-4EA4-A0D6-E6B72AC21E28}" type="sibTrans" cxnId="{C1E80C5A-CA39-411B-A5E5-1B1757802E9F}">
      <dgm:prSet/>
      <dgm:spPr/>
      <dgm:t>
        <a:bodyPr/>
        <a:lstStyle/>
        <a:p>
          <a:endParaRPr lang="en-US"/>
        </a:p>
      </dgm:t>
    </dgm:pt>
    <dgm:pt modelId="{D1AF2943-3A90-4570-BD2A-9BB71F27EE21}">
      <dgm:prSet phldrT="[Text]" custT="1"/>
      <dgm:spPr/>
      <dgm:t>
        <a:bodyPr/>
        <a:lstStyle/>
        <a:p>
          <a:r>
            <a:rPr lang="en-GB" sz="1000" b="1" dirty="0" smtClean="0"/>
            <a:t>Country4</a:t>
          </a:r>
          <a:endParaRPr lang="en-US" sz="1000" b="1" dirty="0"/>
        </a:p>
      </dgm:t>
    </dgm:pt>
    <dgm:pt modelId="{AD927E16-A83C-499A-BFD3-82A2C3FF96CE}" type="parTrans" cxnId="{6DFD25D5-87DE-47A5-9C72-6ACBC93CFD35}">
      <dgm:prSet/>
      <dgm:spPr/>
      <dgm:t>
        <a:bodyPr/>
        <a:lstStyle/>
        <a:p>
          <a:endParaRPr lang="en-US"/>
        </a:p>
      </dgm:t>
    </dgm:pt>
    <dgm:pt modelId="{A3787A25-9E56-47AF-811A-9EAAD7D4864F}" type="sibTrans" cxnId="{6DFD25D5-87DE-47A5-9C72-6ACBC93CFD35}">
      <dgm:prSet/>
      <dgm:spPr/>
      <dgm:t>
        <a:bodyPr/>
        <a:lstStyle/>
        <a:p>
          <a:endParaRPr lang="en-US"/>
        </a:p>
      </dgm:t>
    </dgm:pt>
    <dgm:pt modelId="{358ABA72-6171-4B60-B5F5-F31E520E0914}">
      <dgm:prSet phldrT="[Text]" custT="1"/>
      <dgm:spPr/>
      <dgm:t>
        <a:bodyPr/>
        <a:lstStyle/>
        <a:p>
          <a:r>
            <a:rPr lang="en-GB" sz="1000" b="1" dirty="0" smtClean="0"/>
            <a:t>Country2</a:t>
          </a:r>
          <a:endParaRPr lang="en-US" sz="1000" b="1" dirty="0"/>
        </a:p>
      </dgm:t>
    </dgm:pt>
    <dgm:pt modelId="{EC85D6A4-5FBF-460A-920C-05ACD56229CE}" type="parTrans" cxnId="{BE121AF8-B32D-406A-A6A1-2B0DBF988759}">
      <dgm:prSet/>
      <dgm:spPr/>
      <dgm:t>
        <a:bodyPr/>
        <a:lstStyle/>
        <a:p>
          <a:endParaRPr lang="en-US"/>
        </a:p>
      </dgm:t>
    </dgm:pt>
    <dgm:pt modelId="{C10E5805-6AD7-4099-B98F-1C626E7AEA2B}" type="sibTrans" cxnId="{BE121AF8-B32D-406A-A6A1-2B0DBF988759}">
      <dgm:prSet/>
      <dgm:spPr/>
      <dgm:t>
        <a:bodyPr/>
        <a:lstStyle/>
        <a:p>
          <a:endParaRPr lang="en-US"/>
        </a:p>
      </dgm:t>
    </dgm:pt>
    <dgm:pt modelId="{E1403E34-2279-4CC5-BAF4-42C2FC634856}">
      <dgm:prSet phldrT="[Text]" custT="1"/>
      <dgm:spPr/>
      <dgm:t>
        <a:bodyPr/>
        <a:lstStyle/>
        <a:p>
          <a:r>
            <a:rPr lang="en-GB" sz="1000" b="1" dirty="0" smtClean="0"/>
            <a:t>Country1</a:t>
          </a:r>
          <a:endParaRPr lang="en-US" sz="1000" b="1" dirty="0"/>
        </a:p>
      </dgm:t>
    </dgm:pt>
    <dgm:pt modelId="{0FA99DD0-E22E-419A-99F8-D5CAD4500BD8}" type="parTrans" cxnId="{B59BFFB5-10FA-4670-8BFE-096C3F246407}">
      <dgm:prSet/>
      <dgm:spPr/>
      <dgm:t>
        <a:bodyPr/>
        <a:lstStyle/>
        <a:p>
          <a:endParaRPr lang="en-US"/>
        </a:p>
      </dgm:t>
    </dgm:pt>
    <dgm:pt modelId="{307DA6FF-9C68-4FBB-A3FF-A3961C7F452E}" type="sibTrans" cxnId="{B59BFFB5-10FA-4670-8BFE-096C3F246407}">
      <dgm:prSet/>
      <dgm:spPr/>
      <dgm:t>
        <a:bodyPr/>
        <a:lstStyle/>
        <a:p>
          <a:endParaRPr lang="en-US"/>
        </a:p>
      </dgm:t>
    </dgm:pt>
    <dgm:pt modelId="{079EF923-C58B-410B-81A8-DCF07571FE3D}">
      <dgm:prSet custT="1"/>
      <dgm:spPr/>
      <dgm:t>
        <a:bodyPr/>
        <a:lstStyle/>
        <a:p>
          <a:r>
            <a:rPr lang="en-GB" sz="1000" b="1" dirty="0" smtClean="0"/>
            <a:t>Country3</a:t>
          </a:r>
          <a:endParaRPr lang="en-US" sz="1000" b="1" dirty="0"/>
        </a:p>
      </dgm:t>
    </dgm:pt>
    <dgm:pt modelId="{F8232747-D103-42D4-8016-C07408F6A825}" type="parTrans" cxnId="{6C3A4892-18BD-43FC-AA0B-3459C1F7B3EE}">
      <dgm:prSet/>
      <dgm:spPr/>
      <dgm:t>
        <a:bodyPr/>
        <a:lstStyle/>
        <a:p>
          <a:endParaRPr lang="en-US"/>
        </a:p>
      </dgm:t>
    </dgm:pt>
    <dgm:pt modelId="{43B9826E-71CE-4902-A388-DABDE7B0B1ED}" type="sibTrans" cxnId="{6C3A4892-18BD-43FC-AA0B-3459C1F7B3EE}">
      <dgm:prSet/>
      <dgm:spPr/>
      <dgm:t>
        <a:bodyPr/>
        <a:lstStyle/>
        <a:p>
          <a:endParaRPr lang="en-US"/>
        </a:p>
      </dgm:t>
    </dgm:pt>
    <dgm:pt modelId="{57044DB6-36EC-435D-8C91-F2CF1F2E3DBE}" type="pres">
      <dgm:prSet presAssocID="{D44CADA7-1293-4D48-8170-21DAF3169C21}" presName="Name0" presStyleCnt="0">
        <dgm:presLayoutVars>
          <dgm:chMax val="7"/>
          <dgm:resizeHandles val="exact"/>
        </dgm:presLayoutVars>
      </dgm:prSet>
      <dgm:spPr/>
    </dgm:pt>
    <dgm:pt modelId="{4EECDC44-CD16-4C8F-AFEA-7B42F70A849B}" type="pres">
      <dgm:prSet presAssocID="{D44CADA7-1293-4D48-8170-21DAF3169C21}" presName="comp1" presStyleCnt="0"/>
      <dgm:spPr/>
    </dgm:pt>
    <dgm:pt modelId="{E38C0459-5CB2-4925-98E6-0DDDC7AAD870}" type="pres">
      <dgm:prSet presAssocID="{D44CADA7-1293-4D48-8170-21DAF3169C21}" presName="circle1" presStyleLbl="node1" presStyleIdx="0" presStyleCnt="5" custLinFactNeighborX="1417"/>
      <dgm:spPr/>
      <dgm:t>
        <a:bodyPr/>
        <a:lstStyle/>
        <a:p>
          <a:endParaRPr lang="en-US"/>
        </a:p>
      </dgm:t>
    </dgm:pt>
    <dgm:pt modelId="{54A925F1-7F26-474E-BA74-E7B2FAF7BEE2}" type="pres">
      <dgm:prSet presAssocID="{D44CADA7-1293-4D48-8170-21DAF3169C21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CE9A77-ACB1-49C0-AC1A-47CE17CEA8C2}" type="pres">
      <dgm:prSet presAssocID="{D44CADA7-1293-4D48-8170-21DAF3169C21}" presName="comp2" presStyleCnt="0"/>
      <dgm:spPr/>
    </dgm:pt>
    <dgm:pt modelId="{45982702-F89A-495A-95DA-7BE5E78DDAC8}" type="pres">
      <dgm:prSet presAssocID="{D44CADA7-1293-4D48-8170-21DAF3169C21}" presName="circle2" presStyleLbl="node1" presStyleIdx="1" presStyleCnt="5"/>
      <dgm:spPr/>
      <dgm:t>
        <a:bodyPr/>
        <a:lstStyle/>
        <a:p>
          <a:endParaRPr lang="en-US"/>
        </a:p>
      </dgm:t>
    </dgm:pt>
    <dgm:pt modelId="{F4D1CE19-9414-47A4-B915-BEBC2460D1CC}" type="pres">
      <dgm:prSet presAssocID="{D44CADA7-1293-4D48-8170-21DAF3169C21}" presName="c2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855DA-3280-497C-AD4D-6EB2B7A0660B}" type="pres">
      <dgm:prSet presAssocID="{D44CADA7-1293-4D48-8170-21DAF3169C21}" presName="comp3" presStyleCnt="0"/>
      <dgm:spPr/>
    </dgm:pt>
    <dgm:pt modelId="{604C3C25-8423-4F15-B710-4E8594E11EBD}" type="pres">
      <dgm:prSet presAssocID="{D44CADA7-1293-4D48-8170-21DAF3169C21}" presName="circle3" presStyleLbl="node1" presStyleIdx="2" presStyleCnt="5"/>
      <dgm:spPr/>
    </dgm:pt>
    <dgm:pt modelId="{0DD0DC0D-7E92-4AFA-86FF-1AAB65156EDF}" type="pres">
      <dgm:prSet presAssocID="{D44CADA7-1293-4D48-8170-21DAF3169C21}" presName="c3text" presStyleLbl="node1" presStyleIdx="2" presStyleCnt="5">
        <dgm:presLayoutVars>
          <dgm:bulletEnabled val="1"/>
        </dgm:presLayoutVars>
      </dgm:prSet>
      <dgm:spPr/>
    </dgm:pt>
    <dgm:pt modelId="{19FB75C9-B7B6-44C3-AF5E-2D398304573A}" type="pres">
      <dgm:prSet presAssocID="{D44CADA7-1293-4D48-8170-21DAF3169C21}" presName="comp4" presStyleCnt="0"/>
      <dgm:spPr/>
    </dgm:pt>
    <dgm:pt modelId="{50280EF7-6062-4273-A085-739E2BCCB6BC}" type="pres">
      <dgm:prSet presAssocID="{D44CADA7-1293-4D48-8170-21DAF3169C21}" presName="circle4" presStyleLbl="node1" presStyleIdx="3" presStyleCnt="5"/>
      <dgm:spPr/>
    </dgm:pt>
    <dgm:pt modelId="{18272730-54BF-4BEF-B406-934F0347AFC8}" type="pres">
      <dgm:prSet presAssocID="{D44CADA7-1293-4D48-8170-21DAF3169C21}" presName="c4text" presStyleLbl="node1" presStyleIdx="3" presStyleCnt="5">
        <dgm:presLayoutVars>
          <dgm:bulletEnabled val="1"/>
        </dgm:presLayoutVars>
      </dgm:prSet>
      <dgm:spPr/>
    </dgm:pt>
    <dgm:pt modelId="{74CB9AA6-163E-475E-AE14-C2C4611E4FBB}" type="pres">
      <dgm:prSet presAssocID="{D44CADA7-1293-4D48-8170-21DAF3169C21}" presName="comp5" presStyleCnt="0"/>
      <dgm:spPr/>
    </dgm:pt>
    <dgm:pt modelId="{5ECF2D3F-4D16-47FD-9AA0-73D7A98A8150}" type="pres">
      <dgm:prSet presAssocID="{D44CADA7-1293-4D48-8170-21DAF3169C21}" presName="circle5" presStyleLbl="node1" presStyleIdx="4" presStyleCnt="5"/>
      <dgm:spPr/>
    </dgm:pt>
    <dgm:pt modelId="{D5ABF08B-8ACF-41DF-AA18-974C4DE9C2EE}" type="pres">
      <dgm:prSet presAssocID="{D44CADA7-1293-4D48-8170-21DAF3169C21}" presName="c5text" presStyleLbl="node1" presStyleIdx="4" presStyleCnt="5">
        <dgm:presLayoutVars>
          <dgm:bulletEnabled val="1"/>
        </dgm:presLayoutVars>
      </dgm:prSet>
      <dgm:spPr/>
    </dgm:pt>
  </dgm:ptLst>
  <dgm:cxnLst>
    <dgm:cxn modelId="{8733266D-86F7-437A-AC77-62016744E01F}" type="presOf" srcId="{358ABA72-6171-4B60-B5F5-F31E520E0914}" destId="{50280EF7-6062-4273-A085-739E2BCCB6BC}" srcOrd="0" destOrd="0" presId="urn:microsoft.com/office/officeart/2005/8/layout/venn2"/>
    <dgm:cxn modelId="{85D2FCE1-41C5-4244-B27B-DABFC66B81BB}" type="presOf" srcId="{D0B16DAC-CC3E-44C9-BA69-36F473DE7F03}" destId="{E38C0459-5CB2-4925-98E6-0DDDC7AAD870}" srcOrd="0" destOrd="0" presId="urn:microsoft.com/office/officeart/2005/8/layout/venn2"/>
    <dgm:cxn modelId="{286E34B7-041B-4DED-BB10-3B3E434EC4BA}" type="presOf" srcId="{E1403E34-2279-4CC5-BAF4-42C2FC634856}" destId="{D5ABF08B-8ACF-41DF-AA18-974C4DE9C2EE}" srcOrd="1" destOrd="0" presId="urn:microsoft.com/office/officeart/2005/8/layout/venn2"/>
    <dgm:cxn modelId="{F12FE04B-10E5-470C-93ED-DD652AF274DB}" type="presOf" srcId="{D0B16DAC-CC3E-44C9-BA69-36F473DE7F03}" destId="{54A925F1-7F26-474E-BA74-E7B2FAF7BEE2}" srcOrd="1" destOrd="0" presId="urn:microsoft.com/office/officeart/2005/8/layout/venn2"/>
    <dgm:cxn modelId="{B59BFFB5-10FA-4670-8BFE-096C3F246407}" srcId="{D44CADA7-1293-4D48-8170-21DAF3169C21}" destId="{E1403E34-2279-4CC5-BAF4-42C2FC634856}" srcOrd="4" destOrd="0" parTransId="{0FA99DD0-E22E-419A-99F8-D5CAD4500BD8}" sibTransId="{307DA6FF-9C68-4FBB-A3FF-A3961C7F452E}"/>
    <dgm:cxn modelId="{C1E80C5A-CA39-411B-A5E5-1B1757802E9F}" srcId="{D44CADA7-1293-4D48-8170-21DAF3169C21}" destId="{D0B16DAC-CC3E-44C9-BA69-36F473DE7F03}" srcOrd="0" destOrd="0" parTransId="{232A0CDF-64E5-4C5F-A39C-A8FADF3C322C}" sibTransId="{331F6E45-B2DD-4EA4-A0D6-E6B72AC21E28}"/>
    <dgm:cxn modelId="{A78D7852-8EE4-4F90-B4A1-3BECEAA0409D}" type="presOf" srcId="{E1403E34-2279-4CC5-BAF4-42C2FC634856}" destId="{5ECF2D3F-4D16-47FD-9AA0-73D7A98A8150}" srcOrd="0" destOrd="0" presId="urn:microsoft.com/office/officeart/2005/8/layout/venn2"/>
    <dgm:cxn modelId="{F26FB435-F836-4FAF-9265-CBF37FC17376}" type="presOf" srcId="{D44CADA7-1293-4D48-8170-21DAF3169C21}" destId="{57044DB6-36EC-435D-8C91-F2CF1F2E3DBE}" srcOrd="0" destOrd="0" presId="urn:microsoft.com/office/officeart/2005/8/layout/venn2"/>
    <dgm:cxn modelId="{EF1A2427-CE0F-45EA-BEF1-BA08D8DF7A59}" type="presOf" srcId="{D1AF2943-3A90-4570-BD2A-9BB71F27EE21}" destId="{F4D1CE19-9414-47A4-B915-BEBC2460D1CC}" srcOrd="1" destOrd="0" presId="urn:microsoft.com/office/officeart/2005/8/layout/venn2"/>
    <dgm:cxn modelId="{BE121AF8-B32D-406A-A6A1-2B0DBF988759}" srcId="{D44CADA7-1293-4D48-8170-21DAF3169C21}" destId="{358ABA72-6171-4B60-B5F5-F31E520E0914}" srcOrd="3" destOrd="0" parTransId="{EC85D6A4-5FBF-460A-920C-05ACD56229CE}" sibTransId="{C10E5805-6AD7-4099-B98F-1C626E7AEA2B}"/>
    <dgm:cxn modelId="{5F9416CE-E173-4609-8B0D-FC5973CB960F}" type="presOf" srcId="{D1AF2943-3A90-4570-BD2A-9BB71F27EE21}" destId="{45982702-F89A-495A-95DA-7BE5E78DDAC8}" srcOrd="0" destOrd="0" presId="urn:microsoft.com/office/officeart/2005/8/layout/venn2"/>
    <dgm:cxn modelId="{6C3A4892-18BD-43FC-AA0B-3459C1F7B3EE}" srcId="{D44CADA7-1293-4D48-8170-21DAF3169C21}" destId="{079EF923-C58B-410B-81A8-DCF07571FE3D}" srcOrd="2" destOrd="0" parTransId="{F8232747-D103-42D4-8016-C07408F6A825}" sibTransId="{43B9826E-71CE-4902-A388-DABDE7B0B1ED}"/>
    <dgm:cxn modelId="{A8B3A10F-BCC5-4825-8322-A13438A11051}" type="presOf" srcId="{079EF923-C58B-410B-81A8-DCF07571FE3D}" destId="{604C3C25-8423-4F15-B710-4E8594E11EBD}" srcOrd="0" destOrd="0" presId="urn:microsoft.com/office/officeart/2005/8/layout/venn2"/>
    <dgm:cxn modelId="{28A024AA-7E89-495A-B26A-F6B4A02C3848}" type="presOf" srcId="{079EF923-C58B-410B-81A8-DCF07571FE3D}" destId="{0DD0DC0D-7E92-4AFA-86FF-1AAB65156EDF}" srcOrd="1" destOrd="0" presId="urn:microsoft.com/office/officeart/2005/8/layout/venn2"/>
    <dgm:cxn modelId="{6DFD25D5-87DE-47A5-9C72-6ACBC93CFD35}" srcId="{D44CADA7-1293-4D48-8170-21DAF3169C21}" destId="{D1AF2943-3A90-4570-BD2A-9BB71F27EE21}" srcOrd="1" destOrd="0" parTransId="{AD927E16-A83C-499A-BFD3-82A2C3FF96CE}" sibTransId="{A3787A25-9E56-47AF-811A-9EAAD7D4864F}"/>
    <dgm:cxn modelId="{17F8E0B4-BA14-4C08-A821-CCAABCC0D2FE}" type="presOf" srcId="{358ABA72-6171-4B60-B5F5-F31E520E0914}" destId="{18272730-54BF-4BEF-B406-934F0347AFC8}" srcOrd="1" destOrd="0" presId="urn:microsoft.com/office/officeart/2005/8/layout/venn2"/>
    <dgm:cxn modelId="{2F06DEA8-4861-42D4-A72F-854F4CEEE84A}" type="presParOf" srcId="{57044DB6-36EC-435D-8C91-F2CF1F2E3DBE}" destId="{4EECDC44-CD16-4C8F-AFEA-7B42F70A849B}" srcOrd="0" destOrd="0" presId="urn:microsoft.com/office/officeart/2005/8/layout/venn2"/>
    <dgm:cxn modelId="{DF93970F-30BB-4C88-B1AC-DDEF3C83D144}" type="presParOf" srcId="{4EECDC44-CD16-4C8F-AFEA-7B42F70A849B}" destId="{E38C0459-5CB2-4925-98E6-0DDDC7AAD870}" srcOrd="0" destOrd="0" presId="urn:microsoft.com/office/officeart/2005/8/layout/venn2"/>
    <dgm:cxn modelId="{06013524-515F-4D85-AA7F-95BD7B3A407D}" type="presParOf" srcId="{4EECDC44-CD16-4C8F-AFEA-7B42F70A849B}" destId="{54A925F1-7F26-474E-BA74-E7B2FAF7BEE2}" srcOrd="1" destOrd="0" presId="urn:microsoft.com/office/officeart/2005/8/layout/venn2"/>
    <dgm:cxn modelId="{07435DF7-ABE8-41F5-8C80-1D642E526FB4}" type="presParOf" srcId="{57044DB6-36EC-435D-8C91-F2CF1F2E3DBE}" destId="{B6CE9A77-ACB1-49C0-AC1A-47CE17CEA8C2}" srcOrd="1" destOrd="0" presId="urn:microsoft.com/office/officeart/2005/8/layout/venn2"/>
    <dgm:cxn modelId="{D1B14FEA-6441-4EA8-A0B9-5D2D95799B5E}" type="presParOf" srcId="{B6CE9A77-ACB1-49C0-AC1A-47CE17CEA8C2}" destId="{45982702-F89A-495A-95DA-7BE5E78DDAC8}" srcOrd="0" destOrd="0" presId="urn:microsoft.com/office/officeart/2005/8/layout/venn2"/>
    <dgm:cxn modelId="{461A4C80-1902-43DE-91F6-75472958CE18}" type="presParOf" srcId="{B6CE9A77-ACB1-49C0-AC1A-47CE17CEA8C2}" destId="{F4D1CE19-9414-47A4-B915-BEBC2460D1CC}" srcOrd="1" destOrd="0" presId="urn:microsoft.com/office/officeart/2005/8/layout/venn2"/>
    <dgm:cxn modelId="{7F26296F-DAC5-410C-B569-C93D616A06EC}" type="presParOf" srcId="{57044DB6-36EC-435D-8C91-F2CF1F2E3DBE}" destId="{963855DA-3280-497C-AD4D-6EB2B7A0660B}" srcOrd="2" destOrd="0" presId="urn:microsoft.com/office/officeart/2005/8/layout/venn2"/>
    <dgm:cxn modelId="{08D74BD4-7511-403B-AAA3-F015155921FA}" type="presParOf" srcId="{963855DA-3280-497C-AD4D-6EB2B7A0660B}" destId="{604C3C25-8423-4F15-B710-4E8594E11EBD}" srcOrd="0" destOrd="0" presId="urn:microsoft.com/office/officeart/2005/8/layout/venn2"/>
    <dgm:cxn modelId="{442E5E74-4B40-47B8-86A8-0E13E6FD4987}" type="presParOf" srcId="{963855DA-3280-497C-AD4D-6EB2B7A0660B}" destId="{0DD0DC0D-7E92-4AFA-86FF-1AAB65156EDF}" srcOrd="1" destOrd="0" presId="urn:microsoft.com/office/officeart/2005/8/layout/venn2"/>
    <dgm:cxn modelId="{76F06B9F-786E-44AA-9FF7-2CB7BC4EB909}" type="presParOf" srcId="{57044DB6-36EC-435D-8C91-F2CF1F2E3DBE}" destId="{19FB75C9-B7B6-44C3-AF5E-2D398304573A}" srcOrd="3" destOrd="0" presId="urn:microsoft.com/office/officeart/2005/8/layout/venn2"/>
    <dgm:cxn modelId="{E56C483E-44D0-482D-A287-815F749558F0}" type="presParOf" srcId="{19FB75C9-B7B6-44C3-AF5E-2D398304573A}" destId="{50280EF7-6062-4273-A085-739E2BCCB6BC}" srcOrd="0" destOrd="0" presId="urn:microsoft.com/office/officeart/2005/8/layout/venn2"/>
    <dgm:cxn modelId="{04E8824E-372D-4713-8CBD-8E1130CC94A8}" type="presParOf" srcId="{19FB75C9-B7B6-44C3-AF5E-2D398304573A}" destId="{18272730-54BF-4BEF-B406-934F0347AFC8}" srcOrd="1" destOrd="0" presId="urn:microsoft.com/office/officeart/2005/8/layout/venn2"/>
    <dgm:cxn modelId="{B5D4BE22-7E68-429D-830B-B221D028B5E0}" type="presParOf" srcId="{57044DB6-36EC-435D-8C91-F2CF1F2E3DBE}" destId="{74CB9AA6-163E-475E-AE14-C2C4611E4FBB}" srcOrd="4" destOrd="0" presId="urn:microsoft.com/office/officeart/2005/8/layout/venn2"/>
    <dgm:cxn modelId="{23A22D92-D2B5-498B-AC18-222A54C5344B}" type="presParOf" srcId="{74CB9AA6-163E-475E-AE14-C2C4611E4FBB}" destId="{5ECF2D3F-4D16-47FD-9AA0-73D7A98A8150}" srcOrd="0" destOrd="0" presId="urn:microsoft.com/office/officeart/2005/8/layout/venn2"/>
    <dgm:cxn modelId="{29EBC2C3-C35E-4701-B0C4-096C671F0AF9}" type="presParOf" srcId="{74CB9AA6-163E-475E-AE14-C2C4611E4FBB}" destId="{D5ABF08B-8ACF-41DF-AA18-974C4DE9C2EE}" srcOrd="1" destOrd="0" presId="urn:microsoft.com/office/officeart/2005/8/layout/venn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2600DE-A9FE-46DF-9EEF-8EB9E43BFD1D}" type="doc">
      <dgm:prSet loTypeId="urn:microsoft.com/office/officeart/2005/8/layout/hProcess6" loCatId="process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A9B1FAE-90B1-4121-AE74-685275E878BF}">
      <dgm:prSet phldrT="[Text]"/>
      <dgm:spPr/>
      <dgm:t>
        <a:bodyPr/>
        <a:lstStyle/>
        <a:p>
          <a:r>
            <a:rPr lang="en-GB" b="1" dirty="0" smtClean="0"/>
            <a:t>Total Profit</a:t>
          </a:r>
          <a:endParaRPr lang="en-US" b="1" dirty="0"/>
        </a:p>
      </dgm:t>
    </dgm:pt>
    <dgm:pt modelId="{2E82B756-F685-4096-8A5A-BD6531F63DAF}" type="parTrans" cxnId="{CEB253A7-7437-429F-B0B9-E95602D21BCD}">
      <dgm:prSet/>
      <dgm:spPr/>
      <dgm:t>
        <a:bodyPr/>
        <a:lstStyle/>
        <a:p>
          <a:endParaRPr lang="en-US"/>
        </a:p>
      </dgm:t>
    </dgm:pt>
    <dgm:pt modelId="{AF298643-AAE0-44C6-8843-3C759173EDF3}" type="sibTrans" cxnId="{CEB253A7-7437-429F-B0B9-E95602D21BCD}">
      <dgm:prSet/>
      <dgm:spPr/>
      <dgm:t>
        <a:bodyPr/>
        <a:lstStyle/>
        <a:p>
          <a:endParaRPr lang="en-US"/>
        </a:p>
      </dgm:t>
    </dgm:pt>
    <dgm:pt modelId="{4C6341AA-1048-42DD-A1EA-C260E671B8C3}">
      <dgm:prSet phldrT="[Text]" phldr="1"/>
      <dgm:spPr/>
      <dgm:t>
        <a:bodyPr/>
        <a:lstStyle/>
        <a:p>
          <a:endParaRPr lang="en-US"/>
        </a:p>
      </dgm:t>
    </dgm:pt>
    <dgm:pt modelId="{7FC4F5B5-62F5-4592-BD35-81968FFA6544}" type="parTrans" cxnId="{AB039FD7-D567-428F-88A9-B387DEB236BA}">
      <dgm:prSet/>
      <dgm:spPr/>
      <dgm:t>
        <a:bodyPr/>
        <a:lstStyle/>
        <a:p>
          <a:endParaRPr lang="en-US"/>
        </a:p>
      </dgm:t>
    </dgm:pt>
    <dgm:pt modelId="{57642735-0E83-4F92-A9FC-391AC7B96C98}" type="sibTrans" cxnId="{AB039FD7-D567-428F-88A9-B387DEB236BA}">
      <dgm:prSet/>
      <dgm:spPr/>
      <dgm:t>
        <a:bodyPr/>
        <a:lstStyle/>
        <a:p>
          <a:endParaRPr lang="en-US"/>
        </a:p>
      </dgm:t>
    </dgm:pt>
    <dgm:pt modelId="{F6F2AAF4-105F-43B2-B7ED-565742C82776}">
      <dgm:prSet phldrT="[Text]" phldr="1"/>
      <dgm:spPr/>
      <dgm:t>
        <a:bodyPr/>
        <a:lstStyle/>
        <a:p>
          <a:endParaRPr lang="en-US" dirty="0"/>
        </a:p>
      </dgm:t>
    </dgm:pt>
    <dgm:pt modelId="{172A2A12-A0D7-461A-84B0-939E331F0EE2}" type="parTrans" cxnId="{D78DF1D7-F7BC-42F0-88AF-B6F924378BDC}">
      <dgm:prSet/>
      <dgm:spPr/>
      <dgm:t>
        <a:bodyPr/>
        <a:lstStyle/>
        <a:p>
          <a:endParaRPr lang="en-US"/>
        </a:p>
      </dgm:t>
    </dgm:pt>
    <dgm:pt modelId="{88978C3C-AAA4-47AD-9FAF-BBBE7AD5A5EC}" type="sibTrans" cxnId="{D78DF1D7-F7BC-42F0-88AF-B6F924378BDC}">
      <dgm:prSet/>
      <dgm:spPr/>
      <dgm:t>
        <a:bodyPr/>
        <a:lstStyle/>
        <a:p>
          <a:endParaRPr lang="en-US"/>
        </a:p>
      </dgm:t>
    </dgm:pt>
    <dgm:pt modelId="{F789E4BD-BAE3-4F38-ACE5-53BBBD381D66}">
      <dgm:prSet phldrT="[Text]" custT="1"/>
      <dgm:spPr/>
      <dgm:t>
        <a:bodyPr/>
        <a:lstStyle/>
        <a:p>
          <a:r>
            <a:rPr lang="en-GB" sz="900" b="1" dirty="0" smtClean="0"/>
            <a:t>Total Countries</a:t>
          </a:r>
        </a:p>
      </dgm:t>
    </dgm:pt>
    <dgm:pt modelId="{6BE216E2-E42C-41C8-95BD-7BB07660EE33}" type="parTrans" cxnId="{E8030E43-2985-4EEF-9496-A8EB8D39019D}">
      <dgm:prSet/>
      <dgm:spPr/>
      <dgm:t>
        <a:bodyPr/>
        <a:lstStyle/>
        <a:p>
          <a:endParaRPr lang="en-US"/>
        </a:p>
      </dgm:t>
    </dgm:pt>
    <dgm:pt modelId="{4C311D86-3D75-4722-B0D9-136BD06826F0}" type="sibTrans" cxnId="{E8030E43-2985-4EEF-9496-A8EB8D39019D}">
      <dgm:prSet/>
      <dgm:spPr/>
      <dgm:t>
        <a:bodyPr/>
        <a:lstStyle/>
        <a:p>
          <a:endParaRPr lang="en-US"/>
        </a:p>
      </dgm:t>
    </dgm:pt>
    <dgm:pt modelId="{840EB4EF-2A27-4030-B259-0054FCDA0C4E}">
      <dgm:prSet phldrT="[Text]" phldr="1"/>
      <dgm:spPr/>
      <dgm:t>
        <a:bodyPr/>
        <a:lstStyle/>
        <a:p>
          <a:endParaRPr lang="en-US" dirty="0"/>
        </a:p>
      </dgm:t>
    </dgm:pt>
    <dgm:pt modelId="{5811113E-3387-4951-B114-C41E4958B5A3}" type="parTrans" cxnId="{70E00066-7CFC-4C81-978F-1C4469B75B76}">
      <dgm:prSet/>
      <dgm:spPr/>
      <dgm:t>
        <a:bodyPr/>
        <a:lstStyle/>
        <a:p>
          <a:endParaRPr lang="en-US"/>
        </a:p>
      </dgm:t>
    </dgm:pt>
    <dgm:pt modelId="{044670B4-C7DA-4DBD-A852-3948DFEDAAC7}" type="sibTrans" cxnId="{70E00066-7CFC-4C81-978F-1C4469B75B76}">
      <dgm:prSet/>
      <dgm:spPr/>
      <dgm:t>
        <a:bodyPr/>
        <a:lstStyle/>
        <a:p>
          <a:endParaRPr lang="en-US"/>
        </a:p>
      </dgm:t>
    </dgm:pt>
    <dgm:pt modelId="{FE5B8A11-2CBB-4D4A-9D8D-C33657ECDDF4}">
      <dgm:prSet phldrT="[Text]" phldr="1"/>
      <dgm:spPr/>
      <dgm:t>
        <a:bodyPr/>
        <a:lstStyle/>
        <a:p>
          <a:endParaRPr lang="en-US" dirty="0"/>
        </a:p>
      </dgm:t>
    </dgm:pt>
    <dgm:pt modelId="{CFA88CDE-52E7-4B47-9553-7D3AB2572207}" type="parTrans" cxnId="{140BF2F0-28D2-4F2A-B910-A9C5BF653443}">
      <dgm:prSet/>
      <dgm:spPr/>
      <dgm:t>
        <a:bodyPr/>
        <a:lstStyle/>
        <a:p>
          <a:endParaRPr lang="en-US"/>
        </a:p>
      </dgm:t>
    </dgm:pt>
    <dgm:pt modelId="{223B44B8-7F4F-4D17-860E-266A38824A82}" type="sibTrans" cxnId="{140BF2F0-28D2-4F2A-B910-A9C5BF653443}">
      <dgm:prSet/>
      <dgm:spPr/>
      <dgm:t>
        <a:bodyPr/>
        <a:lstStyle/>
        <a:p>
          <a:endParaRPr lang="en-US"/>
        </a:p>
      </dgm:t>
    </dgm:pt>
    <dgm:pt modelId="{0D13445D-6231-4C63-9189-F1A0E0206063}">
      <dgm:prSet phldrT="[Text]" custT="1"/>
      <dgm:spPr/>
      <dgm:t>
        <a:bodyPr/>
        <a:lstStyle/>
        <a:p>
          <a:r>
            <a:rPr lang="en-GB" sz="900" b="1" dirty="0" smtClean="0"/>
            <a:t>Total no. of Stat-up</a:t>
          </a:r>
        </a:p>
      </dgm:t>
    </dgm:pt>
    <dgm:pt modelId="{A7E873B3-9CF2-4493-A4CC-F5DE4A28F494}" type="parTrans" cxnId="{E356D564-E20F-469C-9028-64417E629C9C}">
      <dgm:prSet/>
      <dgm:spPr/>
      <dgm:t>
        <a:bodyPr/>
        <a:lstStyle/>
        <a:p>
          <a:endParaRPr lang="en-US"/>
        </a:p>
      </dgm:t>
    </dgm:pt>
    <dgm:pt modelId="{46F1FF9F-FDC6-4047-8565-0807CE8DD3C0}" type="sibTrans" cxnId="{E356D564-E20F-469C-9028-64417E629C9C}">
      <dgm:prSet/>
      <dgm:spPr/>
      <dgm:t>
        <a:bodyPr/>
        <a:lstStyle/>
        <a:p>
          <a:endParaRPr lang="en-US"/>
        </a:p>
      </dgm:t>
    </dgm:pt>
    <dgm:pt modelId="{D864002A-840A-40FF-B00A-3A2E38AFEDCB}">
      <dgm:prSet phldrT="[Text]" phldr="1"/>
      <dgm:spPr/>
      <dgm:t>
        <a:bodyPr/>
        <a:lstStyle/>
        <a:p>
          <a:endParaRPr lang="en-US" dirty="0"/>
        </a:p>
      </dgm:t>
    </dgm:pt>
    <dgm:pt modelId="{B8EB7E9A-EAFE-4806-B34C-224E44DC2FF3}" type="parTrans" cxnId="{B8516D89-7B1B-48DD-8964-799AC765EA97}">
      <dgm:prSet/>
      <dgm:spPr/>
      <dgm:t>
        <a:bodyPr/>
        <a:lstStyle/>
        <a:p>
          <a:endParaRPr lang="en-US"/>
        </a:p>
      </dgm:t>
    </dgm:pt>
    <dgm:pt modelId="{F0E5984D-0463-4A7E-B3AD-5D72347C5E61}" type="sibTrans" cxnId="{B8516D89-7B1B-48DD-8964-799AC765EA97}">
      <dgm:prSet/>
      <dgm:spPr/>
      <dgm:t>
        <a:bodyPr/>
        <a:lstStyle/>
        <a:p>
          <a:endParaRPr lang="en-US"/>
        </a:p>
      </dgm:t>
    </dgm:pt>
    <dgm:pt modelId="{B944AA08-F101-421C-9B3B-914D2D8EDF07}">
      <dgm:prSet phldrT="[Text]" phldr="1"/>
      <dgm:spPr/>
      <dgm:t>
        <a:bodyPr/>
        <a:lstStyle/>
        <a:p>
          <a:endParaRPr lang="en-US"/>
        </a:p>
      </dgm:t>
    </dgm:pt>
    <dgm:pt modelId="{2BE1C4C0-4E00-4BCC-897A-9AF443F09087}" type="parTrans" cxnId="{F4C9A206-B4D7-467D-A2AB-C8E9C24D46EA}">
      <dgm:prSet/>
      <dgm:spPr/>
      <dgm:t>
        <a:bodyPr/>
        <a:lstStyle/>
        <a:p>
          <a:endParaRPr lang="en-US"/>
        </a:p>
      </dgm:t>
    </dgm:pt>
    <dgm:pt modelId="{08ADF922-8D74-401D-A6E3-C8C93E2758CF}" type="sibTrans" cxnId="{F4C9A206-B4D7-467D-A2AB-C8E9C24D46EA}">
      <dgm:prSet/>
      <dgm:spPr/>
      <dgm:t>
        <a:bodyPr/>
        <a:lstStyle/>
        <a:p>
          <a:endParaRPr lang="en-US"/>
        </a:p>
      </dgm:t>
    </dgm:pt>
    <dgm:pt modelId="{0D32CC6A-6539-4F29-AA65-88B85A7C7C3A}" type="pres">
      <dgm:prSet presAssocID="{812600DE-A9FE-46DF-9EEF-8EB9E43BFD1D}" presName="theList" presStyleCnt="0">
        <dgm:presLayoutVars>
          <dgm:dir/>
          <dgm:animLvl val="lvl"/>
          <dgm:resizeHandles val="exact"/>
        </dgm:presLayoutVars>
      </dgm:prSet>
      <dgm:spPr/>
    </dgm:pt>
    <dgm:pt modelId="{15AD5919-F89A-4CD8-A3DA-C56C3CF654F9}" type="pres">
      <dgm:prSet presAssocID="{8A9B1FAE-90B1-4121-AE74-685275E878BF}" presName="compNode" presStyleCnt="0"/>
      <dgm:spPr/>
    </dgm:pt>
    <dgm:pt modelId="{158B0919-0D50-4E23-8BC8-70C60A3ACD4D}" type="pres">
      <dgm:prSet presAssocID="{8A9B1FAE-90B1-4121-AE74-685275E878BF}" presName="noGeometry" presStyleCnt="0"/>
      <dgm:spPr/>
    </dgm:pt>
    <dgm:pt modelId="{35CBD886-AFDC-4ABE-8633-6AAC9C5991BA}" type="pres">
      <dgm:prSet presAssocID="{8A9B1FAE-90B1-4121-AE74-685275E878BF}" presName="childTextVisible" presStyleLbl="bgAccFollowNode1" presStyleIdx="0" presStyleCnt="3" custScaleX="1747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CF6ADB-BA9A-47B3-BF2E-84138CA90CB7}" type="pres">
      <dgm:prSet presAssocID="{8A9B1FAE-90B1-4121-AE74-685275E878BF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361F61D8-56B6-4A11-83CE-38D67492070B}" type="pres">
      <dgm:prSet presAssocID="{8A9B1FAE-90B1-4121-AE74-685275E878BF}" presName="parentText" presStyleLbl="node1" presStyleIdx="0" presStyleCnt="3" custScaleX="14363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E28AA-DD85-4239-A6C5-6BB6D6D8F811}" type="pres">
      <dgm:prSet presAssocID="{8A9B1FAE-90B1-4121-AE74-685275E878BF}" presName="aSpace" presStyleCnt="0"/>
      <dgm:spPr/>
    </dgm:pt>
    <dgm:pt modelId="{902B2D07-F3E0-43B6-9D1B-9F1AE61427AE}" type="pres">
      <dgm:prSet presAssocID="{F789E4BD-BAE3-4F38-ACE5-53BBBD381D66}" presName="compNode" presStyleCnt="0"/>
      <dgm:spPr/>
    </dgm:pt>
    <dgm:pt modelId="{281C156D-BF12-4E48-9B58-55958DF9B3D2}" type="pres">
      <dgm:prSet presAssocID="{F789E4BD-BAE3-4F38-ACE5-53BBBD381D66}" presName="noGeometry" presStyleCnt="0"/>
      <dgm:spPr/>
    </dgm:pt>
    <dgm:pt modelId="{E6F40C56-D853-4354-9ECE-2D78E0FD1E7A}" type="pres">
      <dgm:prSet presAssocID="{F789E4BD-BAE3-4F38-ACE5-53BBBD381D66}" presName="childTextVisible" presStyleLbl="bgAccFollowNode1" presStyleIdx="1" presStyleCnt="3" custScaleX="170162">
        <dgm:presLayoutVars>
          <dgm:bulletEnabled val="1"/>
        </dgm:presLayoutVars>
      </dgm:prSet>
      <dgm:spPr/>
    </dgm:pt>
    <dgm:pt modelId="{95673400-67AA-404D-85F8-D411DEBE9CC7}" type="pres">
      <dgm:prSet presAssocID="{F789E4BD-BAE3-4F38-ACE5-53BBBD381D66}" presName="childTextHidden" presStyleLbl="bgAccFollowNode1" presStyleIdx="1" presStyleCnt="3"/>
      <dgm:spPr/>
    </dgm:pt>
    <dgm:pt modelId="{2825A7E3-81FE-439C-B6B3-7A5B24FAA07E}" type="pres">
      <dgm:prSet presAssocID="{F789E4BD-BAE3-4F38-ACE5-53BBBD381D66}" presName="parentText" presStyleLbl="node1" presStyleIdx="1" presStyleCnt="3" custScaleX="143963" custLinFactNeighborX="15907" custLinFactNeighborY="-562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C7874E-3C70-43B9-B528-A2CBBB581562}" type="pres">
      <dgm:prSet presAssocID="{F789E4BD-BAE3-4F38-ACE5-53BBBD381D66}" presName="aSpace" presStyleCnt="0"/>
      <dgm:spPr/>
    </dgm:pt>
    <dgm:pt modelId="{604FC9B1-EA49-463A-A61C-7F1016B48270}" type="pres">
      <dgm:prSet presAssocID="{0D13445D-6231-4C63-9189-F1A0E0206063}" presName="compNode" presStyleCnt="0"/>
      <dgm:spPr/>
    </dgm:pt>
    <dgm:pt modelId="{09924B03-87E7-4AEE-9B3C-D800189DD6F7}" type="pres">
      <dgm:prSet presAssocID="{0D13445D-6231-4C63-9189-F1A0E0206063}" presName="noGeometry" presStyleCnt="0"/>
      <dgm:spPr/>
    </dgm:pt>
    <dgm:pt modelId="{8C7124C9-5AE7-4358-8243-78A93CD8FB99}" type="pres">
      <dgm:prSet presAssocID="{0D13445D-6231-4C63-9189-F1A0E0206063}" presName="childTextVisible" presStyleLbl="bgAccFollowNode1" presStyleIdx="2" presStyleCnt="3" custScaleX="162677">
        <dgm:presLayoutVars>
          <dgm:bulletEnabled val="1"/>
        </dgm:presLayoutVars>
      </dgm:prSet>
      <dgm:spPr/>
    </dgm:pt>
    <dgm:pt modelId="{ED9B4EAE-CB5E-4B9F-9606-BDD2EE57805F}" type="pres">
      <dgm:prSet presAssocID="{0D13445D-6231-4C63-9189-F1A0E0206063}" presName="childTextHidden" presStyleLbl="bgAccFollowNode1" presStyleIdx="2" presStyleCnt="3"/>
      <dgm:spPr/>
    </dgm:pt>
    <dgm:pt modelId="{148F6472-D870-4CD7-827B-5F54741A26B1}" type="pres">
      <dgm:prSet presAssocID="{0D13445D-6231-4C63-9189-F1A0E0206063}" presName="parentText" presStyleLbl="node1" presStyleIdx="2" presStyleCnt="3" custScaleX="147570" custLinFactNeighborX="15014" custLinFactNeighborY="-562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6FFE05-6A91-4403-BE78-A0E7CAF9E20F}" type="presOf" srcId="{F6F2AAF4-105F-43B2-B7ED-565742C82776}" destId="{C0CF6ADB-BA9A-47B3-BF2E-84138CA90CB7}" srcOrd="1" destOrd="1" presId="urn:microsoft.com/office/officeart/2005/8/layout/hProcess6"/>
    <dgm:cxn modelId="{C7581A39-8584-4909-BAE3-B2954B69BA69}" type="presOf" srcId="{F6F2AAF4-105F-43B2-B7ED-565742C82776}" destId="{35CBD886-AFDC-4ABE-8633-6AAC9C5991BA}" srcOrd="0" destOrd="1" presId="urn:microsoft.com/office/officeart/2005/8/layout/hProcess6"/>
    <dgm:cxn modelId="{1BF6DD42-551D-4B6E-A6B3-EFAD4913B9C1}" type="presOf" srcId="{F789E4BD-BAE3-4F38-ACE5-53BBBD381D66}" destId="{2825A7E3-81FE-439C-B6B3-7A5B24FAA07E}" srcOrd="0" destOrd="0" presId="urn:microsoft.com/office/officeart/2005/8/layout/hProcess6"/>
    <dgm:cxn modelId="{AB039FD7-D567-428F-88A9-B387DEB236BA}" srcId="{8A9B1FAE-90B1-4121-AE74-685275E878BF}" destId="{4C6341AA-1048-42DD-A1EA-C260E671B8C3}" srcOrd="0" destOrd="0" parTransId="{7FC4F5B5-62F5-4592-BD35-81968FFA6544}" sibTransId="{57642735-0E83-4F92-A9FC-391AC7B96C98}"/>
    <dgm:cxn modelId="{11A6AA80-4EF9-4C27-83C7-9414BC6A5599}" type="presOf" srcId="{D864002A-840A-40FF-B00A-3A2E38AFEDCB}" destId="{8C7124C9-5AE7-4358-8243-78A93CD8FB99}" srcOrd="0" destOrd="0" presId="urn:microsoft.com/office/officeart/2005/8/layout/hProcess6"/>
    <dgm:cxn modelId="{F4C9A206-B4D7-467D-A2AB-C8E9C24D46EA}" srcId="{0D13445D-6231-4C63-9189-F1A0E0206063}" destId="{B944AA08-F101-421C-9B3B-914D2D8EDF07}" srcOrd="1" destOrd="0" parTransId="{2BE1C4C0-4E00-4BCC-897A-9AF443F09087}" sibTransId="{08ADF922-8D74-401D-A6E3-C8C93E2758CF}"/>
    <dgm:cxn modelId="{FEB376BE-C14A-4110-890A-F0B1F5D2735D}" type="presOf" srcId="{B944AA08-F101-421C-9B3B-914D2D8EDF07}" destId="{8C7124C9-5AE7-4358-8243-78A93CD8FB99}" srcOrd="0" destOrd="1" presId="urn:microsoft.com/office/officeart/2005/8/layout/hProcess6"/>
    <dgm:cxn modelId="{AF3ED999-D26A-4E91-869C-E24DBD4A1CA7}" type="presOf" srcId="{B944AA08-F101-421C-9B3B-914D2D8EDF07}" destId="{ED9B4EAE-CB5E-4B9F-9606-BDD2EE57805F}" srcOrd="1" destOrd="1" presId="urn:microsoft.com/office/officeart/2005/8/layout/hProcess6"/>
    <dgm:cxn modelId="{B22A75C4-7F96-4E05-BBBD-0596F3C2C15D}" type="presOf" srcId="{812600DE-A9FE-46DF-9EEF-8EB9E43BFD1D}" destId="{0D32CC6A-6539-4F29-AA65-88B85A7C7C3A}" srcOrd="0" destOrd="0" presId="urn:microsoft.com/office/officeart/2005/8/layout/hProcess6"/>
    <dgm:cxn modelId="{B8D46027-B79D-4774-88F5-2D6A70460A0F}" type="presOf" srcId="{FE5B8A11-2CBB-4D4A-9D8D-C33657ECDDF4}" destId="{95673400-67AA-404D-85F8-D411DEBE9CC7}" srcOrd="1" destOrd="1" presId="urn:microsoft.com/office/officeart/2005/8/layout/hProcess6"/>
    <dgm:cxn modelId="{B8516D89-7B1B-48DD-8964-799AC765EA97}" srcId="{0D13445D-6231-4C63-9189-F1A0E0206063}" destId="{D864002A-840A-40FF-B00A-3A2E38AFEDCB}" srcOrd="0" destOrd="0" parTransId="{B8EB7E9A-EAFE-4806-B34C-224E44DC2FF3}" sibTransId="{F0E5984D-0463-4A7E-B3AD-5D72347C5E61}"/>
    <dgm:cxn modelId="{753A271E-7DF4-4F93-917F-0E54871F60A1}" type="presOf" srcId="{4C6341AA-1048-42DD-A1EA-C260E671B8C3}" destId="{C0CF6ADB-BA9A-47B3-BF2E-84138CA90CB7}" srcOrd="1" destOrd="0" presId="urn:microsoft.com/office/officeart/2005/8/layout/hProcess6"/>
    <dgm:cxn modelId="{026DB477-29EB-4281-961A-C8D72C1B5F18}" type="presOf" srcId="{D864002A-840A-40FF-B00A-3A2E38AFEDCB}" destId="{ED9B4EAE-CB5E-4B9F-9606-BDD2EE57805F}" srcOrd="1" destOrd="0" presId="urn:microsoft.com/office/officeart/2005/8/layout/hProcess6"/>
    <dgm:cxn modelId="{140BF2F0-28D2-4F2A-B910-A9C5BF653443}" srcId="{F789E4BD-BAE3-4F38-ACE5-53BBBD381D66}" destId="{FE5B8A11-2CBB-4D4A-9D8D-C33657ECDDF4}" srcOrd="1" destOrd="0" parTransId="{CFA88CDE-52E7-4B47-9553-7D3AB2572207}" sibTransId="{223B44B8-7F4F-4D17-860E-266A38824A82}"/>
    <dgm:cxn modelId="{70E00066-7CFC-4C81-978F-1C4469B75B76}" srcId="{F789E4BD-BAE3-4F38-ACE5-53BBBD381D66}" destId="{840EB4EF-2A27-4030-B259-0054FCDA0C4E}" srcOrd="0" destOrd="0" parTransId="{5811113E-3387-4951-B114-C41E4958B5A3}" sibTransId="{044670B4-C7DA-4DBD-A852-3948DFEDAAC7}"/>
    <dgm:cxn modelId="{0CD035BD-2283-4CB9-9766-05A52FFBB371}" type="presOf" srcId="{840EB4EF-2A27-4030-B259-0054FCDA0C4E}" destId="{E6F40C56-D853-4354-9ECE-2D78E0FD1E7A}" srcOrd="0" destOrd="0" presId="urn:microsoft.com/office/officeart/2005/8/layout/hProcess6"/>
    <dgm:cxn modelId="{FA5C0BA3-100E-45E7-8091-2582FC71F630}" type="presOf" srcId="{FE5B8A11-2CBB-4D4A-9D8D-C33657ECDDF4}" destId="{E6F40C56-D853-4354-9ECE-2D78E0FD1E7A}" srcOrd="0" destOrd="1" presId="urn:microsoft.com/office/officeart/2005/8/layout/hProcess6"/>
    <dgm:cxn modelId="{40CFCFD8-7D4D-4201-94A2-271E322E8610}" type="presOf" srcId="{840EB4EF-2A27-4030-B259-0054FCDA0C4E}" destId="{95673400-67AA-404D-85F8-D411DEBE9CC7}" srcOrd="1" destOrd="0" presId="urn:microsoft.com/office/officeart/2005/8/layout/hProcess6"/>
    <dgm:cxn modelId="{58E3788D-03AD-4736-BAE8-46D35E680C08}" type="presOf" srcId="{0D13445D-6231-4C63-9189-F1A0E0206063}" destId="{148F6472-D870-4CD7-827B-5F54741A26B1}" srcOrd="0" destOrd="0" presId="urn:microsoft.com/office/officeart/2005/8/layout/hProcess6"/>
    <dgm:cxn modelId="{E356D564-E20F-469C-9028-64417E629C9C}" srcId="{812600DE-A9FE-46DF-9EEF-8EB9E43BFD1D}" destId="{0D13445D-6231-4C63-9189-F1A0E0206063}" srcOrd="2" destOrd="0" parTransId="{A7E873B3-9CF2-4493-A4CC-F5DE4A28F494}" sibTransId="{46F1FF9F-FDC6-4047-8565-0807CE8DD3C0}"/>
    <dgm:cxn modelId="{D78DF1D7-F7BC-42F0-88AF-B6F924378BDC}" srcId="{8A9B1FAE-90B1-4121-AE74-685275E878BF}" destId="{F6F2AAF4-105F-43B2-B7ED-565742C82776}" srcOrd="1" destOrd="0" parTransId="{172A2A12-A0D7-461A-84B0-939E331F0EE2}" sibTransId="{88978C3C-AAA4-47AD-9FAF-BBBE7AD5A5EC}"/>
    <dgm:cxn modelId="{CEB253A7-7437-429F-B0B9-E95602D21BCD}" srcId="{812600DE-A9FE-46DF-9EEF-8EB9E43BFD1D}" destId="{8A9B1FAE-90B1-4121-AE74-685275E878BF}" srcOrd="0" destOrd="0" parTransId="{2E82B756-F685-4096-8A5A-BD6531F63DAF}" sibTransId="{AF298643-AAE0-44C6-8843-3C759173EDF3}"/>
    <dgm:cxn modelId="{E8030E43-2985-4EEF-9496-A8EB8D39019D}" srcId="{812600DE-A9FE-46DF-9EEF-8EB9E43BFD1D}" destId="{F789E4BD-BAE3-4F38-ACE5-53BBBD381D66}" srcOrd="1" destOrd="0" parTransId="{6BE216E2-E42C-41C8-95BD-7BB07660EE33}" sibTransId="{4C311D86-3D75-4722-B0D9-136BD06826F0}"/>
    <dgm:cxn modelId="{07E61E76-DF47-48B8-8FBE-81A41F9BD7A5}" type="presOf" srcId="{8A9B1FAE-90B1-4121-AE74-685275E878BF}" destId="{361F61D8-56B6-4A11-83CE-38D67492070B}" srcOrd="0" destOrd="0" presId="urn:microsoft.com/office/officeart/2005/8/layout/hProcess6"/>
    <dgm:cxn modelId="{0E64C89B-C937-4548-87BD-9D7C0809AD63}" type="presOf" srcId="{4C6341AA-1048-42DD-A1EA-C260E671B8C3}" destId="{35CBD886-AFDC-4ABE-8633-6AAC9C5991BA}" srcOrd="0" destOrd="0" presId="urn:microsoft.com/office/officeart/2005/8/layout/hProcess6"/>
    <dgm:cxn modelId="{094EFDD5-A4AE-4750-8389-AB1F9909B3D8}" type="presParOf" srcId="{0D32CC6A-6539-4F29-AA65-88B85A7C7C3A}" destId="{15AD5919-F89A-4CD8-A3DA-C56C3CF654F9}" srcOrd="0" destOrd="0" presId="urn:microsoft.com/office/officeart/2005/8/layout/hProcess6"/>
    <dgm:cxn modelId="{F6C9E6D4-EBF9-422A-BBE5-7274F05BF139}" type="presParOf" srcId="{15AD5919-F89A-4CD8-A3DA-C56C3CF654F9}" destId="{158B0919-0D50-4E23-8BC8-70C60A3ACD4D}" srcOrd="0" destOrd="0" presId="urn:microsoft.com/office/officeart/2005/8/layout/hProcess6"/>
    <dgm:cxn modelId="{88BBEEBB-9BCB-4DA8-A328-6A05A5D6093B}" type="presParOf" srcId="{15AD5919-F89A-4CD8-A3DA-C56C3CF654F9}" destId="{35CBD886-AFDC-4ABE-8633-6AAC9C5991BA}" srcOrd="1" destOrd="0" presId="urn:microsoft.com/office/officeart/2005/8/layout/hProcess6"/>
    <dgm:cxn modelId="{D52426C7-7794-459A-BBDC-84B968E177FE}" type="presParOf" srcId="{15AD5919-F89A-4CD8-A3DA-C56C3CF654F9}" destId="{C0CF6ADB-BA9A-47B3-BF2E-84138CA90CB7}" srcOrd="2" destOrd="0" presId="urn:microsoft.com/office/officeart/2005/8/layout/hProcess6"/>
    <dgm:cxn modelId="{7B5FCAD4-E9AB-4E45-AEA0-FFF749E08375}" type="presParOf" srcId="{15AD5919-F89A-4CD8-A3DA-C56C3CF654F9}" destId="{361F61D8-56B6-4A11-83CE-38D67492070B}" srcOrd="3" destOrd="0" presId="urn:microsoft.com/office/officeart/2005/8/layout/hProcess6"/>
    <dgm:cxn modelId="{1CE16204-C892-4F9C-923E-4F8CB16FCE2C}" type="presParOf" srcId="{0D32CC6A-6539-4F29-AA65-88B85A7C7C3A}" destId="{01EE28AA-DD85-4239-A6C5-6BB6D6D8F811}" srcOrd="1" destOrd="0" presId="urn:microsoft.com/office/officeart/2005/8/layout/hProcess6"/>
    <dgm:cxn modelId="{1EE1D7B6-0650-4AD4-BE17-9C32334B7BBC}" type="presParOf" srcId="{0D32CC6A-6539-4F29-AA65-88B85A7C7C3A}" destId="{902B2D07-F3E0-43B6-9D1B-9F1AE61427AE}" srcOrd="2" destOrd="0" presId="urn:microsoft.com/office/officeart/2005/8/layout/hProcess6"/>
    <dgm:cxn modelId="{7B8226A4-76B0-4E00-A44F-EDA4111FCD38}" type="presParOf" srcId="{902B2D07-F3E0-43B6-9D1B-9F1AE61427AE}" destId="{281C156D-BF12-4E48-9B58-55958DF9B3D2}" srcOrd="0" destOrd="0" presId="urn:microsoft.com/office/officeart/2005/8/layout/hProcess6"/>
    <dgm:cxn modelId="{7EB90E6E-7F86-419E-A108-39B0396DF85C}" type="presParOf" srcId="{902B2D07-F3E0-43B6-9D1B-9F1AE61427AE}" destId="{E6F40C56-D853-4354-9ECE-2D78E0FD1E7A}" srcOrd="1" destOrd="0" presId="urn:microsoft.com/office/officeart/2005/8/layout/hProcess6"/>
    <dgm:cxn modelId="{61D8BDE8-9EB8-485F-81E6-499FEE57AF4D}" type="presParOf" srcId="{902B2D07-F3E0-43B6-9D1B-9F1AE61427AE}" destId="{95673400-67AA-404D-85F8-D411DEBE9CC7}" srcOrd="2" destOrd="0" presId="urn:microsoft.com/office/officeart/2005/8/layout/hProcess6"/>
    <dgm:cxn modelId="{B4FE4EEB-4F88-47BD-8F02-F000254B279D}" type="presParOf" srcId="{902B2D07-F3E0-43B6-9D1B-9F1AE61427AE}" destId="{2825A7E3-81FE-439C-B6B3-7A5B24FAA07E}" srcOrd="3" destOrd="0" presId="urn:microsoft.com/office/officeart/2005/8/layout/hProcess6"/>
    <dgm:cxn modelId="{C7465D41-7091-46FA-98C6-28731592F707}" type="presParOf" srcId="{0D32CC6A-6539-4F29-AA65-88B85A7C7C3A}" destId="{57C7874E-3C70-43B9-B528-A2CBBB581562}" srcOrd="3" destOrd="0" presId="urn:microsoft.com/office/officeart/2005/8/layout/hProcess6"/>
    <dgm:cxn modelId="{F32CF16C-17D2-4491-B303-7635E8EABADB}" type="presParOf" srcId="{0D32CC6A-6539-4F29-AA65-88B85A7C7C3A}" destId="{604FC9B1-EA49-463A-A61C-7F1016B48270}" srcOrd="4" destOrd="0" presId="urn:microsoft.com/office/officeart/2005/8/layout/hProcess6"/>
    <dgm:cxn modelId="{E1945BA9-A913-490E-B2D9-0CD79EA2FC3B}" type="presParOf" srcId="{604FC9B1-EA49-463A-A61C-7F1016B48270}" destId="{09924B03-87E7-4AEE-9B3C-D800189DD6F7}" srcOrd="0" destOrd="0" presId="urn:microsoft.com/office/officeart/2005/8/layout/hProcess6"/>
    <dgm:cxn modelId="{BFF03181-BD68-42C3-908E-2E53B1C2C52E}" type="presParOf" srcId="{604FC9B1-EA49-463A-A61C-7F1016B48270}" destId="{8C7124C9-5AE7-4358-8243-78A93CD8FB99}" srcOrd="1" destOrd="0" presId="urn:microsoft.com/office/officeart/2005/8/layout/hProcess6"/>
    <dgm:cxn modelId="{D00D3197-411D-43E7-A9F3-2E2D286F8942}" type="presParOf" srcId="{604FC9B1-EA49-463A-A61C-7F1016B48270}" destId="{ED9B4EAE-CB5E-4B9F-9606-BDD2EE57805F}" srcOrd="2" destOrd="0" presId="urn:microsoft.com/office/officeart/2005/8/layout/hProcess6"/>
    <dgm:cxn modelId="{A238E15E-1992-4D30-8540-8AFDAA4AF1FF}" type="presParOf" srcId="{604FC9B1-EA49-463A-A61C-7F1016B48270}" destId="{148F6472-D870-4CD7-827B-5F54741A26B1}" srcOrd="3" destOrd="0" presId="urn:microsoft.com/office/officeart/2005/8/layout/hProcess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0.17241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0"/>
          <a:ext cx="3714776" cy="35719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GB" sz="1200" dirty="0" smtClean="0">
              <a:solidFill>
                <a:schemeClr val="bg1"/>
              </a:solidFill>
            </a:rPr>
            <a:t>Top 5 Countries having top 5 start-up with their top 5</a:t>
          </a:r>
          <a:br>
            <a:rPr lang="en-GB" sz="1200" dirty="0" smtClean="0">
              <a:solidFill>
                <a:schemeClr val="bg1"/>
              </a:solidFill>
            </a:rPr>
          </a:br>
          <a:r>
            <a:rPr lang="en-GB" sz="1200" dirty="0" smtClean="0">
              <a:solidFill>
                <a:schemeClr val="bg1"/>
              </a:solidFill>
            </a:rPr>
            <a:t>  themes</a:t>
          </a:r>
          <a:endParaRPr lang="en-US" sz="1200" dirty="0">
            <a:solidFill>
              <a:schemeClr val="bg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0.02821</cdr:y>
    </cdr:from>
    <cdr:to>
      <cdr:x>1</cdr:x>
      <cdr:y>0.14107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71438"/>
          <a:ext cx="3643306" cy="2857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GB" sz="1500" dirty="0" smtClean="0">
              <a:solidFill>
                <a:schemeClr val="bg1"/>
              </a:solidFill>
            </a:rPr>
            <a:t>Count of theme in different Sector</a:t>
          </a:r>
          <a:endParaRPr lang="en-US" sz="1500" dirty="0">
            <a:solidFill>
              <a:schemeClr val="bg1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DB6D-B9B5-4498-BA39-B07FFD0D698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4999-76CC-43DE-B8B8-05BFBF839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DB6D-B9B5-4498-BA39-B07FFD0D698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4999-76CC-43DE-B8B8-05BFBF839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DB6D-B9B5-4498-BA39-B07FFD0D698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4999-76CC-43DE-B8B8-05BFBF839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DB6D-B9B5-4498-BA39-B07FFD0D698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4999-76CC-43DE-B8B8-05BFBF839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DB6D-B9B5-4498-BA39-B07FFD0D698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4999-76CC-43DE-B8B8-05BFBF839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DB6D-B9B5-4498-BA39-B07FFD0D698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4999-76CC-43DE-B8B8-05BFBF839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DB6D-B9B5-4498-BA39-B07FFD0D698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4999-76CC-43DE-B8B8-05BFBF839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DB6D-B9B5-4498-BA39-B07FFD0D698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4999-76CC-43DE-B8B8-05BFBF839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DB6D-B9B5-4498-BA39-B07FFD0D698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4999-76CC-43DE-B8B8-05BFBF839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DB6D-B9B5-4498-BA39-B07FFD0D698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4999-76CC-43DE-B8B8-05BFBF839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DB6D-B9B5-4498-BA39-B07FFD0D698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A4999-76CC-43DE-B8B8-05BFBF839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BDB6D-B9B5-4498-BA39-B07FFD0D6988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A4999-76CC-43DE-B8B8-05BFBF839E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QuickStyle" Target="../diagrams/quickStyle3.xml"/><Relationship Id="rId18" Type="http://schemas.openxmlformats.org/officeDocument/2006/relationships/chart" Target="../charts/chart4.xml"/><Relationship Id="rId26" Type="http://schemas.openxmlformats.org/officeDocument/2006/relationships/diagramQuickStyle" Target="../diagrams/quickStyle5.xml"/><Relationship Id="rId3" Type="http://schemas.openxmlformats.org/officeDocument/2006/relationships/diagramData" Target="../diagrams/data1.xml"/><Relationship Id="rId21" Type="http://schemas.openxmlformats.org/officeDocument/2006/relationships/diagramLayout" Target="../diagrams/layout4.xml"/><Relationship Id="rId7" Type="http://schemas.openxmlformats.org/officeDocument/2006/relationships/diagramData" Target="../diagrams/data2.xml"/><Relationship Id="rId12" Type="http://schemas.openxmlformats.org/officeDocument/2006/relationships/diagramLayout" Target="../diagrams/layout3.xml"/><Relationship Id="rId17" Type="http://schemas.openxmlformats.org/officeDocument/2006/relationships/chart" Target="../charts/chart3.xml"/><Relationship Id="rId25" Type="http://schemas.openxmlformats.org/officeDocument/2006/relationships/diagramLayout" Target="../diagrams/layout5.xml"/><Relationship Id="rId2" Type="http://schemas.openxmlformats.org/officeDocument/2006/relationships/image" Target="../media/image1.jpeg"/><Relationship Id="rId16" Type="http://schemas.openxmlformats.org/officeDocument/2006/relationships/chart" Target="../charts/chart2.xml"/><Relationship Id="rId20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Data" Target="../diagrams/data3.xml"/><Relationship Id="rId24" Type="http://schemas.openxmlformats.org/officeDocument/2006/relationships/diagramData" Target="../diagrams/data5.xml"/><Relationship Id="rId5" Type="http://schemas.openxmlformats.org/officeDocument/2006/relationships/diagramQuickStyle" Target="../diagrams/quickStyle1.xml"/><Relationship Id="rId15" Type="http://schemas.openxmlformats.org/officeDocument/2006/relationships/chart" Target="../charts/chart1.xml"/><Relationship Id="rId23" Type="http://schemas.openxmlformats.org/officeDocument/2006/relationships/diagramColors" Target="../diagrams/colors4.xml"/><Relationship Id="rId10" Type="http://schemas.openxmlformats.org/officeDocument/2006/relationships/diagramColors" Target="../diagrams/colors2.xml"/><Relationship Id="rId19" Type="http://schemas.openxmlformats.org/officeDocument/2006/relationships/chart" Target="../charts/chart5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Relationship Id="rId14" Type="http://schemas.openxmlformats.org/officeDocument/2006/relationships/diagramColors" Target="../diagrams/colors3.xml"/><Relationship Id="rId22" Type="http://schemas.openxmlformats.org/officeDocument/2006/relationships/diagramQuickStyle" Target="../diagrams/quickStyle4.xml"/><Relationship Id="rId27" Type="http://schemas.openxmlformats.org/officeDocument/2006/relationships/diagramColors" Target="../diagrams/colors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named.jpg"/>
          <p:cNvPicPr>
            <a:picLocks noChangeAspect="1"/>
          </p:cNvPicPr>
          <p:nvPr/>
        </p:nvPicPr>
        <p:blipFill>
          <a:blip r:embed="rId2">
            <a:lum bright="-66000" contrast="-91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1428736"/>
            <a:ext cx="1643042" cy="207170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5429264"/>
            <a:ext cx="5429256" cy="142873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3571876"/>
            <a:ext cx="3286116" cy="178595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00694" y="4929198"/>
            <a:ext cx="1857388" cy="1928802"/>
          </a:xfrm>
          <a:prstGeom prst="rect">
            <a:avLst/>
          </a:prstGeom>
          <a:solidFill>
            <a:schemeClr val="tx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0" y="1428736"/>
          <a:ext cx="1571604" cy="207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0" y="5429264"/>
          <a:ext cx="5429256" cy="1428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 rot="16200000">
            <a:off x="-741449" y="4170450"/>
            <a:ext cx="1759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Top 10Border Theme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5786446" y="5286388"/>
          <a:ext cx="1571636" cy="1571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57884" y="4929198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Count of Start up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5095455" y="5905941"/>
            <a:ext cx="108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Tire-1 Investor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9" name="Chart 8"/>
          <p:cNvGraphicFramePr/>
          <p:nvPr/>
        </p:nvGraphicFramePr>
        <p:xfrm>
          <a:off x="0" y="3571876"/>
          <a:ext cx="3286116" cy="1857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20" name="Rectangle 19"/>
          <p:cNvSpPr/>
          <p:nvPr/>
        </p:nvSpPr>
        <p:spPr>
          <a:xfrm>
            <a:off x="7429520" y="4929198"/>
            <a:ext cx="1714480" cy="1928802"/>
          </a:xfrm>
          <a:prstGeom prst="rect">
            <a:avLst/>
          </a:prstGeom>
          <a:solidFill>
            <a:schemeClr val="tx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Chart 18"/>
          <p:cNvGraphicFramePr/>
          <p:nvPr/>
        </p:nvGraphicFramePr>
        <p:xfrm>
          <a:off x="7429520" y="4929198"/>
          <a:ext cx="1714480" cy="192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23" name="Rectangle 22"/>
          <p:cNvSpPr/>
          <p:nvPr/>
        </p:nvSpPr>
        <p:spPr>
          <a:xfrm>
            <a:off x="3357554" y="3571876"/>
            <a:ext cx="2071702" cy="1785950"/>
          </a:xfrm>
          <a:prstGeom prst="rect">
            <a:avLst/>
          </a:prstGeom>
          <a:solidFill>
            <a:schemeClr val="tx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hart 21"/>
          <p:cNvGraphicFramePr/>
          <p:nvPr/>
        </p:nvGraphicFramePr>
        <p:xfrm>
          <a:off x="3428992" y="3571876"/>
          <a:ext cx="2000264" cy="1785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71538" y="3571876"/>
            <a:ext cx="1571636" cy="28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Count of Start up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14480" y="1428736"/>
            <a:ext cx="3714776" cy="2071702"/>
          </a:xfrm>
          <a:prstGeom prst="rect">
            <a:avLst/>
          </a:prstGeom>
          <a:solidFill>
            <a:schemeClr val="tx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hart 25"/>
          <p:cNvGraphicFramePr/>
          <p:nvPr/>
        </p:nvGraphicFramePr>
        <p:xfrm>
          <a:off x="1714480" y="1428736"/>
          <a:ext cx="3714776" cy="207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27" name="Rectangle 26"/>
          <p:cNvSpPr/>
          <p:nvPr/>
        </p:nvSpPr>
        <p:spPr>
          <a:xfrm>
            <a:off x="5500694" y="2428868"/>
            <a:ext cx="3643306" cy="2428892"/>
          </a:xfrm>
          <a:prstGeom prst="rect">
            <a:avLst/>
          </a:prstGeom>
          <a:solidFill>
            <a:schemeClr val="tx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hart 27"/>
          <p:cNvGraphicFramePr/>
          <p:nvPr/>
        </p:nvGraphicFramePr>
        <p:xfrm>
          <a:off x="5500694" y="2500306"/>
          <a:ext cx="3643306" cy="2317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30" name="Rectangle 29"/>
          <p:cNvSpPr/>
          <p:nvPr/>
        </p:nvSpPr>
        <p:spPr>
          <a:xfrm>
            <a:off x="5429256" y="0"/>
            <a:ext cx="3714744" cy="2357430"/>
          </a:xfrm>
          <a:prstGeom prst="rect">
            <a:avLst/>
          </a:prstGeom>
          <a:solidFill>
            <a:schemeClr val="tx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Diagram 28"/>
          <p:cNvGraphicFramePr/>
          <p:nvPr/>
        </p:nvGraphicFramePr>
        <p:xfrm>
          <a:off x="5429256" y="0"/>
          <a:ext cx="3714744" cy="2285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sp>
        <p:nvSpPr>
          <p:cNvPr id="31" name="TextBox 30"/>
          <p:cNvSpPr txBox="1"/>
          <p:nvPr/>
        </p:nvSpPr>
        <p:spPr>
          <a:xfrm rot="16200000">
            <a:off x="4841780" y="1016080"/>
            <a:ext cx="1880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chemeClr val="bg1"/>
                </a:solidFill>
              </a:rPr>
              <a:t>Start-up by Top 5 Countries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0"/>
            <a:ext cx="542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Wireframe for Start-up Business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0" y="642918"/>
            <a:ext cx="5429256" cy="78581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Diagram 33"/>
          <p:cNvGraphicFramePr/>
          <p:nvPr/>
        </p:nvGraphicFramePr>
        <p:xfrm>
          <a:off x="0" y="642918"/>
          <a:ext cx="5286380" cy="785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sp>
        <p:nvSpPr>
          <p:cNvPr id="36" name="Rectangle 35"/>
          <p:cNvSpPr/>
          <p:nvPr/>
        </p:nvSpPr>
        <p:spPr>
          <a:xfrm>
            <a:off x="0" y="357166"/>
            <a:ext cx="5429256" cy="285752"/>
          </a:xfrm>
          <a:prstGeom prst="rect">
            <a:avLst/>
          </a:prstGeom>
          <a:solidFill>
            <a:schemeClr val="tx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KPI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1472" y="500042"/>
            <a:ext cx="3000396" cy="642942"/>
          </a:xfrm>
          <a:prstGeom prst="rect">
            <a:avLst/>
          </a:prstGeom>
          <a:solidFill>
            <a:schemeClr val="tx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GB" sz="2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ESTIMATE</a:t>
            </a:r>
            <a:endParaRPr lang="en-US" sz="2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785926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Customer Name: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28860" y="1857364"/>
            <a:ext cx="171451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ABC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57752" y="1714488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DATE: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3636" y="1714488"/>
            <a:ext cx="228601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17-05-2021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7752" y="2500306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END DATE: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43636" y="2500306"/>
            <a:ext cx="228601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22-05-2021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472" y="3643314"/>
            <a:ext cx="7929618" cy="500066"/>
          </a:xfrm>
          <a:prstGeom prst="rect">
            <a:avLst/>
          </a:prstGeom>
          <a:solidFill>
            <a:schemeClr val="tx2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28662" y="371475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PRODUCT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43240" y="371475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QUANTITY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0" y="371475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PRICE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72132" y="371475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29454" y="371475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AMOUNT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5786" y="4214818"/>
            <a:ext cx="235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Wireframe and Dashboard on  Start-up Share market analysis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14678" y="421481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00562" y="421481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600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500694" y="421481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30%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072330" y="421481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780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124</Words>
  <Application>Microsoft Office PowerPoint</Application>
  <PresentationFormat>On-screen Show (4:3)</PresentationFormat>
  <Paragraphs>47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Rati</dc:creator>
  <cp:lastModifiedBy>Rati</cp:lastModifiedBy>
  <cp:revision>133</cp:revision>
  <dcterms:created xsi:type="dcterms:W3CDTF">2021-05-18T09:48:18Z</dcterms:created>
  <dcterms:modified xsi:type="dcterms:W3CDTF">2021-05-20T10:34:10Z</dcterms:modified>
</cp:coreProperties>
</file>