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2" r:id="rId4"/>
    <p:sldId id="258" r:id="rId5"/>
    <p:sldId id="274" r:id="rId6"/>
    <p:sldId id="275" r:id="rId7"/>
    <p:sldId id="277" r:id="rId8"/>
    <p:sldId id="276" r:id="rId9"/>
    <p:sldId id="273" r:id="rId10"/>
    <p:sldId id="270" r:id="rId11"/>
    <p:sldId id="278" r:id="rId12"/>
    <p:sldId id="27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51B35"/>
    <a:srgbClr val="0C3057"/>
    <a:srgbClr val="F79E2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16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496C-1F25-4644-A280-79F3B4450BA8}" type="datetimeFigureOut">
              <a:rPr lang="en-US" smtClean="0"/>
              <a:t>-30-April-2024-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468EE-CD9B-4809-9953-157CA00F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0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468EE-CD9B-4809-9953-157CA00F39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D1AB-F924-F855-316D-213CBA76F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345EA-E7A5-D74F-CA55-5D911390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7CDE8-A3B8-CC2E-190D-FBD6AA22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34D-7B8E-4557-815F-A3479E5E8253}" type="datetime1">
              <a:rPr lang="en-US" smtClean="0"/>
              <a:t>-30-April-2024-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5405-F38C-00E2-742C-5EFC173C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48D1A-A6E7-6516-163C-402A4ED1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2B53-0434-9FCC-A2B9-64C7B9F1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D68E0-473E-BA21-C41C-5427D2EC2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59DE-4231-A259-BD00-4D556CAE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FEA4-E2E1-4473-B45B-00DEC9A88538}" type="datetime1">
              <a:rPr lang="en-US" smtClean="0"/>
              <a:t>-30-April-2024-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6FE1-936E-1C3E-D8D9-6551D0BE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09A9-3A98-BCE9-3314-85636433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6D2FC-76F0-358D-E881-3538248E0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AA3E1-35D4-E823-B94A-3EA26F3C0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1448-C33C-81E1-F3C3-0987F082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EB31-83C2-45CD-AA70-337622EDD7E4}" type="datetime1">
              <a:rPr lang="en-US" smtClean="0"/>
              <a:t>-30-April-2024-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23D44-6D38-F02A-00CD-BC9D4E53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C1B5-EE09-084D-2B38-D32D6A4A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A05E-D066-9439-8E71-8F51F417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B93B-5B89-2A9E-8304-213369BC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8FA5-B829-DAD0-9A81-1C18DF46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C25F-09B7-4DA2-B382-F818E6A8D9EB}" type="datetime1">
              <a:rPr lang="en-US" smtClean="0"/>
              <a:t>-30-April-2024-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0A8F-6D9C-CB0C-2B0C-ADD62029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7535-9991-C108-0AB4-9D109F6D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5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D6FA-7A93-A7C6-AFE4-FE856D90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7BFA2-7D4D-09FC-99CE-21A49F62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7D0B1-B084-3A51-B553-7D7F6DA1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C0CC-65F1-4DFE-9C27-E6CA1813FA30}" type="datetime1">
              <a:rPr lang="en-US" smtClean="0"/>
              <a:t>-30-April-2024-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5B9C-D965-D491-591E-2329AF17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A44A-FB7A-025B-6FE4-D4F1D0D5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A82A-330C-DA3E-97EB-4CD1F889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637C-92D2-4F63-9837-05F4A87CC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6A180-465F-3092-CC0B-D96BCD8A0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912EF-7EEF-DB10-F3C3-13AE1410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6A0B-DFD9-45A0-BE91-F49294D30538}" type="datetime1">
              <a:rPr lang="en-US" smtClean="0"/>
              <a:t>-30-April-2024-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E5E69-6521-50A4-7F5D-056101F6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53AF3-FF29-A832-994A-35371888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0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F57C-8C37-5198-69CB-B3A33981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72147-A681-002B-513E-8571D46D5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3FB9C-3021-C962-BED4-B9D10F712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AC9B6-EB7D-88D9-05B7-4341DCF23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B6647-6209-1BB0-1E9E-182212DFB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6EE48-90DE-5B67-4477-F644F438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845D-A752-4963-953B-E953B25E2FD8}" type="datetime1">
              <a:rPr lang="en-US" smtClean="0"/>
              <a:t>-30-April-2024-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C54BA-31E4-51A7-27AA-6A8C43F0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8F760-FF38-88E4-562D-E581F3B0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3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879B-B3E6-9EAC-8292-5AFB793F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007A5-AC6D-E0A8-67B1-6F645DB1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F3DC-2437-4E99-BE97-B41E390274D0}" type="datetime1">
              <a:rPr lang="en-US" smtClean="0"/>
              <a:t>-30-April-2024-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281F2-6722-6446-73EE-9CD85865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B101D-54E9-014B-3FE0-E69150A0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5813C-76E5-8920-F900-603B8ADA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FAD6-699F-444D-9F2F-5562D4C1CFEA}" type="datetime1">
              <a:rPr lang="en-US" smtClean="0"/>
              <a:t>-30-April-2024-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D3226-D2B7-327D-3947-532BF0B5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F04B4-7D22-3550-BF59-AC60A0A5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213C-24C5-7018-3962-9F14A8DE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CCB2-D38C-ED01-E6CF-35422D9F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84101-2A0F-B673-0F7A-49B795E97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CAE2-BFB9-C8AC-E601-3F287929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33F2-8337-4A54-9673-017412BFF17C}" type="datetime1">
              <a:rPr lang="en-US" smtClean="0"/>
              <a:t>-30-April-2024-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C8249-7851-6530-9A09-01BFFD17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59006-5AC2-220F-D460-7CA72BCC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D0D6-E517-8427-AF3A-3AC1EDE0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4FC81-C765-B7CB-9D26-C99DDB6C8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DE9E2-CFA2-539B-E61C-5256EF66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7B0AF-BB70-3FAD-BDE2-F9AB0739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47D6-EE68-4F7B-A1D5-9433C820BE0A}" type="datetime1">
              <a:rPr lang="en-US" smtClean="0"/>
              <a:t>-30-April-2024-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C19A-7594-917E-42CE-2D172665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2D9F-A95E-9ABA-DFBE-D6FBC0E1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4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334EC-D79A-B649-CC95-AB04028E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C3BDA-7003-0215-0A3C-D61D43F9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4E5D-C809-C35F-3C02-6AE2A5B85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1C4D-E83D-4A72-8280-815A0DC79E00}" type="datetime1">
              <a:rPr lang="en-US" smtClean="0"/>
              <a:t>-30-April-2024-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C9F3-7110-3B54-EF33-A988BEC51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AE42-3208-1CED-A66B-7E60A732C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25F680-565C-0E61-6389-2844B6558B85}"/>
              </a:ext>
            </a:extLst>
          </p:cNvPr>
          <p:cNvSpPr/>
          <p:nvPr/>
        </p:nvSpPr>
        <p:spPr>
          <a:xfrm>
            <a:off x="3131089" y="3725662"/>
            <a:ext cx="5929819" cy="11460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Платформа для дистанционного </a:t>
            </a:r>
          </a:p>
          <a:p>
            <a:pPr algn="ctr"/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управления учебным процессом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20F40F-F96F-7016-A3A1-17830B2DB1D9}"/>
              </a:ext>
            </a:extLst>
          </p:cNvPr>
          <p:cNvSpPr/>
          <p:nvPr/>
        </p:nvSpPr>
        <p:spPr>
          <a:xfrm>
            <a:off x="4902735" y="4988070"/>
            <a:ext cx="2386525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Команда 7.7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D8B53AB-3A21-3062-6185-8A81C51B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8600" y="59204"/>
            <a:ext cx="8773550" cy="488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6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AAB2BA-0048-894E-DD05-4FEC81DE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1137" y="6292850"/>
            <a:ext cx="2743200" cy="365125"/>
          </a:xfrm>
        </p:spPr>
        <p:txBody>
          <a:bodyPr/>
          <a:lstStyle/>
          <a:p>
            <a:fld id="{A3963D98-378B-43F3-B0D8-19979B9DAE73}" type="slidenum">
              <a:rPr lang="en-US" sz="4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10</a:t>
            </a:fld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754EF-D69F-B41D-5D97-1E3615BE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384428"/>
            <a:ext cx="8592444" cy="430517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202EE78-AFF7-9412-CCA1-20471AFC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475" y="1857374"/>
            <a:ext cx="3184525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DAE049B4-5EB9-A4DD-C0F7-76BB7C82C35E}"/>
              </a:ext>
            </a:extLst>
          </p:cNvPr>
          <p:cNvSpPr/>
          <p:nvPr/>
        </p:nvSpPr>
        <p:spPr>
          <a:xfrm>
            <a:off x="127000" y="156183"/>
            <a:ext cx="7340600" cy="89131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Веб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427935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AAB2BA-0048-894E-DD05-4FEC81DE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1" y="6249683"/>
            <a:ext cx="2743200" cy="365125"/>
          </a:xfrm>
        </p:spPr>
        <p:txBody>
          <a:bodyPr/>
          <a:lstStyle/>
          <a:p>
            <a:fld id="{A3963D98-378B-43F3-B0D8-19979B9DAE73}" type="slidenum">
              <a:rPr lang="en-US" sz="40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11</a:t>
            </a:fld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16B9AF-1187-1345-A0B4-267E52BEE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-425755"/>
            <a:ext cx="6858000" cy="6858000"/>
          </a:xfrm>
          <a:prstGeom prst="rect">
            <a:avLst/>
          </a:prstGeom>
        </p:spPr>
      </p:pic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F20BBB98-019E-6010-33F6-CD726FE238A3}"/>
              </a:ext>
            </a:extLst>
          </p:cNvPr>
          <p:cNvSpPr/>
          <p:nvPr/>
        </p:nvSpPr>
        <p:spPr>
          <a:xfrm>
            <a:off x="127000" y="243192"/>
            <a:ext cx="5969000" cy="1659917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Создана модель в Яндекс Метрике</a:t>
            </a:r>
          </a:p>
        </p:txBody>
      </p:sp>
    </p:spTree>
    <p:extLst>
      <p:ext uri="{BB962C8B-B14F-4D97-AF65-F5344CB8AC3E}">
        <p14:creationId xmlns:p14="http://schemas.microsoft.com/office/powerpoint/2010/main" val="125017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AAB2BA-0048-894E-DD05-4FEC81DE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1300" y="6318250"/>
            <a:ext cx="2743200" cy="365125"/>
          </a:xfrm>
        </p:spPr>
        <p:txBody>
          <a:bodyPr/>
          <a:lstStyle/>
          <a:p>
            <a:fld id="{A3963D98-378B-43F3-B0D8-19979B9DAE73}" type="slidenum">
              <a:rPr lang="en-US" sz="40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12</a:t>
            </a:fld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5909A1-5E0C-D2F8-AE4E-54DEB8668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40" y="2283660"/>
            <a:ext cx="4215319" cy="40691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5F99C1-3303-EDEE-F747-A310EBD6C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3" y="2587557"/>
            <a:ext cx="3196050" cy="4270443"/>
          </a:xfrm>
          <a:prstGeom prst="rect">
            <a:avLst/>
          </a:prstGeom>
        </p:spPr>
      </p:pic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A93BA298-A812-7FE4-621C-11FEF7CC87B4}"/>
              </a:ext>
            </a:extLst>
          </p:cNvPr>
          <p:cNvSpPr/>
          <p:nvPr/>
        </p:nvSpPr>
        <p:spPr>
          <a:xfrm>
            <a:off x="512475" y="505152"/>
            <a:ext cx="7231975" cy="1577252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Написана первая часть курсовой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55956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25F680-565C-0E61-6389-2844B6558B85}"/>
              </a:ext>
            </a:extLst>
          </p:cNvPr>
          <p:cNvSpPr/>
          <p:nvPr/>
        </p:nvSpPr>
        <p:spPr>
          <a:xfrm>
            <a:off x="151245" y="3392737"/>
            <a:ext cx="8392549" cy="11460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Платформа для дистанционного управления учебным процессом в школах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20F40F-F96F-7016-A3A1-17830B2DB1D9}"/>
              </a:ext>
            </a:extLst>
          </p:cNvPr>
          <p:cNvSpPr/>
          <p:nvPr/>
        </p:nvSpPr>
        <p:spPr>
          <a:xfrm>
            <a:off x="151244" y="4639480"/>
            <a:ext cx="2210956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Команда 7.7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D8B53AB-3A21-3062-6185-8A81C51B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6700" y="-347768"/>
            <a:ext cx="8773550" cy="488653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64C344-213A-0E06-8E2C-E34610D1D91F}"/>
              </a:ext>
            </a:extLst>
          </p:cNvPr>
          <p:cNvSpPr/>
          <p:nvPr/>
        </p:nvSpPr>
        <p:spPr>
          <a:xfrm>
            <a:off x="8753379" y="2697932"/>
            <a:ext cx="3204927" cy="579969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Github</a:t>
            </a:r>
            <a:endParaRPr lang="ru-RU" sz="2400" b="1" i="0" dirty="0">
              <a:solidFill>
                <a:srgbClr val="F0F0F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E81A01-6B5E-4140-9297-767BE9207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19" y="3358124"/>
            <a:ext cx="3367535" cy="336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2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A02AFA-68B9-EF5E-93BC-B9C4633A856E}"/>
              </a:ext>
            </a:extLst>
          </p:cNvPr>
          <p:cNvSpPr/>
          <p:nvPr/>
        </p:nvSpPr>
        <p:spPr>
          <a:xfrm>
            <a:off x="330201" y="584200"/>
            <a:ext cx="3594100" cy="469741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30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Шлыков Данила</a:t>
            </a:r>
          </a:p>
          <a:p>
            <a:pPr algn="ctr"/>
            <a:r>
              <a:rPr lang="ru-RU" sz="2000" b="0" i="1" dirty="0">
                <a:solidFill>
                  <a:srgbClr val="E6EDF3"/>
                </a:solidFill>
                <a:effectLst/>
                <a:latin typeface="-apple-system"/>
              </a:rPr>
              <a:t>Тимлид, архитектор, дизайнер, верстальщик</a:t>
            </a:r>
            <a:endParaRPr lang="ru-RU" sz="2000" b="1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 descr="Данила Шлыков">
            <a:extLst>
              <a:ext uri="{FF2B5EF4-FFF2-40B4-BE49-F238E27FC236}">
                <a16:creationId xmlns:a16="http://schemas.microsoft.com/office/drawing/2014/main" id="{66706709-3D4F-D3D9-2116-B70D82B0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2068510"/>
            <a:ext cx="2844800" cy="28448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8D869B-36E1-0E7D-2A88-767592664F23}"/>
              </a:ext>
            </a:extLst>
          </p:cNvPr>
          <p:cNvSpPr/>
          <p:nvPr/>
        </p:nvSpPr>
        <p:spPr>
          <a:xfrm>
            <a:off x="4298950" y="1397000"/>
            <a:ext cx="3594100" cy="512921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30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Саков Евгений</a:t>
            </a:r>
          </a:p>
          <a:p>
            <a:pPr algn="ctr"/>
            <a:r>
              <a:rPr lang="ru-RU" sz="2000" b="0" i="1" dirty="0">
                <a:solidFill>
                  <a:srgbClr val="E6EDF3"/>
                </a:solidFill>
                <a:effectLst/>
                <a:latin typeface="-apple-system"/>
              </a:rPr>
              <a:t>Проектировщик БД, разработчик, тестировщик</a:t>
            </a:r>
            <a:endParaRPr lang="ru-RU" sz="2000" b="1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C224A9-AAA9-3FBE-E8C1-7825ED1D5972}"/>
              </a:ext>
            </a:extLst>
          </p:cNvPr>
          <p:cNvSpPr/>
          <p:nvPr/>
        </p:nvSpPr>
        <p:spPr>
          <a:xfrm>
            <a:off x="8267699" y="584200"/>
            <a:ext cx="3594100" cy="469741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30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Сапегин Павел</a:t>
            </a:r>
          </a:p>
          <a:p>
            <a:pPr algn="ctr"/>
            <a:r>
              <a:rPr lang="ru-RU" sz="2000" b="0" i="1" dirty="0">
                <a:solidFill>
                  <a:srgbClr val="E6EDF3"/>
                </a:solidFill>
                <a:effectLst/>
                <a:latin typeface="-apple-system"/>
              </a:rPr>
              <a:t>ПМ, системный аналитик, разработчик, сейл</a:t>
            </a:r>
            <a:endParaRPr lang="ru-RU" sz="2000" b="1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8" name="Picture 4" descr="Евгений Саков">
            <a:extLst>
              <a:ext uri="{FF2B5EF4-FFF2-40B4-BE49-F238E27FC236}">
                <a16:creationId xmlns:a16="http://schemas.microsoft.com/office/drawing/2014/main" id="{9475F202-82EE-4919-84E1-BF4FA840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347519"/>
            <a:ext cx="2844800" cy="2844800"/>
          </a:xfrm>
          <a:prstGeom prst="round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авел Сапегин">
            <a:extLst>
              <a:ext uri="{FF2B5EF4-FFF2-40B4-BE49-F238E27FC236}">
                <a16:creationId xmlns:a16="http://schemas.microsoft.com/office/drawing/2014/main" id="{4E47F596-CE85-D15C-67C6-A3A459973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49" y="2068510"/>
            <a:ext cx="2844800" cy="28448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B561CF-AA34-931B-1A49-FC8B17C0892F}"/>
              </a:ext>
            </a:extLst>
          </p:cNvPr>
          <p:cNvSpPr/>
          <p:nvPr/>
        </p:nvSpPr>
        <p:spPr>
          <a:xfrm>
            <a:off x="3987800" y="250970"/>
            <a:ext cx="4216399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Команда 7.7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7012D2-36AD-4DB4-F205-885DC95E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599" y="6343647"/>
            <a:ext cx="2743200" cy="365125"/>
          </a:xfrm>
        </p:spPr>
        <p:txBody>
          <a:bodyPr/>
          <a:lstStyle/>
          <a:p>
            <a:fld id="{A3963D98-378B-43F3-B0D8-19979B9DAE73}" type="slidenum">
              <a:rPr lang="en-US" sz="40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2</a:t>
            </a:fld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16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AAB2BA-0048-894E-DD05-4FEC81DE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1648" y="6380674"/>
            <a:ext cx="2743200" cy="365125"/>
          </a:xfrm>
        </p:spPr>
        <p:txBody>
          <a:bodyPr/>
          <a:lstStyle/>
          <a:p>
            <a:fld id="{A3963D98-378B-43F3-B0D8-19979B9DAE73}" type="slidenum">
              <a:rPr lang="en-US" sz="40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3</a:t>
            </a:fld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B06BE-AAA2-9252-7F14-76CC94B1BA96}"/>
              </a:ext>
            </a:extLst>
          </p:cNvPr>
          <p:cNvSpPr txBox="1"/>
          <p:nvPr/>
        </p:nvSpPr>
        <p:spPr>
          <a:xfrm>
            <a:off x="1335831" y="373928"/>
            <a:ext cx="166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Объявления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EB37FB-5A3C-C52F-3E9A-38F7A63503C8}"/>
              </a:ext>
            </a:extLst>
          </p:cNvPr>
          <p:cNvSpPr txBox="1"/>
          <p:nvPr/>
        </p:nvSpPr>
        <p:spPr>
          <a:xfrm>
            <a:off x="9526959" y="48904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Расписание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2369FF1-DF16-8598-2F0F-D19B5811A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0455" y="64395"/>
            <a:ext cx="1052709" cy="105270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1826A8D-D28E-3BB7-BD89-9F297DD64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7497" y="-72046"/>
            <a:ext cx="1401422" cy="126128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2F73B17-CC75-3FBC-E5C6-F1DEB2EA3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7152" y="48576"/>
            <a:ext cx="990892" cy="10200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7C15FC9-EF63-A2FC-DC98-9BA35E104647}"/>
              </a:ext>
            </a:extLst>
          </p:cNvPr>
          <p:cNvSpPr txBox="1"/>
          <p:nvPr/>
        </p:nvSpPr>
        <p:spPr>
          <a:xfrm>
            <a:off x="5547832" y="364869"/>
            <a:ext cx="2436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Домашнее задание</a:t>
            </a:r>
          </a:p>
          <a:p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 оценки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6452A-1E1E-80EB-304B-326F574DEE9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6" r="38545"/>
          <a:stretch/>
        </p:blipFill>
        <p:spPr>
          <a:xfrm>
            <a:off x="227152" y="929566"/>
            <a:ext cx="2634714" cy="58162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FA17DF-366E-716D-0623-8B45DDADBF5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2" r="38315"/>
          <a:stretch/>
        </p:blipFill>
        <p:spPr>
          <a:xfrm>
            <a:off x="4167008" y="929566"/>
            <a:ext cx="2639148" cy="58640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DA4F41-FBCB-A912-6E62-FA430E26AB5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6" r="37798"/>
          <a:stretch/>
        </p:blipFill>
        <p:spPr>
          <a:xfrm>
            <a:off x="8390455" y="930508"/>
            <a:ext cx="2731811" cy="586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1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AAB2BA-0048-894E-DD05-4FEC81DE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600" y="6356350"/>
            <a:ext cx="2743200" cy="365125"/>
          </a:xfrm>
        </p:spPr>
        <p:txBody>
          <a:bodyPr/>
          <a:lstStyle/>
          <a:p>
            <a:fld id="{A3963D98-378B-43F3-B0D8-19979B9DAE73}" type="slidenum">
              <a:rPr lang="en-US" sz="40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4</a:t>
            </a:fld>
            <a:endParaRPr lang="en-US" sz="4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331E872-F6A9-B41C-7C35-A3B53017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" y="859501"/>
            <a:ext cx="12192000" cy="304654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3E21FF6-CE4B-4C60-75AF-85338F712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7153"/>
            <a:ext cx="8510080" cy="2800921"/>
          </a:xfrm>
          <a:prstGeom prst="rect">
            <a:avLst/>
          </a:prstGeom>
        </p:spPr>
      </p:pic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030A5984-B933-5F68-A21D-1096F51BAC7B}"/>
              </a:ext>
            </a:extLst>
          </p:cNvPr>
          <p:cNvSpPr/>
          <p:nvPr/>
        </p:nvSpPr>
        <p:spPr>
          <a:xfrm>
            <a:off x="3572476" y="3770933"/>
            <a:ext cx="1513467" cy="724207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onstantia" panose="02030602050306030303" pitchFamily="18" charset="0"/>
              </a:rPr>
              <a:t>Сейчас мы здесь</a:t>
            </a:r>
            <a:endParaRPr lang="en-US" sz="20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6" name="Rectangle: Rounded Corners 8">
            <a:extLst>
              <a:ext uri="{FF2B5EF4-FFF2-40B4-BE49-F238E27FC236}">
                <a16:creationId xmlns:a16="http://schemas.microsoft.com/office/drawing/2014/main" id="{253ED1AA-1C65-050E-7752-81D13C2FCBF2}"/>
              </a:ext>
            </a:extLst>
          </p:cNvPr>
          <p:cNvSpPr/>
          <p:nvPr/>
        </p:nvSpPr>
        <p:spPr>
          <a:xfrm>
            <a:off x="6901759" y="4213922"/>
            <a:ext cx="1822803" cy="878368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onstantia" panose="02030602050306030303" pitchFamily="18" charset="0"/>
              </a:rPr>
              <a:t>Первый релиз</a:t>
            </a:r>
            <a:endParaRPr lang="en-US" sz="28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7" name="Rectangle: Rounded Corners 3">
            <a:extLst>
              <a:ext uri="{FF2B5EF4-FFF2-40B4-BE49-F238E27FC236}">
                <a16:creationId xmlns:a16="http://schemas.microsoft.com/office/drawing/2014/main" id="{C3F26DF1-678B-7688-84F5-8316C4FCBABC}"/>
              </a:ext>
            </a:extLst>
          </p:cNvPr>
          <p:cNvSpPr/>
          <p:nvPr/>
        </p:nvSpPr>
        <p:spPr>
          <a:xfrm>
            <a:off x="292099" y="174770"/>
            <a:ext cx="828752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План развития на семестр</a:t>
            </a:r>
          </a:p>
        </p:txBody>
      </p:sp>
    </p:spTree>
    <p:extLst>
      <p:ext uri="{BB962C8B-B14F-4D97-AF65-F5344CB8AC3E}">
        <p14:creationId xmlns:p14="http://schemas.microsoft.com/office/powerpoint/2010/main" val="291101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AAB2BA-0048-894E-DD05-4FEC81DE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4715" y="6356350"/>
            <a:ext cx="2743200" cy="365125"/>
          </a:xfrm>
        </p:spPr>
        <p:txBody>
          <a:bodyPr/>
          <a:lstStyle/>
          <a:p>
            <a:fld id="{A3963D98-378B-43F3-B0D8-19979B9DAE73}" type="slidenum">
              <a:rPr lang="en-US" sz="40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5</a:t>
            </a:fld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68D827-FC7D-DB14-51CA-873D3A737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4432" y="-1"/>
            <a:ext cx="13602347" cy="6721475"/>
          </a:xfrm>
          <a:prstGeom prst="rect">
            <a:avLst/>
          </a:prstGeom>
        </p:spPr>
      </p:pic>
      <p:sp>
        <p:nvSpPr>
          <p:cNvPr id="11" name="Rectangle: Rounded Corners 3">
            <a:extLst>
              <a:ext uri="{FF2B5EF4-FFF2-40B4-BE49-F238E27FC236}">
                <a16:creationId xmlns:a16="http://schemas.microsoft.com/office/drawing/2014/main" id="{CCBE7EA1-78D6-8A47-6FBE-3B3297D0EE13}"/>
              </a:ext>
            </a:extLst>
          </p:cNvPr>
          <p:cNvSpPr/>
          <p:nvPr/>
        </p:nvSpPr>
        <p:spPr>
          <a:xfrm>
            <a:off x="6897915" y="175490"/>
            <a:ext cx="5080000" cy="89131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Реализована БД</a:t>
            </a:r>
          </a:p>
        </p:txBody>
      </p:sp>
    </p:spTree>
    <p:extLst>
      <p:ext uri="{BB962C8B-B14F-4D97-AF65-F5344CB8AC3E}">
        <p14:creationId xmlns:p14="http://schemas.microsoft.com/office/powerpoint/2010/main" val="302996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AAB2BA-0048-894E-DD05-4FEC81DE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6343650"/>
            <a:ext cx="2743200" cy="365125"/>
          </a:xfrm>
        </p:spPr>
        <p:txBody>
          <a:bodyPr/>
          <a:lstStyle/>
          <a:p>
            <a:fld id="{A3963D98-378B-43F3-B0D8-19979B9DAE73}" type="slidenum">
              <a:rPr lang="en-US" sz="40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6</a:t>
            </a:fld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69B33E-DAEE-4E8D-F788-EB11C9C5B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257" y="1357571"/>
            <a:ext cx="6457143" cy="41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4F135-01C4-4CB2-6AD7-0DDE35249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41" y="2755516"/>
            <a:ext cx="3102587" cy="3483359"/>
          </a:xfrm>
          <a:prstGeom prst="rect">
            <a:avLst/>
          </a:prstGeom>
        </p:spPr>
      </p:pic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EBE6FCD0-CC37-0E29-0EEE-ADB4FCB21981}"/>
              </a:ext>
            </a:extLst>
          </p:cNvPr>
          <p:cNvSpPr/>
          <p:nvPr/>
        </p:nvSpPr>
        <p:spPr>
          <a:xfrm>
            <a:off x="229197" y="237677"/>
            <a:ext cx="5080000" cy="89131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Настроен </a:t>
            </a:r>
            <a:r>
              <a:rPr lang="en-US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CI/CD</a:t>
            </a:r>
            <a:endParaRPr lang="ru-RU" sz="4800" b="1" dirty="0">
              <a:solidFill>
                <a:srgbClr val="F79E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AAB2BA-0048-894E-DD05-4FEC81DE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00" y="6278264"/>
            <a:ext cx="2743200" cy="365125"/>
          </a:xfrm>
        </p:spPr>
        <p:txBody>
          <a:bodyPr/>
          <a:lstStyle/>
          <a:p>
            <a:fld id="{A3963D98-378B-43F3-B0D8-19979B9DAE73}" type="slidenum">
              <a:rPr lang="en-US" sz="40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7</a:t>
            </a:fld>
            <a:endParaRPr lang="en-US" sz="4000" dirty="0"/>
          </a:p>
        </p:txBody>
      </p:sp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59235564-DF44-C07D-B3F1-3C70F93E7E37}"/>
              </a:ext>
            </a:extLst>
          </p:cNvPr>
          <p:cNvSpPr/>
          <p:nvPr/>
        </p:nvSpPr>
        <p:spPr>
          <a:xfrm>
            <a:off x="6756400" y="271003"/>
            <a:ext cx="5080000" cy="89131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Swagger </a:t>
            </a:r>
            <a:endParaRPr lang="ru-RU" sz="4800" b="1" dirty="0">
              <a:solidFill>
                <a:srgbClr val="F79E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70C17-1C71-1C89-44CD-AF2456620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801"/>
          <a:stretch/>
        </p:blipFill>
        <p:spPr>
          <a:xfrm>
            <a:off x="838200" y="716658"/>
            <a:ext cx="5727700" cy="574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2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AAB2BA-0048-894E-DD05-4FEC81DE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600" y="6280150"/>
            <a:ext cx="2743200" cy="365125"/>
          </a:xfrm>
        </p:spPr>
        <p:txBody>
          <a:bodyPr/>
          <a:lstStyle/>
          <a:p>
            <a:fld id="{A3963D98-378B-43F3-B0D8-19979B9DAE73}" type="slidenum">
              <a:rPr lang="en-US" sz="40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8</a:t>
            </a:fld>
            <a:endParaRPr lang="en-US" sz="4000" dirty="0"/>
          </a:p>
        </p:txBody>
      </p:sp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28FE0AD3-C820-7990-6D85-054CB76F2AC8}"/>
              </a:ext>
            </a:extLst>
          </p:cNvPr>
          <p:cNvSpPr/>
          <p:nvPr/>
        </p:nvSpPr>
        <p:spPr>
          <a:xfrm>
            <a:off x="365327" y="406553"/>
            <a:ext cx="6755319" cy="1577252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Начато написание серверной части</a:t>
            </a:r>
            <a:r>
              <a:rPr lang="en-US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ru-RU" sz="4800" b="1" dirty="0">
              <a:solidFill>
                <a:srgbClr val="F79E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BFA36D2-44EC-A313-F444-4194C19D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49" y="2220342"/>
            <a:ext cx="7597302" cy="40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AAB2BA-0048-894E-DD05-4FEC81DE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294056"/>
            <a:ext cx="2743200" cy="365125"/>
          </a:xfrm>
        </p:spPr>
        <p:txBody>
          <a:bodyPr/>
          <a:lstStyle/>
          <a:p>
            <a:fld id="{A3963D98-378B-43F3-B0D8-19979B9DAE73}" type="slidenum">
              <a:rPr lang="en-US" sz="40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9</a:t>
            </a:fld>
            <a:endParaRPr lang="en-US" sz="4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52F3D0-540E-31CA-6330-CDCF1DB51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381380"/>
            <a:ext cx="12190476" cy="6095238"/>
          </a:xfrm>
          <a:prstGeom prst="rect">
            <a:avLst/>
          </a:prstGeom>
        </p:spPr>
      </p:pic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5CB994C4-BE8E-E44C-5503-D99AD01399C6}"/>
              </a:ext>
            </a:extLst>
          </p:cNvPr>
          <p:cNvSpPr/>
          <p:nvPr/>
        </p:nvSpPr>
        <p:spPr>
          <a:xfrm>
            <a:off x="203200" y="149606"/>
            <a:ext cx="7340600" cy="89131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Мобильное приложение</a:t>
            </a:r>
            <a:r>
              <a:rPr lang="en-US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ru-RU" sz="4800" b="1" dirty="0">
              <a:solidFill>
                <a:srgbClr val="F79E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136226-6333-7E1C-0E18-554A7161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476374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55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100</Words>
  <Application>Microsoft Office PowerPoint</Application>
  <PresentationFormat>Widescreen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Constantia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 elnick</dc:creator>
  <cp:lastModifiedBy>danil elnick</cp:lastModifiedBy>
  <cp:revision>36</cp:revision>
  <dcterms:created xsi:type="dcterms:W3CDTF">2024-03-12T12:53:14Z</dcterms:created>
  <dcterms:modified xsi:type="dcterms:W3CDTF">2024-04-30T18:51:13Z</dcterms:modified>
</cp:coreProperties>
</file>