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51B35"/>
    <a:srgbClr val="0C3057"/>
    <a:srgbClr val="F79E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16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496C-1F25-4644-A280-79F3B4450BA8}" type="datetimeFigureOut">
              <a:rPr lang="en-US" smtClean="0"/>
              <a:t>-16-April-2024-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68EE-CD9B-4809-9953-157CA00F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D1AB-F924-F855-316D-213CBA76F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345EA-E7A5-D74F-CA55-5D911390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CDE8-A3B8-CC2E-190D-FBD6AA22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34D-7B8E-4557-815F-A3479E5E8253}" type="datetime1">
              <a:rPr lang="en-US" smtClean="0"/>
              <a:t>-16-April-2024-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5405-F38C-00E2-742C-5EFC173C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8D1A-A6E7-6516-163C-402A4ED1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2B53-0434-9FCC-A2B9-64C7B9F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D68E0-473E-BA21-C41C-5427D2EC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59DE-4231-A259-BD00-4D556CA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FEA4-E2E1-4473-B45B-00DEC9A88538}" type="datetime1">
              <a:rPr lang="en-US" smtClean="0"/>
              <a:t>-16-April-2024-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6FE1-936E-1C3E-D8D9-6551D0BE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09A9-3A98-BCE9-3314-85636433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6D2FC-76F0-358D-E881-3538248E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AA3E1-35D4-E823-B94A-3EA26F3C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1448-C33C-81E1-F3C3-0987F082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EB31-83C2-45CD-AA70-337622EDD7E4}" type="datetime1">
              <a:rPr lang="en-US" smtClean="0"/>
              <a:t>-16-April-2024-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3D44-6D38-F02A-00CD-BC9D4E53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C1B5-EE09-084D-2B38-D32D6A4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A05E-D066-9439-8E71-8F51F417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B93B-5B89-2A9E-8304-213369BC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8FA5-B829-DAD0-9A81-1C18DF46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C25F-09B7-4DA2-B382-F818E6A8D9EB}" type="datetime1">
              <a:rPr lang="en-US" smtClean="0"/>
              <a:t>-16-April-2024-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0A8F-6D9C-CB0C-2B0C-ADD62029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535-9991-C108-0AB4-9D109F6D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D6FA-7A93-A7C6-AFE4-FE856D90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BFA2-7D4D-09FC-99CE-21A49F62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D0B1-B084-3A51-B553-7D7F6DA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C0CC-65F1-4DFE-9C27-E6CA1813FA30}" type="datetime1">
              <a:rPr lang="en-US" smtClean="0"/>
              <a:t>-16-April-2024-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5B9C-D965-D491-591E-2329AF17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A44A-FB7A-025B-6FE4-D4F1D0D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A82A-330C-DA3E-97EB-4CD1F889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637C-92D2-4F63-9837-05F4A87C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A180-465F-3092-CC0B-D96BCD8A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912EF-7EEF-DB10-F3C3-13AE1410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6A0B-DFD9-45A0-BE91-F49294D30538}" type="datetime1">
              <a:rPr lang="en-US" smtClean="0"/>
              <a:t>-16-April-2024-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5E69-6521-50A4-7F5D-056101F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3AF3-FF29-A832-994A-35371888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F57C-8C37-5198-69CB-B3A3398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2147-A681-002B-513E-8571D46D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FB9C-3021-C962-BED4-B9D10F712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AC9B6-EB7D-88D9-05B7-4341DCF23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B6647-6209-1BB0-1E9E-182212DFB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6EE48-90DE-5B67-4477-F644F438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845D-A752-4963-953B-E953B25E2FD8}" type="datetime1">
              <a:rPr lang="en-US" smtClean="0"/>
              <a:t>-16-April-2024-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C54BA-31E4-51A7-27AA-6A8C43F0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8F760-FF38-88E4-562D-E581F3B0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79B-B3E6-9EAC-8292-5AFB793F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007A5-AC6D-E0A8-67B1-6F645DB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F3DC-2437-4E99-BE97-B41E390274D0}" type="datetime1">
              <a:rPr lang="en-US" smtClean="0"/>
              <a:t>-16-April-2024-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281F2-6722-6446-73EE-9CD85865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B101D-54E9-014B-3FE0-E69150A0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5813C-76E5-8920-F900-603B8ADA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FAD6-699F-444D-9F2F-5562D4C1CFEA}" type="datetime1">
              <a:rPr lang="en-US" smtClean="0"/>
              <a:t>-16-April-2024-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3226-D2B7-327D-3947-532BF0B5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F04B4-7D22-3550-BF59-AC60A0A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213C-24C5-7018-3962-9F14A8DE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CCB2-D38C-ED01-E6CF-35422D9F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84101-2A0F-B673-0F7A-49B795E97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CAE2-BFB9-C8AC-E601-3F287929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33F2-8337-4A54-9673-017412BFF17C}" type="datetime1">
              <a:rPr lang="en-US" smtClean="0"/>
              <a:t>-16-April-2024-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8249-7851-6530-9A09-01BFFD17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59006-5AC2-220F-D460-7CA72BCC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D0D6-E517-8427-AF3A-3AC1EDE0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4FC81-C765-B7CB-9D26-C99DDB6C8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E9E2-CFA2-539B-E61C-5256EF66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B0AF-BB70-3FAD-BDE2-F9AB0739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7D6-EE68-4F7B-A1D5-9433C820BE0A}" type="datetime1">
              <a:rPr lang="en-US" smtClean="0"/>
              <a:t>-16-April-2024-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C19A-7594-917E-42CE-2D172665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2D9F-A95E-9ABA-DFBE-D6FBC0E1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334EC-D79A-B649-CC95-AB04028E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C3BDA-7003-0215-0A3C-D61D43F9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4E5D-C809-C35F-3C02-6AE2A5B85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1C4D-E83D-4A72-8280-815A0DC79E00}" type="datetime1">
              <a:rPr lang="en-US" smtClean="0"/>
              <a:t>-16-April-2024-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C9F3-7110-3B54-EF33-A988BEC51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AE42-3208-1CED-A66B-7E60A732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3D98-378B-43F3-B0D8-19979B9D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25F680-565C-0E61-6389-2844B6558B85}"/>
              </a:ext>
            </a:extLst>
          </p:cNvPr>
          <p:cNvSpPr/>
          <p:nvPr/>
        </p:nvSpPr>
        <p:spPr>
          <a:xfrm>
            <a:off x="3131089" y="3725662"/>
            <a:ext cx="5929819" cy="11460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Платформа для дистанционного </a:t>
            </a:r>
          </a:p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управления учебным процессом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20F40F-F96F-7016-A3A1-17830B2DB1D9}"/>
              </a:ext>
            </a:extLst>
          </p:cNvPr>
          <p:cNvSpPr/>
          <p:nvPr/>
        </p:nvSpPr>
        <p:spPr>
          <a:xfrm>
            <a:off x="4902735" y="4988070"/>
            <a:ext cx="2386525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B53AB-3A21-3062-6185-8A81C51B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600" y="59204"/>
            <a:ext cx="8773550" cy="488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46228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Перспективы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6D8919-3C3A-4889-F3B7-60AB1EDE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fld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4CC271-FB85-2FEB-E114-982321746BD3}"/>
              </a:ext>
            </a:extLst>
          </p:cNvPr>
          <p:cNvSpPr/>
          <p:nvPr/>
        </p:nvSpPr>
        <p:spPr>
          <a:xfrm>
            <a:off x="292099" y="3044380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 только школы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9AAFCA-734C-357E-72BD-3C23AEF3FEF3}"/>
              </a:ext>
            </a:extLst>
          </p:cNvPr>
          <p:cNvSpPr/>
          <p:nvPr/>
        </p:nvSpPr>
        <p:spPr>
          <a:xfrm>
            <a:off x="292099" y="2269804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Плата за использование сервиса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8EB69-05F1-08C2-3DD6-BEBDE79FFC66}"/>
              </a:ext>
            </a:extLst>
          </p:cNvPr>
          <p:cNvSpPr/>
          <p:nvPr/>
        </p:nvSpPr>
        <p:spPr>
          <a:xfrm>
            <a:off x="292099" y="3818956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Единое расписание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AEEEB9-2881-967F-45AA-9B932AC9A5E4}"/>
              </a:ext>
            </a:extLst>
          </p:cNvPr>
          <p:cNvSpPr/>
          <p:nvPr/>
        </p:nvSpPr>
        <p:spPr>
          <a:xfrm>
            <a:off x="292099" y="4593532"/>
            <a:ext cx="6699250" cy="48357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Роль для родителя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6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25F680-565C-0E61-6389-2844B6558B85}"/>
              </a:ext>
            </a:extLst>
          </p:cNvPr>
          <p:cNvSpPr/>
          <p:nvPr/>
        </p:nvSpPr>
        <p:spPr>
          <a:xfrm>
            <a:off x="151245" y="3392737"/>
            <a:ext cx="8392549" cy="11460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Платформа для дистанционного управления учебным процессом в школах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20F40F-F96F-7016-A3A1-17830B2DB1D9}"/>
              </a:ext>
            </a:extLst>
          </p:cNvPr>
          <p:cNvSpPr/>
          <p:nvPr/>
        </p:nvSpPr>
        <p:spPr>
          <a:xfrm>
            <a:off x="151244" y="4639480"/>
            <a:ext cx="2210956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B53AB-3A21-3062-6185-8A81C51B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6700" y="-347768"/>
            <a:ext cx="8773550" cy="48865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64C344-213A-0E06-8E2C-E34610D1D91F}"/>
              </a:ext>
            </a:extLst>
          </p:cNvPr>
          <p:cNvSpPr/>
          <p:nvPr/>
        </p:nvSpPr>
        <p:spPr>
          <a:xfrm>
            <a:off x="8753379" y="2697932"/>
            <a:ext cx="3204927" cy="579969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</a:t>
            </a:r>
            <a:endParaRPr lang="ru-RU" sz="2400" b="1" i="0" dirty="0">
              <a:solidFill>
                <a:srgbClr val="F0F0F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81A01-6B5E-4140-9297-767BE9207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19" y="3358124"/>
            <a:ext cx="3367535" cy="33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A02AFA-68B9-EF5E-93BC-B9C4633A856E}"/>
              </a:ext>
            </a:extLst>
          </p:cNvPr>
          <p:cNvSpPr/>
          <p:nvPr/>
        </p:nvSpPr>
        <p:spPr>
          <a:xfrm>
            <a:off x="330201" y="584200"/>
            <a:ext cx="3594100" cy="46974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Шлыков Данила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Тимлид, архитектор, дизайнер, верстальщик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Данила Шлыков">
            <a:extLst>
              <a:ext uri="{FF2B5EF4-FFF2-40B4-BE49-F238E27FC236}">
                <a16:creationId xmlns:a16="http://schemas.microsoft.com/office/drawing/2014/main" id="{66706709-3D4F-D3D9-2116-B70D82B0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2068510"/>
            <a:ext cx="2844800" cy="2844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8D869B-36E1-0E7D-2A88-767592664F23}"/>
              </a:ext>
            </a:extLst>
          </p:cNvPr>
          <p:cNvSpPr/>
          <p:nvPr/>
        </p:nvSpPr>
        <p:spPr>
          <a:xfrm>
            <a:off x="4298950" y="1397000"/>
            <a:ext cx="3594100" cy="51292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Саков Евгений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Проектировщик БД, разработчик, тестировщик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224A9-AAA9-3FBE-E8C1-7825ED1D5972}"/>
              </a:ext>
            </a:extLst>
          </p:cNvPr>
          <p:cNvSpPr/>
          <p:nvPr/>
        </p:nvSpPr>
        <p:spPr>
          <a:xfrm>
            <a:off x="8267699" y="584200"/>
            <a:ext cx="3594100" cy="469741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3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Сапегин Павел</a:t>
            </a:r>
          </a:p>
          <a:p>
            <a:pPr algn="ctr"/>
            <a:r>
              <a:rPr lang="ru-RU" sz="2000" b="0" i="1" dirty="0">
                <a:solidFill>
                  <a:srgbClr val="E6EDF3"/>
                </a:solidFill>
                <a:effectLst/>
                <a:latin typeface="-apple-system"/>
              </a:rPr>
              <a:t>ПМ, системный аналитик, разработчик, сейл</a:t>
            </a:r>
            <a:endParaRPr lang="ru-RU" sz="2000" b="1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Евгений Саков">
            <a:extLst>
              <a:ext uri="{FF2B5EF4-FFF2-40B4-BE49-F238E27FC236}">
                <a16:creationId xmlns:a16="http://schemas.microsoft.com/office/drawing/2014/main" id="{9475F202-82EE-4919-84E1-BF4FA840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347519"/>
            <a:ext cx="2844800" cy="2844800"/>
          </a:xfrm>
          <a:prstGeom prst="round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авел Сапегин">
            <a:extLst>
              <a:ext uri="{FF2B5EF4-FFF2-40B4-BE49-F238E27FC236}">
                <a16:creationId xmlns:a16="http://schemas.microsoft.com/office/drawing/2014/main" id="{4E47F596-CE85-D15C-67C6-A3A45997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9" y="2068510"/>
            <a:ext cx="2844800" cy="2844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B561CF-AA34-931B-1A49-FC8B17C0892F}"/>
              </a:ext>
            </a:extLst>
          </p:cNvPr>
          <p:cNvSpPr/>
          <p:nvPr/>
        </p:nvSpPr>
        <p:spPr>
          <a:xfrm>
            <a:off x="3987800" y="250970"/>
            <a:ext cx="4216399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7.7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012D2-36AD-4DB4-F205-885DC95E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6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C82B91-025A-4927-1CAF-D696A8739DA6}"/>
              </a:ext>
            </a:extLst>
          </p:cNvPr>
          <p:cNvSpPr/>
          <p:nvPr/>
        </p:nvSpPr>
        <p:spPr>
          <a:xfrm>
            <a:off x="292100" y="174770"/>
            <a:ext cx="35052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Проблема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EC2BC-04B7-3AA1-B759-40FCCD53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497" y="1388839"/>
            <a:ext cx="2644181" cy="51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A46D1-D5DD-59FC-F3A2-4EC88AB9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08" y="1388839"/>
            <a:ext cx="2677562" cy="515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A9995C-C540-1B16-04A1-D2E6C93D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4" y="1388839"/>
            <a:ext cx="2637028" cy="515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AB2BA-0048-894E-DD05-4FEC81D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01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64135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Целевая аудитория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17E641-FE7E-8F49-3799-0BCAEC38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1" y="1811480"/>
            <a:ext cx="6032500" cy="4075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2580-E0A9-89DE-C99D-959CA4FE8CD0}"/>
              </a:ext>
            </a:extLst>
          </p:cNvPr>
          <p:cNvSpPr txBox="1"/>
          <p:nvPr/>
        </p:nvSpPr>
        <p:spPr>
          <a:xfrm>
            <a:off x="292100" y="6228576"/>
            <a:ext cx="242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Designed by pikisuperstar / Freepik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1DAE10-B0D8-42BA-9FE9-31F9D3F8AE7F}"/>
              </a:ext>
            </a:extLst>
          </p:cNvPr>
          <p:cNvSpPr/>
          <p:nvPr/>
        </p:nvSpPr>
        <p:spPr>
          <a:xfrm>
            <a:off x="6543675" y="1372970"/>
            <a:ext cx="5356224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Ученики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4DA0E2-7030-F039-B36C-5458FCC60632}"/>
              </a:ext>
            </a:extLst>
          </p:cNvPr>
          <p:cNvSpPr/>
          <p:nvPr/>
        </p:nvSpPr>
        <p:spPr>
          <a:xfrm>
            <a:off x="6543675" y="2973530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Любой возраст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001EB9-894F-5050-3F47-2CF9798CDA88}"/>
              </a:ext>
            </a:extLst>
          </p:cNvPr>
          <p:cNvSpPr/>
          <p:nvPr/>
        </p:nvSpPr>
        <p:spPr>
          <a:xfrm>
            <a:off x="6543675" y="3516815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Любой класс обучения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40D17C-7A47-5A4F-DAE0-1267CADDD03B}"/>
              </a:ext>
            </a:extLst>
          </p:cNvPr>
          <p:cNvSpPr/>
          <p:nvPr/>
        </p:nvSpPr>
        <p:spPr>
          <a:xfrm>
            <a:off x="6543675" y="4060100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Любая успеваемость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590AFF-3DDD-9AF0-8872-3B17ADD31354}"/>
              </a:ext>
            </a:extLst>
          </p:cNvPr>
          <p:cNvSpPr/>
          <p:nvPr/>
        </p:nvSpPr>
        <p:spPr>
          <a:xfrm>
            <a:off x="6543675" y="2430245"/>
            <a:ext cx="5356224" cy="42725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Обучающиеся в школе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5F8FDA-EA3D-61E5-D4E4-9CB64222E6DA}"/>
              </a:ext>
            </a:extLst>
          </p:cNvPr>
          <p:cNvSpPr/>
          <p:nvPr/>
        </p:nvSpPr>
        <p:spPr>
          <a:xfrm>
            <a:off x="6543675" y="4603385"/>
            <a:ext cx="5356224" cy="1283425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Минимальный уровень владения компьютером или мобильным устройством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21274C3-EE4D-51CC-2C21-8CAA7851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05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0285EBA5-E288-1815-E35E-57B8E11D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75890" y="2296109"/>
            <a:ext cx="5229802" cy="28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11DD2FE-96A8-5BA1-46F4-FC3326E7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9150" y="2296109"/>
            <a:ext cx="5229802" cy="28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CB47C9E-78C9-A881-7B68-17D54055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37591" y="2296109"/>
            <a:ext cx="5229802" cy="28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33655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Решение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7FA070-210C-2E45-7FCB-ED63D9C6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26" y="1447722"/>
            <a:ext cx="2563058" cy="45907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2D1FB8-5310-13F9-625A-7EE29EBBB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638" y="1447723"/>
            <a:ext cx="2586335" cy="45907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8BB0F7-E578-87F8-46D6-49195B2B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64" y="1447722"/>
            <a:ext cx="2586335" cy="45907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79B4B17-195B-A525-4E9A-EA15BAE5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4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70612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Средства реализации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91FC05-91F0-AF35-8FF1-3C0DF57B1FDF}"/>
              </a:ext>
            </a:extLst>
          </p:cNvPr>
          <p:cNvSpPr/>
          <p:nvPr/>
        </p:nvSpPr>
        <p:spPr>
          <a:xfrm>
            <a:off x="292100" y="2168670"/>
            <a:ext cx="3695700" cy="6126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</a:t>
            </a:r>
            <a:endParaRPr lang="ru-RU" sz="36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30DF6C-22B5-6B0D-29C7-2E6149CB21C0}"/>
              </a:ext>
            </a:extLst>
          </p:cNvPr>
          <p:cNvSpPr/>
          <p:nvPr/>
        </p:nvSpPr>
        <p:spPr>
          <a:xfrm>
            <a:off x="4248150" y="2168670"/>
            <a:ext cx="3695700" cy="6126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</a:t>
            </a:r>
            <a:endParaRPr lang="ru-RU" sz="36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F4D55-4F2D-30DA-E8B4-B6439218833C}"/>
              </a:ext>
            </a:extLst>
          </p:cNvPr>
          <p:cNvSpPr/>
          <p:nvPr/>
        </p:nvSpPr>
        <p:spPr>
          <a:xfrm>
            <a:off x="8204200" y="2168670"/>
            <a:ext cx="3695700" cy="6126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0F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Mobile</a:t>
            </a:r>
            <a:endParaRPr lang="ru-RU" sz="36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B2951A-F74C-C90D-79FF-F532CE11E1FF}"/>
              </a:ext>
            </a:extLst>
          </p:cNvPr>
          <p:cNvSpPr/>
          <p:nvPr/>
        </p:nvSpPr>
        <p:spPr>
          <a:xfrm>
            <a:off x="292100" y="306575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JavaScript ES6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4F2283-35ED-7061-EC94-CB1463928710}"/>
              </a:ext>
            </a:extLst>
          </p:cNvPr>
          <p:cNvSpPr/>
          <p:nvPr/>
        </p:nvSpPr>
        <p:spPr>
          <a:xfrm>
            <a:off x="292100" y="356126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TypeScript 5.0.4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8049C-4122-7EC1-887E-017499F19745}"/>
              </a:ext>
            </a:extLst>
          </p:cNvPr>
          <p:cNvSpPr/>
          <p:nvPr/>
        </p:nvSpPr>
        <p:spPr>
          <a:xfrm>
            <a:off x="292100" y="405678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Node.js 18.18.2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1EDDCC-AE9F-BD93-E92F-BC43455426B9}"/>
              </a:ext>
            </a:extLst>
          </p:cNvPr>
          <p:cNvSpPr/>
          <p:nvPr/>
        </p:nvSpPr>
        <p:spPr>
          <a:xfrm>
            <a:off x="292100" y="455229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Next.js 14.1.1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EB4BE-4C78-0F01-CC7D-10D84F643E08}"/>
              </a:ext>
            </a:extLst>
          </p:cNvPr>
          <p:cNvSpPr/>
          <p:nvPr/>
        </p:nvSpPr>
        <p:spPr>
          <a:xfrm>
            <a:off x="292100" y="504781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Feature Sliced Design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7E9CDC-AC64-5D79-1F64-9277478BB98D}"/>
              </a:ext>
            </a:extLst>
          </p:cNvPr>
          <p:cNvSpPr/>
          <p:nvPr/>
        </p:nvSpPr>
        <p:spPr>
          <a:xfrm>
            <a:off x="4248150" y="304388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Java 21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FBFFF9-3AF6-C439-C7D5-898BF568DED6}"/>
              </a:ext>
            </a:extLst>
          </p:cNvPr>
          <p:cNvSpPr/>
          <p:nvPr/>
        </p:nvSpPr>
        <p:spPr>
          <a:xfrm>
            <a:off x="4248150" y="356126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Spring Boot 3.2.3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6B1F91-5415-AD7F-AE4B-18F8027F8DA9}"/>
              </a:ext>
            </a:extLst>
          </p:cNvPr>
          <p:cNvSpPr/>
          <p:nvPr/>
        </p:nvSpPr>
        <p:spPr>
          <a:xfrm>
            <a:off x="4248150" y="4056780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PostgreSQL 14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EC1FF4-5C7D-0296-45BC-3EC5FCCD938D}"/>
              </a:ext>
            </a:extLst>
          </p:cNvPr>
          <p:cNvSpPr/>
          <p:nvPr/>
        </p:nvSpPr>
        <p:spPr>
          <a:xfrm>
            <a:off x="4248150" y="455229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MVC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33EE90-6DBB-78F3-E097-19908EEFEDF7}"/>
              </a:ext>
            </a:extLst>
          </p:cNvPr>
          <p:cNvSpPr/>
          <p:nvPr/>
        </p:nvSpPr>
        <p:spPr>
          <a:xfrm>
            <a:off x="8204200" y="304388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Dart 3.3.0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8383D8-6A97-24D4-4015-7AC8BCD5AC9C}"/>
              </a:ext>
            </a:extLst>
          </p:cNvPr>
          <p:cNvSpPr/>
          <p:nvPr/>
        </p:nvSpPr>
        <p:spPr>
          <a:xfrm>
            <a:off x="8204200" y="356126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Flutter 3.19.2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48EBD1-5D1E-0A72-90BC-1F6F2D2B79F4}"/>
              </a:ext>
            </a:extLst>
          </p:cNvPr>
          <p:cNvSpPr/>
          <p:nvPr/>
        </p:nvSpPr>
        <p:spPr>
          <a:xfrm>
            <a:off x="8204200" y="4078645"/>
            <a:ext cx="3695700" cy="42213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BBBBBB"/>
                </a:solidFill>
                <a:effectLst/>
                <a:latin typeface="Inter" panose="02000503000000020004" pitchFamily="2" charset="0"/>
              </a:rPr>
              <a:t>MVVM</a:t>
            </a:r>
            <a:endParaRPr lang="ru-RU" sz="2400" b="1" i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882712F-21B7-1C10-6F23-C7CE96B4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69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49911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3992E-8362-D803-1EFF-24FD20DE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7</a:t>
            </a:fld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E4910D-6E8D-7108-BF87-2558DC20436C}"/>
              </a:ext>
            </a:extLst>
          </p:cNvPr>
          <p:cNvSpPr/>
          <p:nvPr/>
        </p:nvSpPr>
        <p:spPr>
          <a:xfrm>
            <a:off x="292100" y="1774959"/>
            <a:ext cx="8559802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Бесплатный функционал для дневника и расписания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C9FBE8-2B54-EBD2-CCAD-7BF9B16BEBEC}"/>
              </a:ext>
            </a:extLst>
          </p:cNvPr>
          <p:cNvSpPr/>
          <p:nvPr/>
        </p:nvSpPr>
        <p:spPr>
          <a:xfrm>
            <a:off x="292100" y="2649979"/>
            <a:ext cx="8559801" cy="93621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Управление только учебным процессом в рамках одного приложения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E677A0-ED83-BE69-4447-EB96BD1124AE}"/>
              </a:ext>
            </a:extLst>
          </p:cNvPr>
          <p:cNvSpPr/>
          <p:nvPr/>
        </p:nvSpPr>
        <p:spPr>
          <a:xfrm>
            <a:off x="292100" y="3822319"/>
            <a:ext cx="8559801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Мобильное и веб приложение для учеников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8E62B7-B3E2-910B-3074-0468296720CD}"/>
              </a:ext>
            </a:extLst>
          </p:cNvPr>
          <p:cNvSpPr/>
          <p:nvPr/>
        </p:nvSpPr>
        <p:spPr>
          <a:xfrm>
            <a:off x="292100" y="4697339"/>
            <a:ext cx="8559801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Функция заметок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470500-FE87-12B8-DA9B-13543F44F73A}"/>
              </a:ext>
            </a:extLst>
          </p:cNvPr>
          <p:cNvSpPr/>
          <p:nvPr/>
        </p:nvSpPr>
        <p:spPr>
          <a:xfrm>
            <a:off x="292100" y="5572359"/>
            <a:ext cx="8559801" cy="63889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Перспектива: не только школы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100" y="174770"/>
            <a:ext cx="534670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Бизнес-модель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D5DC75-6C07-16DB-CD0E-E39AE598073C}"/>
              </a:ext>
            </a:extLst>
          </p:cNvPr>
          <p:cNvSpPr/>
          <p:nvPr/>
        </p:nvSpPr>
        <p:spPr>
          <a:xfrm>
            <a:off x="292098" y="1752601"/>
            <a:ext cx="7010401" cy="93621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Реализовать платный функционал уведомлений для аккаунтов родителей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4B64AB-EDC0-D28F-BBAB-A3B48B5D63F8}"/>
              </a:ext>
            </a:extLst>
          </p:cNvPr>
          <p:cNvSpPr/>
          <p:nvPr/>
        </p:nvSpPr>
        <p:spPr>
          <a:xfrm>
            <a:off x="292099" y="2952391"/>
            <a:ext cx="7010400" cy="936213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Рекламировать сервисы, целевая аудитория которых - учащиеся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93011-B22D-760D-AD74-96F35BEF100B}"/>
              </a:ext>
            </a:extLst>
          </p:cNvPr>
          <p:cNvSpPr/>
          <p:nvPr/>
        </p:nvSpPr>
        <p:spPr>
          <a:xfrm>
            <a:off x="292099" y="4152180"/>
            <a:ext cx="7010400" cy="936213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F0F0F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Реализовать сбор статистики, которую затем передавать районному управлению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B708C-B9C5-F58B-D661-B4C0339B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/>
              <a:t>8</a:t>
            </a:fld>
            <a:endParaRPr lang="en-US" sz="24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639D31-3311-D5E0-F63B-F709FD4FBD26}"/>
              </a:ext>
            </a:extLst>
          </p:cNvPr>
          <p:cNvSpPr/>
          <p:nvPr/>
        </p:nvSpPr>
        <p:spPr>
          <a:xfrm>
            <a:off x="292098" y="5351970"/>
            <a:ext cx="7010400" cy="587104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E1E3E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Плата за сервис для школ</a:t>
            </a:r>
            <a:endParaRPr lang="ru-RU" sz="2400" b="1" dirty="0">
              <a:solidFill>
                <a:srgbClr val="F0F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9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74B326-5A74-DE27-9EA4-C4A45A26B093}"/>
              </a:ext>
            </a:extLst>
          </p:cNvPr>
          <p:cNvSpPr/>
          <p:nvPr/>
        </p:nvSpPr>
        <p:spPr>
          <a:xfrm>
            <a:off x="8296362" y="1157288"/>
            <a:ext cx="1442951" cy="695326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023DE-67F4-CB6D-82AC-D8D59E76DFE9}"/>
              </a:ext>
            </a:extLst>
          </p:cNvPr>
          <p:cNvSpPr/>
          <p:nvPr/>
        </p:nvSpPr>
        <p:spPr>
          <a:xfrm>
            <a:off x="7055619" y="4103833"/>
            <a:ext cx="1524000" cy="850900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B8B89-495D-8504-7BCE-0B0710481A24}"/>
              </a:ext>
            </a:extLst>
          </p:cNvPr>
          <p:cNvSpPr/>
          <p:nvPr/>
        </p:nvSpPr>
        <p:spPr>
          <a:xfrm>
            <a:off x="292099" y="174770"/>
            <a:ext cx="8287520" cy="893620"/>
          </a:xfrm>
          <a:prstGeom prst="roundRect">
            <a:avLst/>
          </a:prstGeom>
          <a:solidFill>
            <a:srgbClr val="0C3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F79E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План развития на семестр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6D8919-3C3A-4889-F3B7-60AB1EDE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D98-378B-43F3-B0D8-19979B9DAE73}" type="slidenum">
              <a:rPr lang="en-US" sz="24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fld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7F7EB-D9B7-41EA-7525-63FF58A71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72"/>
          <a:stretch/>
        </p:blipFill>
        <p:spPr>
          <a:xfrm>
            <a:off x="0" y="1623289"/>
            <a:ext cx="11739502" cy="2450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FEF82-BBBF-ED4B-DF43-CD6C23E8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60" y="996491"/>
            <a:ext cx="2183313" cy="1253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CB3BE-E056-E869-A92F-4DEA7F0FAD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79"/>
          <a:stretch/>
        </p:blipFill>
        <p:spPr>
          <a:xfrm>
            <a:off x="0" y="3995171"/>
            <a:ext cx="8636770" cy="23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192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Inter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 elnick</dc:creator>
  <cp:lastModifiedBy>danil elnick</cp:lastModifiedBy>
  <cp:revision>18</cp:revision>
  <dcterms:created xsi:type="dcterms:W3CDTF">2024-03-12T12:53:14Z</dcterms:created>
  <dcterms:modified xsi:type="dcterms:W3CDTF">2024-04-16T15:22:22Z</dcterms:modified>
</cp:coreProperties>
</file>