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4" r:id="rId9"/>
    <p:sldId id="282" r:id="rId10"/>
    <p:sldId id="275" r:id="rId11"/>
    <p:sldId id="283" r:id="rId12"/>
    <p:sldId id="285" r:id="rId13"/>
    <p:sldId id="276" r:id="rId14"/>
    <p:sldId id="288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tio1/DS101-20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558453" y="7462"/>
            <a:ext cx="29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DS101-2025-03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2204937" y="6188818"/>
            <a:ext cx="816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PhD. Eng.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	As. Eng. Vitalii TODERIAN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Hands-on Experiment: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Regression for imobiliare.ro basically the same as for a buying propensity prediction system (pharma recommender)</a:t>
            </a:r>
          </a:p>
        </p:txBody>
      </p:sp>
    </p:spTree>
    <p:extLst>
      <p:ext uri="{BB962C8B-B14F-4D97-AF65-F5344CB8AC3E}">
        <p14:creationId xmlns:p14="http://schemas.microsoft.com/office/powerpoint/2010/main" val="39617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009312"/>
            <a:ext cx="7724030" cy="579302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___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___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	*see </a:t>
            </a:r>
            <a:r>
              <a:rPr lang="en-US" sz="1900" dirty="0">
                <a:hlinkClick r:id="rId2"/>
              </a:rPr>
              <a:t>https://github.com/Ratio1/DS101-2025</a:t>
            </a:r>
            <a:r>
              <a:rPr lang="en-US" sz="1900" dirty="0"/>
              <a:t> for dates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 / chat (Teams)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 err="1"/>
              <a:t>VSCode</a:t>
            </a:r>
            <a:r>
              <a:rPr lang="en-US" sz="3200" dirty="0"/>
              <a:t> or PyCharm with dev-env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(image: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sz="3200" dirty="0"/>
              <a:t>(Optional) Anaconda with TensorFlow</a:t>
            </a:r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13" y="1758778"/>
            <a:ext cx="7944190" cy="5099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428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Data Case Study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 </cp:lastModifiedBy>
  <cp:revision>64</cp:revision>
  <dcterms:created xsi:type="dcterms:W3CDTF">2018-10-02T06:38:21Z</dcterms:created>
  <dcterms:modified xsi:type="dcterms:W3CDTF">2025-10-20T11:28:20Z</dcterms:modified>
</cp:coreProperties>
</file>