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COMPOSICION de </a:t>
            </a:r>
            <a:br>
              <a:rPr lang="es-MX" dirty="0"/>
            </a:br>
            <a:r>
              <a:rPr lang="es-MX" dirty="0" err="1"/>
              <a:t>Mem</a:t>
            </a:r>
            <a:r>
              <a:rPr lang="es-MX" dirty="0"/>
              <a:t>. TEC. </a:t>
            </a:r>
            <a:r>
              <a:rPr lang="es-MX" dirty="0" err="1"/>
              <a:t>analitica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REDES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2085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6606" y="1627633"/>
            <a:ext cx="10178322" cy="3593591"/>
          </a:xfrm>
        </p:spPr>
        <p:txBody>
          <a:bodyPr>
            <a:noAutofit/>
          </a:bodyPr>
          <a:lstStyle/>
          <a:p>
            <a:r>
              <a:rPr lang="es-MX" sz="1800" dirty="0"/>
              <a:t>Para quien seria el proyecto</a:t>
            </a:r>
          </a:p>
          <a:p>
            <a:pPr marL="0" indent="0">
              <a:buNone/>
            </a:pPr>
            <a:r>
              <a:rPr lang="es-MX" sz="1800" dirty="0">
                <a:highlight>
                  <a:srgbClr val="000000"/>
                </a:highlight>
              </a:rPr>
              <a:t>Descripción de la empresa su misión, localización, distribución catastral para ubicar a los usuarios de la intranet en función del organigrama .</a:t>
            </a:r>
          </a:p>
          <a:p>
            <a:r>
              <a:rPr lang="es-MX" sz="1800" dirty="0"/>
              <a:t>Para que ?</a:t>
            </a:r>
          </a:p>
          <a:p>
            <a:pPr marL="0" indent="0">
              <a:buNone/>
            </a:pPr>
            <a:r>
              <a:rPr lang="es-MX" sz="1800" dirty="0">
                <a:highlight>
                  <a:srgbClr val="000000"/>
                </a:highlight>
              </a:rPr>
              <a:t>Descripción del enrutamiento entre Corporativo y posibles nodos, en área metropolitana, detalle de localización con coordenadas y distancias. Considerando enlaces punto a punto y/o ruta de enlace fibra óptica: TOPOLOGIA</a:t>
            </a:r>
          </a:p>
          <a:p>
            <a:r>
              <a:rPr lang="es-MX" sz="1800" dirty="0"/>
              <a:t>Por que?</a:t>
            </a:r>
          </a:p>
          <a:p>
            <a:pPr marL="0" indent="0">
              <a:buNone/>
            </a:pPr>
            <a:r>
              <a:rPr lang="es-MX" sz="1800" dirty="0"/>
              <a:t>Descripción de los servicios y ancho de Banda para:</a:t>
            </a:r>
          </a:p>
          <a:p>
            <a:pPr marL="0" indent="0">
              <a:buNone/>
            </a:pPr>
            <a:r>
              <a:rPr lang="es-MX" sz="1800" dirty="0">
                <a:highlight>
                  <a:srgbClr val="000000"/>
                </a:highlight>
              </a:rPr>
              <a:t>Intranet con dependencia de los protocolos de ATM para el enrutamiento.</a:t>
            </a:r>
          </a:p>
          <a:p>
            <a:pPr marL="0" indent="0">
              <a:buNone/>
            </a:pPr>
            <a:r>
              <a:rPr lang="es-MX" sz="1800" dirty="0"/>
              <a:t>Front </a:t>
            </a:r>
            <a:r>
              <a:rPr lang="es-MX" sz="1800" dirty="0" err="1"/>
              <a:t>end</a:t>
            </a:r>
            <a:r>
              <a:rPr lang="es-MX" sz="1800" dirty="0"/>
              <a:t> con  detalle en las características de la ingeniera  web, relacionada con la arquitectura de back </a:t>
            </a:r>
            <a:r>
              <a:rPr lang="es-MX" sz="1800" dirty="0" err="1"/>
              <a:t>end</a:t>
            </a:r>
            <a:r>
              <a:rPr lang="es-MX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15441"/>
            <a:ext cx="10178322" cy="3593591"/>
          </a:xfrm>
        </p:spPr>
        <p:txBody>
          <a:bodyPr>
            <a:noAutofit/>
          </a:bodyPr>
          <a:lstStyle/>
          <a:p>
            <a:r>
              <a:rPr lang="es-MX" dirty="0"/>
              <a:t>Tecnología de transmisión Telemática</a:t>
            </a:r>
          </a:p>
          <a:p>
            <a:pPr marL="0" indent="0">
              <a:buNone/>
            </a:pPr>
            <a:r>
              <a:rPr lang="es-MX" dirty="0">
                <a:highlight>
                  <a:srgbClr val="000000"/>
                </a:highlight>
              </a:rPr>
              <a:t>Cálculos de flujos en intranet ( arquitectura LAN) hacia una  red privada y características de enlace hacia la RTC como punto de inicio a la red de distribución y/o arrendamiento de servicios virtuales.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Enlace ISP </a:t>
            </a:r>
          </a:p>
          <a:p>
            <a:pPr marL="0" indent="0">
              <a:buNone/>
            </a:pPr>
            <a:r>
              <a:rPr lang="es-MX" dirty="0"/>
              <a:t>Como inicio hacia la comercialización de los servicios </a:t>
            </a:r>
            <a:r>
              <a:rPr lang="es-MX" dirty="0" err="1"/>
              <a:t>via</a:t>
            </a:r>
            <a:r>
              <a:rPr lang="es-MX" dirty="0"/>
              <a:t> internet (</a:t>
            </a:r>
            <a:r>
              <a:rPr lang="es-MX" dirty="0" err="1"/>
              <a:t>Ecomerce</a:t>
            </a:r>
            <a:r>
              <a:rPr lang="es-MX" dirty="0"/>
              <a:t>), detallando los enlaces vinculados al acceso de Base de datos mediante el registro de gestión o autenticación del cliente (navegador). </a:t>
            </a:r>
          </a:p>
          <a:p>
            <a:pPr marL="0" indent="0">
              <a:buNone/>
            </a:pPr>
            <a:r>
              <a:rPr lang="es-MX" dirty="0"/>
              <a:t>Dependiendo de la localización geográfica del mercado y/o alcance internacional</a:t>
            </a:r>
          </a:p>
          <a:p>
            <a:pPr marL="0" indent="0">
              <a:buNone/>
            </a:pPr>
            <a:r>
              <a:rPr lang="es-MX" dirty="0"/>
              <a:t>Servicios, bienes o productos.</a:t>
            </a:r>
          </a:p>
        </p:txBody>
      </p:sp>
    </p:spTree>
    <p:extLst>
      <p:ext uri="{BB962C8B-B14F-4D97-AF65-F5344CB8AC3E}">
        <p14:creationId xmlns:p14="http://schemas.microsoft.com/office/powerpoint/2010/main" val="44069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REQURIMIENTOS PARA </a:t>
            </a:r>
            <a:br>
              <a:rPr lang="es-MX" dirty="0"/>
            </a:br>
            <a:r>
              <a:rPr lang="es-MX" dirty="0"/>
              <a:t>ECOMERCE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Definición del ancho de banda (recursos,  BD,  GESTORES, ALMACENAJE, STREAMING, CHAT, COBROS, ETC)</a:t>
            </a:r>
          </a:p>
          <a:p>
            <a:r>
              <a:rPr lang="es-MX" dirty="0"/>
              <a:t>Vinculación software FRONT END  – hardware Arquitectura Back </a:t>
            </a:r>
            <a:r>
              <a:rPr lang="es-MX" dirty="0" err="1"/>
              <a:t>end</a:t>
            </a:r>
            <a:r>
              <a:rPr lang="es-MX" dirty="0"/>
              <a:t> </a:t>
            </a:r>
          </a:p>
          <a:p>
            <a:r>
              <a:rPr lang="es-MX" dirty="0"/>
              <a:t>Definición de  servicios a adquirir del ISP (navegador- buscador) Red de transporte, contratos cantidad de accesos de clientes </a:t>
            </a:r>
          </a:p>
          <a:p>
            <a:r>
              <a:rPr lang="es-MX" dirty="0"/>
              <a:t>Definición de servicios al DNS localización, requisitos </a:t>
            </a:r>
            <a:r>
              <a:rPr lang="es-MX" dirty="0" err="1"/>
              <a:t>adinistrativos</a:t>
            </a:r>
            <a:endParaRPr lang="es-MX" dirty="0"/>
          </a:p>
          <a:p>
            <a:r>
              <a:rPr lang="es-MX" dirty="0"/>
              <a:t>Requerimiento BW, tecnología de transmisión SDH y redundancia</a:t>
            </a:r>
          </a:p>
        </p:txBody>
      </p:sp>
    </p:spTree>
    <p:extLst>
      <p:ext uri="{BB962C8B-B14F-4D97-AF65-F5344CB8AC3E}">
        <p14:creationId xmlns:p14="http://schemas.microsoft.com/office/powerpoint/2010/main" val="259277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de enlace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30595"/>
            <a:ext cx="10178322" cy="4448998"/>
          </a:xfrm>
        </p:spPr>
        <p:txBody>
          <a:bodyPr>
            <a:normAutofit/>
          </a:bodyPr>
          <a:lstStyle/>
          <a:p>
            <a:pPr lvl="0">
              <a:buClr>
                <a:srgbClr val="2A1A00"/>
              </a:buClr>
            </a:pPr>
            <a:r>
              <a:rPr lang="es-MX" sz="19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000000"/>
                </a:highlight>
              </a:rPr>
              <a:t>Requerimiento tecnología de transmisión SDH, BW, MULTIPLEXADO y redundancia</a:t>
            </a:r>
          </a:p>
          <a:p>
            <a:pPr lvl="0">
              <a:buClr>
                <a:srgbClr val="2A1A00"/>
              </a:buClr>
            </a:pPr>
            <a:r>
              <a:rPr lang="es-MX" sz="19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000000"/>
                </a:highlight>
              </a:rPr>
              <a:t>Rutas  enlace principal y redundancia con equipo de transmisión óptica  especifico</a:t>
            </a:r>
          </a:p>
          <a:p>
            <a:r>
              <a:rPr lang="es-MX" dirty="0"/>
              <a:t>Ruta superficial, subsuelo o </a:t>
            </a:r>
            <a:r>
              <a:rPr lang="es-MX" dirty="0" err="1"/>
              <a:t>aerea</a:t>
            </a:r>
            <a:endParaRPr lang="es-MX" dirty="0"/>
          </a:p>
          <a:p>
            <a:r>
              <a:rPr lang="es-MX" dirty="0"/>
              <a:t>Normatividad</a:t>
            </a:r>
          </a:p>
          <a:p>
            <a:r>
              <a:rPr lang="es-MX" dirty="0" err="1"/>
              <a:t>Ducteria</a:t>
            </a:r>
            <a:endParaRPr lang="es-MX" dirty="0"/>
          </a:p>
          <a:p>
            <a:r>
              <a:rPr lang="es-MX" dirty="0"/>
              <a:t>Características de las fibras , carretes.</a:t>
            </a:r>
          </a:p>
          <a:p>
            <a:r>
              <a:rPr lang="es-MX" dirty="0"/>
              <a:t>Detalle de ADM, conectores, empalmes, cambio de tipo de cable </a:t>
            </a:r>
          </a:p>
          <a:p>
            <a:r>
              <a:rPr lang="es-MX" dirty="0"/>
              <a:t>Calculo del enlace con detalle en los cambios de nivel </a:t>
            </a:r>
          </a:p>
          <a:p>
            <a:r>
              <a:rPr lang="es-MX" dirty="0" err="1"/>
              <a:t>Enfasis</a:t>
            </a:r>
            <a:r>
              <a:rPr lang="es-MX" dirty="0"/>
              <a:t> en punto de conflicto, base para maqueta.</a:t>
            </a:r>
          </a:p>
          <a:p>
            <a:r>
              <a:rPr lang="es-MX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Conclusión de Vialidad (Margen) y a criterio del diseñador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8678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460</TotalTime>
  <Words>372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COMPOSICION de  Mem. TEC. analitica</vt:lpstr>
      <vt:lpstr>ANTECEDENTES</vt:lpstr>
      <vt:lpstr>planeación</vt:lpstr>
      <vt:lpstr>REQURIMIENTOS PARA  ECOMERCE</vt:lpstr>
      <vt:lpstr>Calculo de enlace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COMPOSICION de  Mem. TEC. analitica</dc:title>
  <dc:creator>Olivia Alva</dc:creator>
  <cp:lastModifiedBy>Jorge Anselmo Alvarado Balbuena</cp:lastModifiedBy>
  <cp:revision>16</cp:revision>
  <cp:lastPrinted>2018-10-16T18:22:43Z</cp:lastPrinted>
  <dcterms:created xsi:type="dcterms:W3CDTF">2018-10-16T17:27:16Z</dcterms:created>
  <dcterms:modified xsi:type="dcterms:W3CDTF">2019-05-19T03:45:11Z</dcterms:modified>
</cp:coreProperties>
</file>