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5" autoAdjust="0"/>
    <p:restoredTop sz="94477" autoAdjust="0"/>
  </p:normalViewPr>
  <p:slideViewPr>
    <p:cSldViewPr snapToGrid="0">
      <p:cViewPr>
        <p:scale>
          <a:sx n="75" d="100"/>
          <a:sy n="75" d="100"/>
        </p:scale>
        <p:origin x="24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6F9FD-CA9F-4B6F-8664-7DB9E2BAC03E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D0F42-C5E4-4C48-9498-632C075B9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2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Escenario general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0F42-C5E4-4C48-9498-632C075B983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6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E7AD4-BFFB-48BA-9550-B18B5E59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3D8ED-1D13-4263-BB6C-27D82024C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D2A95-C246-4A95-B97A-606731B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9051-7E5F-468C-88CD-027B2D6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C8A44-476B-469F-BBBB-0A356DC4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E0F18-6F8E-4738-A2D4-2BA55079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EDE285-DB92-4F0C-887D-474BB0DF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D0E5A-BD69-42A7-AD33-C01345B0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A0793-B0E4-4CA4-B298-628D7EF2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69068-285B-40E1-BFC6-4AC9C526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4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9376F-5737-4591-B4B5-87DAB631A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9900D-7EC6-48B5-8B0E-21D66DA10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D97A1-1685-4A26-A09B-1A47E51C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316D8-4F06-4761-8E72-49F3E6D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4024F-BDD6-4B1B-9CC5-DA7CA69F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81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577C6-859A-4E9B-9982-5C58827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48450-53D7-472F-BC90-7BB35DAB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71B50-A9F5-4321-B446-74F532A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F9065-E11C-4E6D-95DE-658FF1BA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C4ED1-1343-48D7-A72D-BFF5A6AB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4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B584D-EC1B-489C-978D-DAC6EF3C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DC3E7-4B96-4D50-AA63-9BF9F45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E2B3A-3069-478D-B840-0E346F76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1BB1D-1777-4CE7-9D56-927D02DC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A54FA-B51A-4DAD-B7E5-3AFF63F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3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253-40E7-47F7-9578-CD824FD7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77432-3918-431D-A1B3-CDE2E582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8E59D1-F403-4747-9488-91291105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FF4D2-D4C5-43CE-B128-86EA9AAA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2DC21C-80C3-4C74-8682-8F0AD32C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E3E61-870E-48C7-962D-9DCF08F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9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A6EE-257A-4931-98D6-174CE45F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CF86D-52BC-4403-819D-9C193FCB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7EBE5-F549-49F6-8537-E25E603C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9F619-15CC-4F64-9445-FB2CFFA0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842D19-AE3A-4C1A-A924-12A705D23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E1B87B-15FF-44A8-8C2D-270F5F2E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848A72-1406-4268-9B60-376CCE6D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B3ADFC-A262-40AF-AF66-39F53A0F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48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822F-228F-494F-A22D-1B8245BE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03269-B491-4C14-9070-011CA212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7B08FE-1A55-449E-AF7C-A1158B89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52E0FA-A522-41E2-8935-8EA665A1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0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DF285-4186-4E4B-8CE1-1D997E7D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414B53-B2EC-466F-8248-9783F6A6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7CC8E8-322F-4EB3-960D-2DD94838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9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0160E-27EF-4E15-B5AE-1A820051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FCEBD-DF78-49A3-9FEC-9F71C5F2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E1E032-0F7F-4A13-A397-D5093844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40560-BFCC-4DBF-AEBF-373C064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0B931-3DD4-4467-9243-10AA8A01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1832C-DE2E-4622-920B-CABA24C4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80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CA472-D830-4DBA-B58F-95C762A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2F21A1-D258-4B76-AD93-68A9B4A5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5EEF11-9167-4F32-AB3A-4F6B6426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568AA-848C-406A-A1C3-ECF84B77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FC2C0-D63B-4084-BB67-135AB8C9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C0FD6-FA6E-40E6-B96A-08DD80FD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0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50C3B3-E7BF-48AD-873D-B3ECD73F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B941F-DB81-4D94-9B91-3D54FDD3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EF924-17B6-49D3-867E-B2BE81E7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60B5-FAE1-4083-835D-8CB5E0D5B377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2E20C-7B86-43C7-A7AC-CEF305D37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868C9-7E3A-4DBF-8415-1EBEA8EDB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79E6-9128-493F-B5D4-7081BF0AC2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7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2F78B2D-1395-459C-B45D-333612B1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939"/>
            <a:ext cx="12192000" cy="52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apa&#10;&#10;Descripción generada automáticamente">
            <a:extLst>
              <a:ext uri="{FF2B5EF4-FFF2-40B4-BE49-F238E27FC236}">
                <a16:creationId xmlns:a16="http://schemas.microsoft.com/office/drawing/2014/main" id="{76020AA6-7371-4D37-A8DD-D64D7ED8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8134"/>
            <a:ext cx="12192000" cy="809761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7D93AD8-E68B-4F6E-9F0E-9ACBDD251532}"/>
              </a:ext>
            </a:extLst>
          </p:cNvPr>
          <p:cNvSpPr/>
          <p:nvPr/>
        </p:nvSpPr>
        <p:spPr>
          <a:xfrm>
            <a:off x="5138061" y="3596641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EFFFB96-80EB-4095-9838-14B65DBAA2EA}"/>
              </a:ext>
            </a:extLst>
          </p:cNvPr>
          <p:cNvSpPr/>
          <p:nvPr/>
        </p:nvSpPr>
        <p:spPr>
          <a:xfrm>
            <a:off x="11430005" y="5847805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8E9A847-A8D0-4C60-99B8-48E2C00AD3C5}"/>
              </a:ext>
            </a:extLst>
          </p:cNvPr>
          <p:cNvSpPr/>
          <p:nvPr/>
        </p:nvSpPr>
        <p:spPr>
          <a:xfrm>
            <a:off x="-256903" y="5003074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A5AAF84-B3C7-4BED-AC09-6BA651E58243}"/>
              </a:ext>
            </a:extLst>
          </p:cNvPr>
          <p:cNvSpPr/>
          <p:nvPr/>
        </p:nvSpPr>
        <p:spPr>
          <a:xfrm>
            <a:off x="11421295" y="-195943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C776228-C438-40E1-AB08-32EF11C477FE}"/>
              </a:ext>
            </a:extLst>
          </p:cNvPr>
          <p:cNvCxnSpPr/>
          <p:nvPr/>
        </p:nvCxnSpPr>
        <p:spPr>
          <a:xfrm flipH="1">
            <a:off x="5617033" y="383178"/>
            <a:ext cx="6261463" cy="38491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D693D6C-0E59-4322-944D-A63FEC8BEA9D}"/>
              </a:ext>
            </a:extLst>
          </p:cNvPr>
          <p:cNvCxnSpPr>
            <a:cxnSpLocks/>
          </p:cNvCxnSpPr>
          <p:nvPr/>
        </p:nvCxnSpPr>
        <p:spPr>
          <a:xfrm flipH="1" flipV="1">
            <a:off x="5617033" y="4232365"/>
            <a:ext cx="6261463" cy="22424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C4F4409-84D6-474C-BAE6-B86C5A23745C}"/>
              </a:ext>
            </a:extLst>
          </p:cNvPr>
          <p:cNvCxnSpPr>
            <a:cxnSpLocks/>
          </p:cNvCxnSpPr>
          <p:nvPr/>
        </p:nvCxnSpPr>
        <p:spPr>
          <a:xfrm flipV="1">
            <a:off x="252549" y="4232367"/>
            <a:ext cx="5364480" cy="132370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9841D2-2107-4623-89FA-7B5C78DDC855}"/>
              </a:ext>
            </a:extLst>
          </p:cNvPr>
          <p:cNvSpPr txBox="1"/>
          <p:nvPr/>
        </p:nvSpPr>
        <p:spPr>
          <a:xfrm rot="19884884">
            <a:off x="8525692" y="163286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1.12km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A7E5149-3E93-4E9A-8EB7-4465C2F72017}"/>
              </a:ext>
            </a:extLst>
          </p:cNvPr>
          <p:cNvSpPr txBox="1"/>
          <p:nvPr/>
        </p:nvSpPr>
        <p:spPr>
          <a:xfrm rot="1130802">
            <a:off x="8783262" y="508502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1km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FD64514-58C7-4A58-9D89-0C896662F385}"/>
              </a:ext>
            </a:extLst>
          </p:cNvPr>
          <p:cNvSpPr txBox="1"/>
          <p:nvPr/>
        </p:nvSpPr>
        <p:spPr>
          <a:xfrm rot="20858396">
            <a:off x="2881397" y="4352454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0.825km</a:t>
            </a:r>
          </a:p>
        </p:txBody>
      </p:sp>
    </p:spTree>
    <p:extLst>
      <p:ext uri="{BB962C8B-B14F-4D97-AF65-F5344CB8AC3E}">
        <p14:creationId xmlns:p14="http://schemas.microsoft.com/office/powerpoint/2010/main" val="215274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D1B0491-CB19-43B9-B7C0-16CB72CE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8" y="-322217"/>
            <a:ext cx="10526405" cy="866502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C129A70-C746-4C5A-825F-64332FE122A8}"/>
              </a:ext>
            </a:extLst>
          </p:cNvPr>
          <p:cNvSpPr/>
          <p:nvPr/>
        </p:nvSpPr>
        <p:spPr>
          <a:xfrm>
            <a:off x="6252758" y="3849189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BAC80-B513-4AC0-8487-798DCE919E66}"/>
              </a:ext>
            </a:extLst>
          </p:cNvPr>
          <p:cNvSpPr/>
          <p:nvPr/>
        </p:nvSpPr>
        <p:spPr>
          <a:xfrm>
            <a:off x="1619798" y="1637213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8DB48C-A7BA-4D17-9C4D-08291F0E7DC2}"/>
              </a:ext>
            </a:extLst>
          </p:cNvPr>
          <p:cNvSpPr/>
          <p:nvPr/>
        </p:nvSpPr>
        <p:spPr>
          <a:xfrm>
            <a:off x="7811593" y="949236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F85F36-E827-410C-B31A-B18525E3D4E6}"/>
              </a:ext>
            </a:extLst>
          </p:cNvPr>
          <p:cNvSpPr/>
          <p:nvPr/>
        </p:nvSpPr>
        <p:spPr>
          <a:xfrm>
            <a:off x="6744793" y="5590903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78A67FF-091C-4BE3-A527-F0CD33EDCD21}"/>
              </a:ext>
            </a:extLst>
          </p:cNvPr>
          <p:cNvCxnSpPr>
            <a:cxnSpLocks/>
          </p:cNvCxnSpPr>
          <p:nvPr/>
        </p:nvCxnSpPr>
        <p:spPr>
          <a:xfrm flipH="1">
            <a:off x="6744789" y="1558835"/>
            <a:ext cx="1545771" cy="283899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D975D32-355E-4523-830E-41F5A3CD2D76}"/>
              </a:ext>
            </a:extLst>
          </p:cNvPr>
          <p:cNvCxnSpPr>
            <a:cxnSpLocks/>
          </p:cNvCxnSpPr>
          <p:nvPr/>
        </p:nvCxnSpPr>
        <p:spPr>
          <a:xfrm flipH="1" flipV="1">
            <a:off x="6744789" y="4397833"/>
            <a:ext cx="448491" cy="17852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15AE3CC-5F35-4827-8359-AB7551741A43}"/>
              </a:ext>
            </a:extLst>
          </p:cNvPr>
          <p:cNvCxnSpPr>
            <a:cxnSpLocks/>
          </p:cNvCxnSpPr>
          <p:nvPr/>
        </p:nvCxnSpPr>
        <p:spPr>
          <a:xfrm>
            <a:off x="2133600" y="2142309"/>
            <a:ext cx="4611189" cy="22555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C89DEAC-9747-40A4-9A1A-C92B478660C1}"/>
              </a:ext>
            </a:extLst>
          </p:cNvPr>
          <p:cNvSpPr txBox="1"/>
          <p:nvPr/>
        </p:nvSpPr>
        <p:spPr>
          <a:xfrm rot="17989809">
            <a:off x="6996057" y="2175543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 469km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77B1D31-8F08-4EC4-93BE-DEF2AA44CA11}"/>
              </a:ext>
            </a:extLst>
          </p:cNvPr>
          <p:cNvSpPr txBox="1"/>
          <p:nvPr/>
        </p:nvSpPr>
        <p:spPr>
          <a:xfrm rot="1552565">
            <a:off x="3955934" y="2803372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 721km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FE5C3-9CFE-4C73-8DF2-448A1371BCA2}"/>
              </a:ext>
            </a:extLst>
          </p:cNvPr>
          <p:cNvSpPr txBox="1"/>
          <p:nvPr/>
        </p:nvSpPr>
        <p:spPr>
          <a:xfrm rot="4603584">
            <a:off x="7039963" y="4908230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 248km</a:t>
            </a:r>
          </a:p>
        </p:txBody>
      </p:sp>
    </p:spTree>
    <p:extLst>
      <p:ext uri="{BB962C8B-B14F-4D97-AF65-F5344CB8AC3E}">
        <p14:creationId xmlns:p14="http://schemas.microsoft.com/office/powerpoint/2010/main" val="32918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, blanco, colgando, diversos&#10;&#10;Descripción generada automáticamente">
            <a:extLst>
              <a:ext uri="{FF2B5EF4-FFF2-40B4-BE49-F238E27FC236}">
                <a16:creationId xmlns:a16="http://schemas.microsoft.com/office/drawing/2014/main" id="{11608BB5-452B-4998-B363-81E94742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8" y="3"/>
            <a:ext cx="10781979" cy="758516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6A3493F-2C33-4359-96F0-7965648A6FA7}"/>
              </a:ext>
            </a:extLst>
          </p:cNvPr>
          <p:cNvSpPr/>
          <p:nvPr/>
        </p:nvSpPr>
        <p:spPr>
          <a:xfrm>
            <a:off x="5077101" y="3683727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4A8A7E3-E684-44C2-B264-43E5687C3850}"/>
              </a:ext>
            </a:extLst>
          </p:cNvPr>
          <p:cNvSpPr/>
          <p:nvPr/>
        </p:nvSpPr>
        <p:spPr>
          <a:xfrm>
            <a:off x="10314347" y="5847805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B5E971-88D0-45BA-BEBB-DD9BA9142DE3}"/>
              </a:ext>
            </a:extLst>
          </p:cNvPr>
          <p:cNvSpPr/>
          <p:nvPr/>
        </p:nvSpPr>
        <p:spPr>
          <a:xfrm>
            <a:off x="7019113" y="1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672C95-BF72-4296-90D9-65E9D3150719}"/>
              </a:ext>
            </a:extLst>
          </p:cNvPr>
          <p:cNvSpPr/>
          <p:nvPr/>
        </p:nvSpPr>
        <p:spPr>
          <a:xfrm>
            <a:off x="712381" y="5634447"/>
            <a:ext cx="1018903" cy="1010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4E7FACF-40D6-47B2-A7A5-63509C2484A9}"/>
              </a:ext>
            </a:extLst>
          </p:cNvPr>
          <p:cNvCxnSpPr>
            <a:cxnSpLocks/>
          </p:cNvCxnSpPr>
          <p:nvPr/>
        </p:nvCxnSpPr>
        <p:spPr>
          <a:xfrm flipH="1">
            <a:off x="5556073" y="583477"/>
            <a:ext cx="1907177" cy="36837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9FE5E47-9BE9-47D2-B974-97539564CA08}"/>
              </a:ext>
            </a:extLst>
          </p:cNvPr>
          <p:cNvCxnSpPr>
            <a:cxnSpLocks/>
          </p:cNvCxnSpPr>
          <p:nvPr/>
        </p:nvCxnSpPr>
        <p:spPr>
          <a:xfrm flipH="1" flipV="1">
            <a:off x="5625741" y="4162701"/>
            <a:ext cx="5172892" cy="22990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34204C9-62FC-4ED8-BD69-A1904E97B7E5}"/>
              </a:ext>
            </a:extLst>
          </p:cNvPr>
          <p:cNvCxnSpPr>
            <a:cxnSpLocks/>
          </p:cNvCxnSpPr>
          <p:nvPr/>
        </p:nvCxnSpPr>
        <p:spPr>
          <a:xfrm flipV="1">
            <a:off x="1262743" y="4162701"/>
            <a:ext cx="4362995" cy="217714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FA9CA7-2EE3-4916-AE19-FAEE587737EC}"/>
              </a:ext>
            </a:extLst>
          </p:cNvPr>
          <p:cNvSpPr txBox="1"/>
          <p:nvPr/>
        </p:nvSpPr>
        <p:spPr>
          <a:xfrm rot="17989809">
            <a:off x="5831222" y="1950592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 338km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8DA0A4-8D56-4AA0-B8AC-2133AEA34FC4}"/>
              </a:ext>
            </a:extLst>
          </p:cNvPr>
          <p:cNvSpPr txBox="1"/>
          <p:nvPr/>
        </p:nvSpPr>
        <p:spPr>
          <a:xfrm rot="1696441">
            <a:off x="8235270" y="5127564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 430km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16CF39-FC4A-4108-8CB0-7D26FBD28593}"/>
              </a:ext>
            </a:extLst>
          </p:cNvPr>
          <p:cNvSpPr txBox="1"/>
          <p:nvPr/>
        </p:nvSpPr>
        <p:spPr>
          <a:xfrm rot="19843249">
            <a:off x="2904546" y="4709280"/>
            <a:ext cx="10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 400km</a:t>
            </a:r>
          </a:p>
        </p:txBody>
      </p:sp>
    </p:spTree>
    <p:extLst>
      <p:ext uri="{BB962C8B-B14F-4D97-AF65-F5344CB8AC3E}">
        <p14:creationId xmlns:p14="http://schemas.microsoft.com/office/powerpoint/2010/main" val="7776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6855EFF-835C-44A3-92DA-AE065D76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0" y="-1257300"/>
            <a:ext cx="11989899" cy="9869732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C391784B-F92D-4C19-B7D1-916CBF6E0A5F}"/>
              </a:ext>
            </a:extLst>
          </p:cNvPr>
          <p:cNvSpPr/>
          <p:nvPr/>
        </p:nvSpPr>
        <p:spPr>
          <a:xfrm>
            <a:off x="1273375" y="1178923"/>
            <a:ext cx="588507" cy="583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B6D489-58C5-49D1-A653-C3801099DBF8}"/>
              </a:ext>
            </a:extLst>
          </p:cNvPr>
          <p:cNvSpPr/>
          <p:nvPr/>
        </p:nvSpPr>
        <p:spPr>
          <a:xfrm>
            <a:off x="8285953" y="489127"/>
            <a:ext cx="588508" cy="58347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AF88A51-922A-4879-BC66-C714503F7FCD}"/>
              </a:ext>
            </a:extLst>
          </p:cNvPr>
          <p:cNvSpPr/>
          <p:nvPr/>
        </p:nvSpPr>
        <p:spPr>
          <a:xfrm>
            <a:off x="7028518" y="5730964"/>
            <a:ext cx="588507" cy="58347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482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24</Words>
  <Application>Microsoft Office PowerPoint</Application>
  <PresentationFormat>Panorámica</PresentationFormat>
  <Paragraphs>11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Anselmo Alvarado</dc:creator>
  <cp:lastModifiedBy>Anselmo Alvarado</cp:lastModifiedBy>
  <cp:revision>9</cp:revision>
  <dcterms:created xsi:type="dcterms:W3CDTF">2019-10-03T15:53:27Z</dcterms:created>
  <dcterms:modified xsi:type="dcterms:W3CDTF">2019-10-05T20:49:16Z</dcterms:modified>
</cp:coreProperties>
</file>