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9"/>
    <p:restoredTop sz="94627"/>
  </p:normalViewPr>
  <p:slideViewPr>
    <p:cSldViewPr snapToGrid="0" snapToObjects="1" showGuides="1">
      <p:cViewPr varScale="1">
        <p:scale>
          <a:sx n="112" d="100"/>
          <a:sy n="112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879E-46E9-7245-B81E-96B51098E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E76B-20ED-E043-B41E-FBA5DE327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2FC5-B20F-FF4C-9303-C2A36538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53FB-A11D-AA4F-80B5-8B031000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0F81-0BF5-EB46-BFC0-1603E47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2910-4322-E743-88B6-402A2282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CA45-6484-EF49-B55A-3F95E1955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E283-D07C-7342-802D-DCA8072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91B7-512D-8E41-A5F7-FE30C29C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C074-9E95-F742-ACC1-DAA7883A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BAAED-B386-D248-AD41-CD7BA929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61D55-0657-2047-9357-80FEAF9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61EB-38F1-2146-8F35-DE274B7B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509E-B69B-2845-BE13-CABC2217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2982-CF28-2D40-82DD-C48A5CC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212-2383-1749-910F-D2BAEDF4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C046-CEB0-7442-AA88-E76967AE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5B00-B263-2144-AF8A-F5B6A03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7F6D-3E93-F445-BA0A-C9587753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E912-55CB-4145-A485-8DF452CD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B98E-D354-054E-990A-ED530DF7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BD16-CD27-DF4B-838A-71E7D5662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3BB4-E154-B44B-9572-A5802F1F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567B-09D1-4741-ACBB-3F2C18EA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6133-B927-5844-B264-C0C026C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E947-831D-0942-9558-B801BF1C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E5CD-3184-F942-A3C4-989064EA0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F57EA-19A0-DF41-8D81-88DE0C2B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5E922-D305-244D-ADDB-5F2F4DE0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0FBC-EA36-7746-BB4E-EF4A242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D97A-00AC-F040-85AA-D0AE7F2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4167-3D2D-7A48-BF9F-44852D2B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A8A5-2400-7D41-93E9-D3663491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C73E-9E5E-244E-A00D-BAB5C702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A3293-73FE-974F-9655-2CE404285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A6086-8854-8B47-9A3F-39AD35B46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D7D75-8DF6-F74A-B0CE-9A8AB508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3FEA-663A-F84A-AEE9-534B42C8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15615-D083-754F-894D-0AD4BB9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370-E31F-2E47-AFB7-9FA69103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5ECD6-2BCA-B545-BC3D-AA093AF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668F-CD5F-8B42-9866-EF66FA2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9E57-9718-464B-8CD5-44374DE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4607-3534-5F4C-BC3F-B39BE60C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B4951-274F-2F4C-B85E-F21C22C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3EABF-0521-2C48-8A12-8030CD67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52F1-8BF3-6846-80C6-463E6493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1BF6-9ABE-A94C-941D-79C42E56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48C07-470B-CA4A-BE2B-8391068B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DD3BD-EC85-6A4F-8175-09E80378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31EC-834F-C84E-9746-B4B96574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14D44-86B7-1040-BE03-285D8C7A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D33A-172A-B646-81C7-52147F18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24EC5-04B0-2C42-8D9B-A14DCF14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55D6D-C31A-794D-96EC-E48615AC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104E2-B4C6-DA49-AACF-0DA1C749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B936-91E8-A940-92CF-5CFA7B4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4C51-2185-C540-8F34-44E782B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8E263-EC45-944F-B7C9-AE6C1FD5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64B6A-08AC-7C46-A496-BEC6AB43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0AD-19DC-FF41-95EF-19F29888F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3485-A065-5D40-876B-0FBF24044495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1D6A-7871-9E45-A468-6042F438E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ED28-29FA-C842-A2DF-F5F871749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0135-BE1F-F54A-8AD0-C93FFFD1D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946FB8-486A-154A-945B-22C607ED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076450"/>
            <a:ext cx="3416300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B167C-FE26-D541-A5CA-5F265B19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59" y="3346144"/>
            <a:ext cx="419432" cy="4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 Lieder</dc:creator>
  <cp:lastModifiedBy>Falk Lieder</cp:lastModifiedBy>
  <cp:revision>2</cp:revision>
  <dcterms:created xsi:type="dcterms:W3CDTF">2020-09-03T17:47:01Z</dcterms:created>
  <dcterms:modified xsi:type="dcterms:W3CDTF">2020-09-07T20:36:43Z</dcterms:modified>
</cp:coreProperties>
</file>