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/>
            </a:pPr>
            <a:r>
              <a:t>Masala Poha Recipe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An Engaging &amp; Colorful Cooking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Good morning/afternoon everyone!</a:t>
            </a:r>
          </a:p>
          <a:p>
            <a:pPr lvl="1"/>
            <a:r>
              <a:t>Today, we'll make Masala Poha, a popular Indian breakfast dish.</a:t>
            </a:r>
          </a:p>
          <a:p>
            <a:pPr lvl="1"/>
            <a:r>
              <a:t>It's quick, light, and full of flavor.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0" y="1371600"/>
            <a:ext cx="2743200" cy="2743200"/>
          </a:xfrm>
          <a:prstGeom prst="round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Insert Poha Dish Image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Ingredients &amp;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• 1 cup Poha (flattened rice)</a:t>
            </a:r>
          </a:p>
          <a:p>
            <a:r>
              <a:t>• 1 small onion, chopped</a:t>
            </a:r>
          </a:p>
          <a:p>
            <a:r>
              <a:t>• 1 small tomato, chopped</a:t>
            </a:r>
          </a:p>
          <a:p>
            <a:r>
              <a:t>• 1 green chili (optional)</a:t>
            </a:r>
          </a:p>
          <a:p>
            <a:r>
              <a:t>• 1/4 tsp mustard seeds</a:t>
            </a:r>
          </a:p>
          <a:p>
            <a:r>
              <a:t>• 1/4 tsp turmeric powder</a:t>
            </a:r>
          </a:p>
          <a:p>
            <a:r>
              <a:t>• Salt to taste</a:t>
            </a:r>
          </a:p>
          <a:p>
            <a:r>
              <a:t>• 1 tbsp oil</a:t>
            </a:r>
          </a:p>
          <a:p>
            <a:r>
              <a:t>• Fresh coriander leaves, chopped</a:t>
            </a:r>
          </a:p>
          <a:p>
            <a:r>
              <a:t>• Half lemon (optional)</a:t>
            </a:r>
          </a:p>
          <a:p>
            <a:r>
              <a:t>• 4-5 curry leaves (optional)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0" y="1371600"/>
            <a:ext cx="2743200" cy="1828800"/>
          </a:xfrm>
          <a:prstGeom prst="round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Insert Ingredients Image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0" y="3383280"/>
            <a:ext cx="2743200" cy="1645920"/>
          </a:xfrm>
          <a:prstGeom prst="round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Insert Tools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FFE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Cooking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You will need these tools for making Masala Poha:</a:t>
            </a:r>
          </a:p>
          <a:p>
            <a:r>
              <a:t>• Pan</a:t>
            </a:r>
          </a:p>
          <a:p>
            <a:r>
              <a:t>• Spatula</a:t>
            </a:r>
          </a:p>
          <a:p>
            <a:r>
              <a:t>• Mixing bowl</a:t>
            </a:r>
          </a:p>
          <a:p>
            <a:r>
              <a:t>• Knife</a:t>
            </a:r>
          </a:p>
          <a:p>
            <a:r>
              <a:t>• Cutting board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0" y="1371600"/>
            <a:ext cx="2743200" cy="2743200"/>
          </a:xfrm>
          <a:prstGeom prst="round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Insert Tools Icons 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✔ 1. Rinse &amp; soak Poha</a:t>
            </a:r>
          </a:p>
          <a:p>
            <a:pPr>
              <a:defRPr sz="1600"/>
            </a:pPr>
            <a:r>
              <a:t>✔ 2. Temper mustard seeds &amp; curry leaves</a:t>
            </a:r>
          </a:p>
          <a:p>
            <a:pPr>
              <a:defRPr sz="1600"/>
            </a:pPr>
            <a:r>
              <a:t>✔ 3. Sauté onion &amp; chili</a:t>
            </a:r>
          </a:p>
          <a:p>
            <a:pPr>
              <a:defRPr sz="1600"/>
            </a:pPr>
            <a:r>
              <a:t>✔ 4. Cook tomato &amp; spices</a:t>
            </a:r>
          </a:p>
          <a:p>
            <a:pPr>
              <a:defRPr sz="1600"/>
            </a:pPr>
            <a:r>
              <a:t>✔ 5. Mix in Poha gently</a:t>
            </a:r>
          </a:p>
          <a:p>
            <a:pPr>
              <a:defRPr sz="1600"/>
            </a:pPr>
            <a:r>
              <a:t>✔ 6. Garnish &amp; serve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00800" y="1371600"/>
            <a:ext cx="1828800" cy="1828800"/>
          </a:xfrm>
          <a:prstGeom prst="round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/>
              <a:t>Insert Step Icons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CCE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Masala Poha is ready!</a:t>
            </a:r>
          </a:p>
          <a:p>
            <a:pPr lvl="1"/>
            <a:r>
              <a:t>Perfect for breakfast or a light snack.</a:t>
            </a:r>
          </a:p>
          <a:p>
            <a:pPr lvl="1"/>
            <a:r>
              <a:t>Thank you for watching, and enjoy cooking!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