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  <p:embeddedFont>
      <p:font typeface="Comforta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font" Target="fonts/Roboto-bold.fntdata"/><Relationship Id="rId39" Type="http://schemas.openxmlformats.org/officeDocument/2006/relationships/font" Target="fonts/Comfortaa-bold.fntdata"/><Relationship Id="rId16" Type="http://schemas.openxmlformats.org/officeDocument/2006/relationships/font" Target="fonts/Roboto-regular.fntdata"/><Relationship Id="rId38" Type="http://schemas.openxmlformats.org/officeDocument/2006/relationships/font" Target="fonts/Comfortaa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559751d1a_3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559751d1a_3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5c78a65d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5c78a65d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c78a65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c78a65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59751d1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59751d1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c78a65d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c78a65d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59751d1a_3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59751d1a_3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59b6246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59b6246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59751d1a_3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59751d1a_3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59751d1a_3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59751d1a_3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060000" y="613875"/>
            <a:ext cx="4494600" cy="19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rgbClr val="EFEFEF"/>
                </a:solidFill>
                <a:latin typeface="Oswald"/>
                <a:ea typeface="Oswald"/>
                <a:cs typeface="Oswald"/>
                <a:sym typeface="Oswald"/>
              </a:rPr>
              <a:t>Flag News</a:t>
            </a:r>
            <a:endParaRPr b="1" i="1" sz="6000"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611275" y="2809275"/>
            <a:ext cx="26346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Developed By: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Team: </a:t>
            </a:r>
            <a:r>
              <a:rPr b="1" i="1" lang="en" sz="1400">
                <a:latin typeface="Roboto Mono"/>
                <a:ea typeface="Roboto Mono"/>
                <a:cs typeface="Roboto Mono"/>
                <a:sym typeface="Roboto Mono"/>
              </a:rPr>
              <a:t>DEDSEC</a:t>
            </a:r>
            <a:endParaRPr b="1" i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Members: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1"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oboto Mono"/>
                <a:ea typeface="Roboto Mono"/>
                <a:cs typeface="Roboto Mono"/>
                <a:sym typeface="Roboto Mono"/>
              </a:rPr>
              <a:t>Ratna Priya</a:t>
            </a:r>
            <a:endParaRPr b="1" i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oboto Mono"/>
                <a:ea typeface="Roboto Mono"/>
                <a:cs typeface="Roboto Mono"/>
                <a:sym typeface="Roboto Mono"/>
              </a:rPr>
              <a:t>Abhishek Tiwari</a:t>
            </a:r>
            <a:endParaRPr b="1" i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oboto Mono"/>
                <a:ea typeface="Roboto Mono"/>
                <a:cs typeface="Roboto Mono"/>
                <a:sym typeface="Roboto Mono"/>
              </a:rPr>
              <a:t>Satyam Kumar</a:t>
            </a:r>
            <a:endParaRPr b="1" i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latin typeface="Roboto Mono"/>
                <a:ea typeface="Roboto Mono"/>
                <a:cs typeface="Roboto Mono"/>
                <a:sym typeface="Roboto Mono"/>
              </a:rPr>
              <a:t>Dilpreet Singh Chawla</a:t>
            </a:r>
            <a:endParaRPr b="1" i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960650" y="2809275"/>
            <a:ext cx="29607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Developed at: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Event: </a:t>
            </a:r>
            <a:r>
              <a:rPr b="1" i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HINT4</a:t>
            </a:r>
            <a:endParaRPr b="1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Place: </a:t>
            </a:r>
            <a:r>
              <a:rPr b="1" i="1"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IIITA</a:t>
            </a:r>
            <a:endParaRPr b="1" i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Date: </a:t>
            </a:r>
            <a:r>
              <a:rPr b="1" i="1" lang="en" sz="12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29th-31st March, 2019</a:t>
            </a:r>
            <a:endParaRPr b="1" i="1" sz="12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Challenges we faced</a:t>
            </a:r>
            <a:endParaRPr sz="3600"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11598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→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Preprocessing the Dataset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→  </a:t>
            </a: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Modeling the Neural Net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→ Implementing a community betting system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Comfortaa"/>
                <a:ea typeface="Comfortaa"/>
                <a:cs typeface="Comfortaa"/>
                <a:sym typeface="Comfortaa"/>
              </a:rPr>
              <a:t>→ Building the rewarding system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i="1" lang="en" sz="3600"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i="1" sz="3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According to BBC’s survey Indians are spreading information from alternate sources without verifying it. Nearly 37% of messages sent on Whatsapp were about scams and scares related to conspiracy and technology.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</a:t>
            </a:r>
            <a:r>
              <a:rPr i="1" lang="en" sz="3600"/>
              <a:t>Catch</a:t>
            </a:r>
            <a:r>
              <a:rPr i="1" lang="en"/>
              <a:t>  </a:t>
            </a:r>
            <a:r>
              <a:rPr i="1" lang="en" sz="3600"/>
              <a:t>Phrase</a:t>
            </a:r>
            <a:endParaRPr i="1" sz="3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As we believe in the “Wisdom of the Crowd”, we propose an approach wherein the public can control whether the news spreading around is actually genuine or not. 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233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i="1" lang="en" sz="3600"/>
              <a:t>Core</a:t>
            </a:r>
            <a:r>
              <a:rPr lang="en"/>
              <a:t> </a:t>
            </a:r>
            <a:r>
              <a:rPr i="1" lang="en" sz="3600"/>
              <a:t>Idea</a:t>
            </a:r>
            <a:endParaRPr i="1" sz="36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902075" y="1334600"/>
            <a:ext cx="8603400" cy="3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  We are providing a platform where the user and journalists directly interact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via  articles provided by the Journalists.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→</a:t>
            </a:r>
            <a:r>
              <a:rPr lang="en" sz="1800"/>
              <a:t>    Users can UPVOTE &amp; DOWNVOTE the article 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→    Users judge the article on their perspective, if they Win they earn tokens ,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         If not they Lose.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→     The more true news a Journalist posts , the more reputation he earns.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87900" y="2416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</a:t>
            </a:r>
            <a:r>
              <a:rPr i="1" lang="en" sz="3600"/>
              <a:t>Technology Deployed</a:t>
            </a:r>
            <a:endParaRPr i="1" sz="36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671500" y="1280425"/>
            <a:ext cx="85650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Heroku Platform for deployment</a:t>
            </a:r>
            <a:endParaRPr sz="2400"/>
          </a:p>
        </p:txBody>
      </p:sp>
      <p:sp>
        <p:nvSpPr>
          <p:cNvPr id="161" name="Google Shape;161;p17"/>
          <p:cNvSpPr txBox="1"/>
          <p:nvPr/>
        </p:nvSpPr>
        <p:spPr>
          <a:xfrm flipH="1">
            <a:off x="10363375" y="2800925"/>
            <a:ext cx="318300" cy="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247" y="1495097"/>
            <a:ext cx="2934200" cy="8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800" y="1495100"/>
            <a:ext cx="2703175" cy="9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900" y="2867225"/>
            <a:ext cx="2436174" cy="182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7100" y="3008413"/>
            <a:ext cx="2705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197150" y="210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Working- Crowd Source</a:t>
            </a:r>
            <a:endParaRPr b="1" i="1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078875" y="940875"/>
            <a:ext cx="7890900" cy="3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users have to pay an initial amount as token.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user posting the article will lose/gain reputation on posting the fake/unfake  article.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voters whose prediction is correct will be rewarded and those who give wrong prediction will not be given any money back.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066350"/>
            <a:ext cx="7100550" cy="19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133716" y="1739400"/>
            <a:ext cx="1838700" cy="9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Logs In</a:t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922915" y="1739400"/>
            <a:ext cx="1838700" cy="9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Publishes an Article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499022" y="214475"/>
            <a:ext cx="1838700" cy="9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is sent to the model for classification.</a:t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499026" y="1629225"/>
            <a:ext cx="1930500" cy="108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users in the community UpVote.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1181100" y="3854450"/>
            <a:ext cx="2106900" cy="122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Rewards and Reputations are distributed in the community.</a:t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543800" y="4167600"/>
            <a:ext cx="1377900" cy="883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Score is Computed.</a:t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1988046" y="2161450"/>
            <a:ext cx="9351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84" name="Google Shape;184;p19"/>
          <p:cNvSpPr/>
          <p:nvPr/>
        </p:nvSpPr>
        <p:spPr>
          <a:xfrm rot="-2443702">
            <a:off x="4512664" y="1328695"/>
            <a:ext cx="1159127" cy="18463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85" name="Google Shape;185;p19"/>
          <p:cNvSpPr/>
          <p:nvPr/>
        </p:nvSpPr>
        <p:spPr>
          <a:xfrm rot="5400000">
            <a:off x="6573875" y="2254100"/>
            <a:ext cx="3645000" cy="21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86" name="Google Shape;186;p19"/>
          <p:cNvSpPr/>
          <p:nvPr/>
        </p:nvSpPr>
        <p:spPr>
          <a:xfrm rot="10800000">
            <a:off x="3276601" y="4567050"/>
            <a:ext cx="42672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87" name="Google Shape;187;p19"/>
          <p:cNvSpPr/>
          <p:nvPr/>
        </p:nvSpPr>
        <p:spPr>
          <a:xfrm rot="4196">
            <a:off x="4761621" y="2161450"/>
            <a:ext cx="737401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5445972" y="3218075"/>
            <a:ext cx="1838700" cy="94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users in the community DownVote.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 rot="2424202">
            <a:off x="4564342" y="2889061"/>
            <a:ext cx="1045568" cy="1847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7345425" y="520775"/>
            <a:ext cx="10200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7429521" y="1976950"/>
            <a:ext cx="9351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7284676" y="3600575"/>
            <a:ext cx="1080900" cy="18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highlight>
                <a:srgbClr val="EFEFEF"/>
              </a:highlight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673100" y="501650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WORKFLOW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Working of the RNN model</a:t>
            </a:r>
            <a:endParaRPr i="1" sz="3600"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1297500" y="1041250"/>
            <a:ext cx="7038900" cy="3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DataSet Used: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Researchbly Fake News Dataset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Char char="●"/>
            </a:pPr>
            <a:r>
              <a:rPr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This is an open source dataset composed of millions of news articles mostly scraped from a curated list of 1001 domains from </a:t>
            </a:r>
            <a:r>
              <a:rPr b="1" i="1" lang="en" sz="1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OpenSources.co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Model Architecture: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We used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Keras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framework over the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Tensorflow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Backend.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We built a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Conv1D layer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over the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Embedding layer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fortaa"/>
              <a:buChar char="●"/>
            </a:pP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Then we stacked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Dropout Regularized Gated Recurrent Units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on top of it and passed through a final </a:t>
            </a:r>
            <a:r>
              <a:rPr i="1" lang="en" sz="1200">
                <a:latin typeface="Comfortaa"/>
                <a:ea typeface="Comfortaa"/>
                <a:cs typeface="Comfortaa"/>
                <a:sym typeface="Comfortaa"/>
              </a:rPr>
              <a:t>Dense Layer.</a:t>
            </a:r>
            <a:r>
              <a:rPr lang="en" sz="12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Results: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Training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loss: 0.0979 | Training Accuracy: 0.9654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Validation Loss: 0.0927 | Validation Accuracy: 0.9634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our Idea ?</a:t>
            </a:r>
            <a:endParaRPr sz="3600"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1122600" y="1366425"/>
            <a:ext cx="7038900" cy="3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 Putting Public and Tech together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 platform where the user and journalists directly interact   via  articles provided by the Journalists.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1600"/>
              </a:spcAft>
              <a:buSzPts val="2000"/>
              <a:buChar char="➢"/>
            </a:pPr>
            <a:r>
              <a:rPr lang="en" sz="2000"/>
              <a:t>Latest Techonolgies deployed.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