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24.jpeg" ContentType="image/jpeg"/>
  <Override PartName="/ppt/media/image12.png" ContentType="image/png"/>
  <Override PartName="/ppt/media/image19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jpeg" ContentType="image/jpeg"/>
  <Override PartName="/ppt/media/image2.jpeg" ContentType="image/jpe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eg"/><Relationship Id="rId1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45000" y="3951000"/>
            <a:ext cx="4060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6A9BD53C-B58A-47F9-ACE5-23BC0F1DBAEA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600" cy="1919520"/>
          </a:xfrm>
          <a:prstGeom prst="rect">
            <a:avLst/>
          </a:prstGeom>
          <a:ln>
            <a:noFill/>
          </a:ln>
        </p:spPr>
      </p:pic>
      <p:pic>
        <p:nvPicPr>
          <p:cNvPr id="8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724280" y="1215360"/>
            <a:ext cx="2285280" cy="53640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2377440" y="3901320"/>
            <a:ext cx="2559600" cy="136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2015, Global Edge Software Ltd.</a:t>
            </a:r>
            <a:endParaRPr/>
          </a:p>
        </p:txBody>
      </p:sp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45000" y="3951000"/>
            <a:ext cx="4060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0E2E9D2B-4840-4782-8DFA-4C4697C354CA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45000" y="3951000"/>
            <a:ext cx="4060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0F3E276A-15C7-4B04-A38B-66B4BBFA73C6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296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3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-45000" y="3951000"/>
            <a:ext cx="4060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82CEF670-D586-4975-A23D-21A5ECD336A9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35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6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7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8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9" name="CustomShape 7"/>
          <p:cNvSpPr/>
          <p:nvPr/>
        </p:nvSpPr>
        <p:spPr>
          <a:xfrm>
            <a:off x="2678760" y="3625920"/>
            <a:ext cx="16282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199cff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140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3960" cy="182160"/>
          </a:xfrm>
          <a:prstGeom prst="rect">
            <a:avLst/>
          </a:prstGeom>
          <a:ln>
            <a:noFill/>
          </a:ln>
        </p:spPr>
      </p:pic>
      <p:sp>
        <p:nvSpPr>
          <p:cNvPr id="141" name="CustomShape 8"/>
          <p:cNvSpPr/>
          <p:nvPr/>
        </p:nvSpPr>
        <p:spPr>
          <a:xfrm>
            <a:off x="367200" y="2930760"/>
            <a:ext cx="195012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142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600" cy="182160"/>
          </a:xfrm>
          <a:prstGeom prst="rect">
            <a:avLst/>
          </a:prstGeom>
          <a:ln>
            <a:noFill/>
          </a:ln>
        </p:spPr>
      </p:pic>
      <p:sp>
        <p:nvSpPr>
          <p:cNvPr id="143" name="CustomShape 9"/>
          <p:cNvSpPr/>
          <p:nvPr/>
        </p:nvSpPr>
        <p:spPr>
          <a:xfrm>
            <a:off x="5000400" y="2930760"/>
            <a:ext cx="194688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44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600" cy="182160"/>
          </a:xfrm>
          <a:prstGeom prst="rect">
            <a:avLst/>
          </a:prstGeom>
          <a:ln>
            <a:noFill/>
          </a:ln>
        </p:spPr>
      </p:pic>
      <p:sp>
        <p:nvSpPr>
          <p:cNvPr id="145" name="CustomShape 10"/>
          <p:cNvSpPr/>
          <p:nvPr/>
        </p:nvSpPr>
        <p:spPr>
          <a:xfrm>
            <a:off x="2685240" y="2930760"/>
            <a:ext cx="194688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46" name="CustomShape 11"/>
          <p:cNvSpPr/>
          <p:nvPr/>
        </p:nvSpPr>
        <p:spPr>
          <a:xfrm>
            <a:off x="1188720" y="317520"/>
            <a:ext cx="4937040" cy="311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47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120" cy="1370880"/>
          </a:xfrm>
          <a:prstGeom prst="rect">
            <a:avLst/>
          </a:prstGeom>
          <a:ln>
            <a:noFill/>
          </a:ln>
        </p:spPr>
      </p:pic>
      <p:pic>
        <p:nvPicPr>
          <p:cNvPr id="148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080" cy="547920"/>
          </a:xfrm>
          <a:prstGeom prst="rect">
            <a:avLst/>
          </a:prstGeom>
          <a:ln>
            <a:noFill/>
          </a:ln>
        </p:spPr>
      </p:pic>
      <p:pic>
        <p:nvPicPr>
          <p:cNvPr id="149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89720" cy="189720"/>
          </a:xfrm>
          <a:prstGeom prst="rect">
            <a:avLst/>
          </a:prstGeom>
          <a:ln>
            <a:noFill/>
          </a:ln>
        </p:spPr>
      </p:pic>
      <p:pic>
        <p:nvPicPr>
          <p:cNvPr id="150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480" cy="213480"/>
          </a:xfrm>
          <a:prstGeom prst="rect">
            <a:avLst/>
          </a:prstGeom>
          <a:ln>
            <a:noFill/>
          </a:ln>
        </p:spPr>
      </p:pic>
      <p:sp>
        <p:nvSpPr>
          <p:cNvPr id="151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2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3940920"/>
            <a:ext cx="7314480" cy="173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8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320" cy="12600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-45000" y="3951000"/>
            <a:ext cx="406080" cy="152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52876FD2-EA06-499C-B2F1-C29A498D6FA0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90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1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2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3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4" name="CustomShape 7"/>
          <p:cNvSpPr/>
          <p:nvPr/>
        </p:nvSpPr>
        <p:spPr>
          <a:xfrm>
            <a:off x="4465440" y="1815120"/>
            <a:ext cx="2620440" cy="1892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95" name="CustomShape 8"/>
          <p:cNvSpPr/>
          <p:nvPr/>
        </p:nvSpPr>
        <p:spPr>
          <a:xfrm>
            <a:off x="0" y="1143000"/>
            <a:ext cx="5790600" cy="3733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96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74960" y="321840"/>
            <a:ext cx="2201400" cy="515520"/>
          </a:xfrm>
          <a:prstGeom prst="rect">
            <a:avLst/>
          </a:prstGeom>
          <a:ln>
            <a:noFill/>
          </a:ln>
        </p:spPr>
      </p:pic>
      <p:pic>
        <p:nvPicPr>
          <p:cNvPr id="197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29800" y="1703160"/>
            <a:ext cx="2331000" cy="2258640"/>
          </a:xfrm>
          <a:prstGeom prst="rect">
            <a:avLst/>
          </a:prstGeom>
          <a:ln>
            <a:noFill/>
          </a:ln>
        </p:spPr>
      </p:pic>
      <p:sp>
        <p:nvSpPr>
          <p:cNvPr id="198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9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85800" y="2057400"/>
            <a:ext cx="6628680" cy="4564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ffffff"/>
                </a:solidFill>
                <a:latin typeface="Century Gothic"/>
              </a:rPr>
              <a:t>ARRAYS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685800" y="2514600"/>
            <a:ext cx="5257080" cy="3801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4000" y="72000"/>
            <a:ext cx="6552360" cy="29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000">
                <a:solidFill>
                  <a:srgbClr val="006699"/>
                </a:solidFill>
                <a:latin typeface="Century Gothic"/>
              </a:rPr>
              <a:t>Array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124920" y="533520"/>
            <a:ext cx="7061400" cy="3291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400">
                <a:latin typeface="Century Gothic"/>
              </a:rPr>
              <a:t>Arrays a kind of data structure that can store a fixed-size sequential collection of elements of the same type.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2492280"/>
            <a:ext cx="3999960" cy="9802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1400">
                <a:latin typeface="Century Gothic"/>
              </a:rPr>
              <a:t>Relationship between Array and Pointers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124920" y="533520"/>
            <a:ext cx="7061400" cy="329112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41" name="Table 3"/>
          <p:cNvGraphicFramePr/>
          <p:nvPr/>
        </p:nvGraphicFramePr>
        <p:xfrm>
          <a:off x="2165760" y="2020680"/>
          <a:ext cx="5074920" cy="17002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00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242" name="Table 4"/>
          <p:cNvGraphicFramePr/>
          <p:nvPr/>
        </p:nvGraphicFramePr>
        <p:xfrm>
          <a:off x="2165760" y="2020680"/>
          <a:ext cx="5074920" cy="10198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164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43" name="CustomShape 5"/>
          <p:cNvSpPr/>
          <p:nvPr/>
        </p:nvSpPr>
        <p:spPr>
          <a:xfrm>
            <a:off x="720000" y="1224000"/>
            <a:ext cx="1223640" cy="115164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096000" y="2736000"/>
            <a:ext cx="180360" cy="34596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