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77" r:id="rId3"/>
    <p:sldId id="278" r:id="rId4"/>
    <p:sldId id="264" r:id="rId5"/>
    <p:sldId id="265" r:id="rId6"/>
    <p:sldId id="267" r:id="rId7"/>
    <p:sldId id="266" r:id="rId8"/>
    <p:sldId id="257" r:id="rId9"/>
    <p:sldId id="258" r:id="rId10"/>
    <p:sldId id="259" r:id="rId11"/>
    <p:sldId id="260" r:id="rId12"/>
    <p:sldId id="268" r:id="rId13"/>
    <p:sldId id="261" r:id="rId14"/>
    <p:sldId id="270" r:id="rId15"/>
    <p:sldId id="269" r:id="rId16"/>
    <p:sldId id="262" r:id="rId17"/>
    <p:sldId id="263"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2" d="100"/>
          <a:sy n="42" d="100"/>
        </p:scale>
        <p:origin x="77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91DA4D4D-6498-44B3-9A06-4ADCD417319C}" type="datetimeFigureOut">
              <a:rPr lang="en-IN" smtClean="0"/>
              <a:t>01-08-2024</a:t>
            </a:fld>
            <a:endParaRPr lang="en-IN"/>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873D61E6-D749-42BB-A879-297F5820859C}" type="slidenum">
              <a:rPr lang="en-IN" smtClean="0"/>
              <a:t>‹#›</a:t>
            </a:fld>
            <a:endParaRPr lang="en-IN"/>
          </a:p>
        </p:txBody>
      </p:sp>
    </p:spTree>
    <p:extLst>
      <p:ext uri="{BB962C8B-B14F-4D97-AF65-F5344CB8AC3E}">
        <p14:creationId xmlns:p14="http://schemas.microsoft.com/office/powerpoint/2010/main" val="20573905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DA4D4D-6498-44B3-9A06-4ADCD417319C}"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3D61E6-D749-42BB-A879-297F5820859C}" type="slidenum">
              <a:rPr lang="en-IN" smtClean="0"/>
              <a:t>‹#›</a:t>
            </a:fld>
            <a:endParaRPr lang="en-IN"/>
          </a:p>
        </p:txBody>
      </p:sp>
    </p:spTree>
    <p:extLst>
      <p:ext uri="{BB962C8B-B14F-4D97-AF65-F5344CB8AC3E}">
        <p14:creationId xmlns:p14="http://schemas.microsoft.com/office/powerpoint/2010/main" val="1989143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91DA4D4D-6498-44B3-9A06-4ADCD417319C}" type="datetimeFigureOut">
              <a:rPr lang="en-IN" smtClean="0"/>
              <a:t>01-08-2024</a:t>
            </a:fld>
            <a:endParaRPr lang="en-IN"/>
          </a:p>
        </p:txBody>
      </p:sp>
      <p:sp>
        <p:nvSpPr>
          <p:cNvPr id="5" name="Footer Placeholder 4"/>
          <p:cNvSpPr>
            <a:spLocks noGrp="1"/>
          </p:cNvSpPr>
          <p:nvPr>
            <p:ph type="ftr" sz="quarter" idx="11"/>
          </p:nvPr>
        </p:nvSpPr>
        <p:spPr>
          <a:xfrm>
            <a:off x="609602" y="6248208"/>
            <a:ext cx="7431311" cy="365125"/>
          </a:xfrm>
        </p:spPr>
        <p:txBody>
          <a:bodyPr/>
          <a:lstStyle/>
          <a:p>
            <a:endParaRPr lang="en-IN"/>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873D61E6-D749-42BB-A879-297F5820859C}" type="slidenum">
              <a:rPr lang="en-IN" smtClean="0"/>
              <a:t>‹#›</a:t>
            </a:fld>
            <a:endParaRPr lang="en-IN"/>
          </a:p>
        </p:txBody>
      </p:sp>
    </p:spTree>
    <p:extLst>
      <p:ext uri="{BB962C8B-B14F-4D97-AF65-F5344CB8AC3E}">
        <p14:creationId xmlns:p14="http://schemas.microsoft.com/office/powerpoint/2010/main" val="192433269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4031291" y="2744788"/>
            <a:ext cx="4129419" cy="1368425"/>
          </a:xfrm>
        </p:spPr>
        <p:txBody>
          <a:bodyPr rtlCol="0">
            <a:normAutofit/>
          </a:bodyPr>
          <a:lstStyle>
            <a:lvl1pPr marL="0" indent="0">
              <a:buNone/>
              <a:defRPr sz="900"/>
            </a:lvl1pPr>
          </a:lstStyle>
          <a:p>
            <a:pPr lvl="0"/>
            <a:r>
              <a:rPr lang="en-US" noProof="0"/>
              <a:t>Click icon to add picture</a:t>
            </a:r>
            <a:endParaRPr lang="en-IN" noProof="0" dirty="0"/>
          </a:p>
        </p:txBody>
      </p:sp>
      <p:sp>
        <p:nvSpPr>
          <p:cNvPr id="11" name="Content Placeholder 10"/>
          <p:cNvSpPr>
            <a:spLocks noGrp="1"/>
          </p:cNvSpPr>
          <p:nvPr>
            <p:ph sz="quarter" idx="14"/>
          </p:nvPr>
        </p:nvSpPr>
        <p:spPr>
          <a:xfrm>
            <a:off x="2651686" y="4221088"/>
            <a:ext cx="6888629" cy="576823"/>
          </a:xfrm>
        </p:spPr>
        <p:txBody>
          <a:bodyPr anchor="ctr">
            <a:noAutofit/>
          </a:bodyPr>
          <a:lstStyle>
            <a:lvl1pPr marL="0" indent="0" algn="ctr">
              <a:lnSpc>
                <a:spcPct val="100000"/>
              </a:lnSpc>
              <a:buNone/>
              <a:defRPr sz="2400" b="1" i="0">
                <a:solidFill>
                  <a:schemeClr val="tx1">
                    <a:lumMod val="75000"/>
                    <a:lumOff val="25000"/>
                  </a:schemeClr>
                </a:solidFill>
                <a:latin typeface="Source Sans Pro" pitchFamily="34" charset="0"/>
              </a:defRPr>
            </a:lvl1pPr>
            <a:lvl2pPr marL="457200" indent="0" algn="ctr">
              <a:buNone/>
              <a:defRPr sz="2000"/>
            </a:lvl2pPr>
            <a:lvl3pPr marL="914400" indent="0" algn="ctr">
              <a:buNone/>
              <a:defRPr sz="2000"/>
            </a:lvl3pPr>
            <a:lvl4pPr marL="1371600" indent="0">
              <a:buNone/>
              <a:defRPr/>
            </a:lvl4pPr>
            <a:lvl5pPr marL="1828800" indent="0">
              <a:buNone/>
              <a:defRPr baseline="0"/>
            </a:lvl5pPr>
          </a:lstStyle>
          <a:p>
            <a:pPr lvl="0"/>
            <a:r>
              <a:rPr lang="en-US"/>
              <a:t>Click to edit Master text styles</a:t>
            </a:r>
          </a:p>
        </p:txBody>
      </p:sp>
    </p:spTree>
    <p:extLst>
      <p:ext uri="{BB962C8B-B14F-4D97-AF65-F5344CB8AC3E}">
        <p14:creationId xmlns:p14="http://schemas.microsoft.com/office/powerpoint/2010/main" val="2717895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cstate="print"/>
          <a:srcRect r="7088" b="8002"/>
          <a:stretch>
            <a:fillRect/>
          </a:stretch>
        </p:blipFill>
        <p:spPr bwMode="auto">
          <a:xfrm>
            <a:off x="-120651" y="0"/>
            <a:ext cx="12312651" cy="6858000"/>
          </a:xfrm>
          <a:prstGeom prst="rect">
            <a:avLst/>
          </a:prstGeom>
          <a:noFill/>
          <a:ln w="9525">
            <a:noFill/>
            <a:miter lim="800000"/>
            <a:headEnd/>
            <a:tailEnd/>
          </a:ln>
        </p:spPr>
      </p:pic>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609600" y="332656"/>
            <a:ext cx="10972800" cy="822583"/>
          </a:xfrm>
        </p:spPr>
        <p:txBody>
          <a:bodyPr>
            <a:normAutofit/>
          </a:bodyPr>
          <a:lstStyle>
            <a:lvl1pPr algn="l">
              <a:defRPr sz="2000" b="1">
                <a:solidFill>
                  <a:schemeClr val="bg1"/>
                </a:solidFill>
                <a:latin typeface="Minion Pro" pitchFamily="18" charset="0"/>
              </a:defRPr>
            </a:lvl1pPr>
          </a:lstStyle>
          <a:p>
            <a:r>
              <a:rPr lang="en-US"/>
              <a:t>Click to edit Master title style</a:t>
            </a:r>
            <a:endParaRPr lang="en-IN" dirty="0"/>
          </a:p>
        </p:txBody>
      </p:sp>
    </p:spTree>
    <p:extLst>
      <p:ext uri="{BB962C8B-B14F-4D97-AF65-F5344CB8AC3E}">
        <p14:creationId xmlns:p14="http://schemas.microsoft.com/office/powerpoint/2010/main" val="254142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5" name="Straight Connector 4">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8" name="Picture Placeholder 26"/>
          <p:cNvPicPr>
            <a:picLocks noChangeAspect="1"/>
          </p:cNvPicPr>
          <p:nvPr userDrawn="1"/>
        </p:nvPicPr>
        <p:blipFill>
          <a:blip r:embed="rId2" cstate="print"/>
          <a:srcRect l="30318" t="34656" r="25697" b="36041"/>
          <a:stretch>
            <a:fillRect/>
          </a:stretch>
        </p:blipFill>
        <p:spPr bwMode="auto">
          <a:xfrm>
            <a:off x="8784168" y="5581650"/>
            <a:ext cx="3407833" cy="1276350"/>
          </a:xfrm>
          <a:prstGeom prst="rect">
            <a:avLst/>
          </a:prstGeom>
          <a:noFill/>
          <a:ln w="9525">
            <a:noFill/>
            <a:miter lim="800000"/>
            <a:headEnd/>
            <a:tailEnd/>
          </a:ln>
        </p:spPr>
      </p:pic>
      <p:sp>
        <p:nvSpPr>
          <p:cNvPr id="2" name="Title 1"/>
          <p:cNvSpPr>
            <a:spLocks noGrp="1"/>
          </p:cNvSpPr>
          <p:nvPr>
            <p:ph type="title"/>
          </p:nvPr>
        </p:nvSpPr>
        <p:spPr>
          <a:xfrm>
            <a:off x="609600" y="274638"/>
            <a:ext cx="10972800" cy="850106"/>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6"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a:t>Click icon to add picture</a:t>
            </a:r>
            <a:endParaRPr lang="en-IN" noProof="0" dirty="0"/>
          </a:p>
        </p:txBody>
      </p:sp>
      <p:sp>
        <p:nvSpPr>
          <p:cNvPr id="21" name="Content Placeholder 20"/>
          <p:cNvSpPr>
            <a:spLocks noGrp="1"/>
          </p:cNvSpPr>
          <p:nvPr>
            <p:ph sz="quarter" idx="14"/>
          </p:nvPr>
        </p:nvSpPr>
        <p:spPr>
          <a:xfrm>
            <a:off x="719667" y="1484313"/>
            <a:ext cx="10752667" cy="4032250"/>
          </a:xfrm>
        </p:spPr>
        <p:txBody>
          <a:bodyPr>
            <a:normAutofit/>
          </a:bodyPr>
          <a:lstStyle>
            <a:lvl1pPr>
              <a:defRPr sz="1600">
                <a:latin typeface="Source Sans Pro" pitchFamily="34" charset="0"/>
              </a:defRPr>
            </a:lvl1pPr>
          </a:lstStyle>
          <a:p>
            <a:pPr lvl="0"/>
            <a:r>
              <a:rPr lang="en-US"/>
              <a:t>Click to edit Master text styles</a:t>
            </a:r>
          </a:p>
        </p:txBody>
      </p:sp>
      <p:sp>
        <p:nvSpPr>
          <p:cNvPr id="9" name="Footer Placeholder 4">
            <a:extLst>
              <a:ext uri="{FF2B5EF4-FFF2-40B4-BE49-F238E27FC236}"/>
            </a:extLst>
          </p:cNvPr>
          <p:cNvSpPr>
            <a:spLocks noGrp="1"/>
          </p:cNvSpPr>
          <p:nvPr>
            <p:ph type="ftr" sz="quarter" idx="15"/>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10" name="Slide Number Placeholder 5">
            <a:extLst>
              <a:ext uri="{FF2B5EF4-FFF2-40B4-BE49-F238E27FC236}"/>
            </a:extLst>
          </p:cNvPr>
          <p:cNvSpPr>
            <a:spLocks noGrp="1"/>
          </p:cNvSpPr>
          <p:nvPr>
            <p:ph type="sldNum" sz="quarter" idx="16"/>
          </p:nvPr>
        </p:nvSpPr>
        <p:spPr>
          <a:xfrm>
            <a:off x="624417" y="6356351"/>
            <a:ext cx="635000" cy="365125"/>
          </a:xfrm>
        </p:spPr>
        <p:txBody>
          <a:bodyPr/>
          <a:lstStyle>
            <a:lvl1pPr algn="l">
              <a:defRPr/>
            </a:lvl1pPr>
          </a:lstStyle>
          <a:p>
            <a:pPr>
              <a:defRPr/>
            </a:pPr>
            <a:fld id="{430E2F52-F455-4D78-AAFF-C463317BC3B4}" type="slidenum">
              <a:rPr lang="en-IN" altLang="en-US"/>
              <a:pPr>
                <a:defRPr/>
              </a:pPr>
              <a:t>‹#›</a:t>
            </a:fld>
            <a:endParaRPr lang="en-IN" altLang="en-US"/>
          </a:p>
        </p:txBody>
      </p:sp>
    </p:spTree>
    <p:extLst>
      <p:ext uri="{BB962C8B-B14F-4D97-AF65-F5344CB8AC3E}">
        <p14:creationId xmlns:p14="http://schemas.microsoft.com/office/powerpoint/2010/main" val="973298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cxnSp>
        <p:nvCxnSpPr>
          <p:cNvPr id="5" name="Straight Connector 4">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8" name="Picture Placeholder 26"/>
          <p:cNvPicPr>
            <a:picLocks noChangeAspect="1"/>
          </p:cNvPicPr>
          <p:nvPr userDrawn="1"/>
        </p:nvPicPr>
        <p:blipFill>
          <a:blip r:embed="rId2" cstate="print"/>
          <a:srcRect l="30318" t="34656" r="25697" b="36041"/>
          <a:stretch>
            <a:fillRect/>
          </a:stretch>
        </p:blipFill>
        <p:spPr bwMode="auto">
          <a:xfrm>
            <a:off x="8784168" y="5581650"/>
            <a:ext cx="3407833" cy="1276350"/>
          </a:xfrm>
          <a:prstGeom prst="rect">
            <a:avLst/>
          </a:prstGeom>
          <a:noFill/>
          <a:ln w="9525">
            <a:noFill/>
            <a:miter lim="800000"/>
            <a:headEnd/>
            <a:tailEnd/>
          </a:ln>
        </p:spPr>
      </p:pic>
      <p:sp>
        <p:nvSpPr>
          <p:cNvPr id="3" name="Content Placeholder 2"/>
          <p:cNvSpPr>
            <a:spLocks noGrp="1"/>
          </p:cNvSpPr>
          <p:nvPr>
            <p:ph idx="1"/>
          </p:nvPr>
        </p:nvSpPr>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a:t>Click icon to add picture</a:t>
            </a:r>
            <a:endParaRPr lang="en-IN" noProof="0"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extLst>
          </p:cNvPr>
          <p:cNvSpPr>
            <a:spLocks noGrp="1"/>
          </p:cNvSpPr>
          <p:nvPr>
            <p:ph type="ftr" sz="quarter" idx="14"/>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11" name="Slide Number Placeholder 5">
            <a:extLst>
              <a:ext uri="{FF2B5EF4-FFF2-40B4-BE49-F238E27FC236}"/>
            </a:extLst>
          </p:cNvPr>
          <p:cNvSpPr>
            <a:spLocks noGrp="1"/>
          </p:cNvSpPr>
          <p:nvPr>
            <p:ph type="sldNum" sz="quarter" idx="15"/>
          </p:nvPr>
        </p:nvSpPr>
        <p:spPr>
          <a:xfrm>
            <a:off x="624417" y="6356351"/>
            <a:ext cx="635000" cy="365125"/>
          </a:xfrm>
        </p:spPr>
        <p:txBody>
          <a:bodyPr/>
          <a:lstStyle>
            <a:lvl1pPr algn="l">
              <a:defRPr/>
            </a:lvl1pPr>
          </a:lstStyle>
          <a:p>
            <a:pPr>
              <a:defRPr/>
            </a:pPr>
            <a:fld id="{C7DA8556-2111-47AF-80B7-1F243D54D758}" type="slidenum">
              <a:rPr lang="en-IN" altLang="en-US"/>
              <a:pPr>
                <a:defRPr/>
              </a:pPr>
              <a:t>‹#›</a:t>
            </a:fld>
            <a:endParaRPr lang="en-IN" altLang="en-US"/>
          </a:p>
        </p:txBody>
      </p:sp>
    </p:spTree>
    <p:extLst>
      <p:ext uri="{BB962C8B-B14F-4D97-AF65-F5344CB8AC3E}">
        <p14:creationId xmlns:p14="http://schemas.microsoft.com/office/powerpoint/2010/main" val="3789623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5" name="Straight Connector 4">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8" name="Picture Placeholder 26"/>
          <p:cNvPicPr>
            <a:picLocks noChangeAspect="1"/>
          </p:cNvPicPr>
          <p:nvPr userDrawn="1"/>
        </p:nvPicPr>
        <p:blipFill>
          <a:blip r:embed="rId2" cstate="print"/>
          <a:srcRect l="30318" t="34656" r="25697" b="36041"/>
          <a:stretch>
            <a:fillRect/>
          </a:stretch>
        </p:blipFill>
        <p:spPr bwMode="auto">
          <a:xfrm>
            <a:off x="8784168" y="5581650"/>
            <a:ext cx="3407833" cy="1276350"/>
          </a:xfrm>
          <a:prstGeom prst="rect">
            <a:avLst/>
          </a:prstGeom>
          <a:noFill/>
          <a:ln w="9525">
            <a:noFill/>
            <a:miter lim="800000"/>
            <a:headEnd/>
            <a:tailEnd/>
          </a:ln>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a:t>Click icon to add picture</a:t>
            </a:r>
            <a:endParaRPr lang="en-IN" noProof="0"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extLst>
          </p:cNvPr>
          <p:cNvSpPr>
            <a:spLocks noGrp="1"/>
          </p:cNvSpPr>
          <p:nvPr>
            <p:ph type="ftr" sz="quarter" idx="14"/>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11" name="Slide Number Placeholder 5">
            <a:extLst>
              <a:ext uri="{FF2B5EF4-FFF2-40B4-BE49-F238E27FC236}"/>
            </a:extLst>
          </p:cNvPr>
          <p:cNvSpPr>
            <a:spLocks noGrp="1"/>
          </p:cNvSpPr>
          <p:nvPr>
            <p:ph type="sldNum" sz="quarter" idx="15"/>
          </p:nvPr>
        </p:nvSpPr>
        <p:spPr>
          <a:xfrm>
            <a:off x="624417" y="6356351"/>
            <a:ext cx="635000" cy="365125"/>
          </a:xfrm>
        </p:spPr>
        <p:txBody>
          <a:bodyPr/>
          <a:lstStyle>
            <a:lvl1pPr algn="l">
              <a:defRPr/>
            </a:lvl1pPr>
          </a:lstStyle>
          <a:p>
            <a:pPr>
              <a:defRPr/>
            </a:pPr>
            <a:fld id="{71DE3153-3C60-43DE-B65A-03482AE79417}" type="slidenum">
              <a:rPr lang="en-IN" altLang="en-US"/>
              <a:pPr>
                <a:defRPr/>
              </a:pPr>
              <a:t>‹#›</a:t>
            </a:fld>
            <a:endParaRPr lang="en-IN" altLang="en-US"/>
          </a:p>
        </p:txBody>
      </p:sp>
    </p:spTree>
    <p:extLst>
      <p:ext uri="{BB962C8B-B14F-4D97-AF65-F5344CB8AC3E}">
        <p14:creationId xmlns:p14="http://schemas.microsoft.com/office/powerpoint/2010/main" val="508065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cxnSp>
        <p:nvCxnSpPr>
          <p:cNvPr id="6" name="Straight Connector 5">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0" name="Picture Placeholder 26"/>
          <p:cNvPicPr>
            <a:picLocks noChangeAspect="1"/>
          </p:cNvPicPr>
          <p:nvPr userDrawn="1"/>
        </p:nvPicPr>
        <p:blipFill>
          <a:blip r:embed="rId2" cstate="print"/>
          <a:srcRect l="30318" t="34656" r="25697" b="36041"/>
          <a:stretch>
            <a:fillRect/>
          </a:stretch>
        </p:blipFill>
        <p:spPr bwMode="auto">
          <a:xfrm>
            <a:off x="8784168" y="5581650"/>
            <a:ext cx="3407833" cy="1276350"/>
          </a:xfrm>
          <a:prstGeom prst="rect">
            <a:avLst/>
          </a:prstGeom>
          <a:noFill/>
          <a:ln w="9525">
            <a:noFill/>
            <a:miter lim="800000"/>
            <a:headEnd/>
            <a:tailEnd/>
          </a:ln>
        </p:spPr>
      </p:pic>
      <p:sp>
        <p:nvSpPr>
          <p:cNvPr id="3" name="Content Placeholder 2"/>
          <p:cNvSpPr>
            <a:spLocks noGrp="1"/>
          </p:cNvSpPr>
          <p:nvPr>
            <p:ph idx="1"/>
          </p:nvPr>
        </p:nvSpPr>
        <p:spPr>
          <a:xfrm>
            <a:off x="609600" y="2852937"/>
            <a:ext cx="10972800" cy="3273227"/>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a:t>Click icon to add picture</a:t>
            </a:r>
            <a:endParaRPr lang="en-IN" noProof="0" dirty="0"/>
          </a:p>
        </p:txBody>
      </p:sp>
      <p:sp>
        <p:nvSpPr>
          <p:cNvPr id="7" name="Content Placeholder 6"/>
          <p:cNvSpPr>
            <a:spLocks noGrp="1"/>
          </p:cNvSpPr>
          <p:nvPr>
            <p:ph sz="quarter" idx="14"/>
          </p:nvPr>
        </p:nvSpPr>
        <p:spPr>
          <a:xfrm>
            <a:off x="624418" y="1484314"/>
            <a:ext cx="10943167" cy="1152525"/>
          </a:xfrm>
        </p:spPr>
        <p:txBody>
          <a:bodyPr>
            <a:noAutofit/>
          </a:bodyPr>
          <a:lstStyle>
            <a:lvl1pPr marL="0" indent="0" algn="just">
              <a:buNone/>
              <a:defRPr sz="1800">
                <a:latin typeface="Source Sans Pro" pitchFamily="34" charset="0"/>
              </a:defRPr>
            </a:lvl1pPr>
            <a:lvl2pPr marL="457200" indent="0" algn="just">
              <a:buNone/>
              <a:defRPr sz="1800"/>
            </a:lvl2pPr>
            <a:lvl3pPr marL="914400" indent="0" algn="just">
              <a:buNone/>
              <a:defRPr sz="1800"/>
            </a:lvl3pPr>
            <a:lvl4pPr marL="1371600" indent="0" algn="just">
              <a:buNone/>
              <a:defRPr sz="1800"/>
            </a:lvl4pPr>
            <a:lvl5pPr marL="1828800" indent="0" algn="just">
              <a:buNone/>
              <a:defRPr sz="1800"/>
            </a:lvl5pPr>
          </a:lstStyle>
          <a:p>
            <a:pPr lvl="0"/>
            <a:r>
              <a:rPr lang="en-US" dirty="0"/>
              <a:t>Click to edit Master text styles</a:t>
            </a:r>
          </a:p>
        </p:txBody>
      </p:sp>
      <p:sp>
        <p:nvSpPr>
          <p:cNvPr id="12"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1" name="Footer Placeholder 4">
            <a:extLst>
              <a:ext uri="{FF2B5EF4-FFF2-40B4-BE49-F238E27FC236}"/>
            </a:extLst>
          </p:cNvPr>
          <p:cNvSpPr>
            <a:spLocks noGrp="1"/>
          </p:cNvSpPr>
          <p:nvPr>
            <p:ph type="ftr" sz="quarter" idx="15"/>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13" name="Slide Number Placeholder 5">
            <a:extLst>
              <a:ext uri="{FF2B5EF4-FFF2-40B4-BE49-F238E27FC236}"/>
            </a:extLst>
          </p:cNvPr>
          <p:cNvSpPr>
            <a:spLocks noGrp="1"/>
          </p:cNvSpPr>
          <p:nvPr>
            <p:ph type="sldNum" sz="quarter" idx="16"/>
          </p:nvPr>
        </p:nvSpPr>
        <p:spPr>
          <a:xfrm>
            <a:off x="624417" y="6356351"/>
            <a:ext cx="635000" cy="365125"/>
          </a:xfrm>
        </p:spPr>
        <p:txBody>
          <a:bodyPr/>
          <a:lstStyle>
            <a:lvl1pPr algn="l">
              <a:defRPr/>
            </a:lvl1pPr>
          </a:lstStyle>
          <a:p>
            <a:pPr>
              <a:defRPr/>
            </a:pPr>
            <a:fld id="{2C5DB3F9-D655-4FC9-950D-C3D296AF3C92}" type="slidenum">
              <a:rPr lang="en-IN" altLang="en-US"/>
              <a:pPr>
                <a:defRPr/>
              </a:pPr>
              <a:t>‹#›</a:t>
            </a:fld>
            <a:endParaRPr lang="en-IN" altLang="en-US"/>
          </a:p>
        </p:txBody>
      </p:sp>
    </p:spTree>
    <p:extLst>
      <p:ext uri="{BB962C8B-B14F-4D97-AF65-F5344CB8AC3E}">
        <p14:creationId xmlns:p14="http://schemas.microsoft.com/office/powerpoint/2010/main" val="2075572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6" name="Straight Connector 5">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Placeholder 26"/>
          <p:cNvPicPr>
            <a:picLocks noChangeAspect="1"/>
          </p:cNvPicPr>
          <p:nvPr userDrawn="1"/>
        </p:nvPicPr>
        <p:blipFill>
          <a:blip r:embed="rId2" cstate="print"/>
          <a:srcRect l="30318" t="34656" r="25697" b="36041"/>
          <a:stretch>
            <a:fillRect/>
          </a:stretch>
        </p:blipFill>
        <p:spPr bwMode="auto">
          <a:xfrm>
            <a:off x="8784168" y="5581650"/>
            <a:ext cx="3407833" cy="1276350"/>
          </a:xfrm>
          <a:prstGeom prst="rect">
            <a:avLst/>
          </a:prstGeom>
          <a:noFill/>
          <a:ln w="9525">
            <a:noFill/>
            <a:miter lim="800000"/>
            <a:headEnd/>
            <a:tailEnd/>
          </a:ln>
        </p:spPr>
      </p:pic>
      <p:sp>
        <p:nvSpPr>
          <p:cNvPr id="3" name="Content Placeholder 2"/>
          <p:cNvSpPr>
            <a:spLocks noGrp="1"/>
          </p:cNvSpPr>
          <p:nvPr>
            <p:ph sz="half" idx="1"/>
          </p:nvPr>
        </p:nvSpPr>
        <p:spPr>
          <a:xfrm>
            <a:off x="609600" y="1600201"/>
            <a:ext cx="53848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6197600" y="1600201"/>
            <a:ext cx="5384800" cy="4525963"/>
          </a:xfrm>
        </p:spPr>
        <p:txBody>
          <a:bodyPr>
            <a:normAutofit/>
          </a:bodyPr>
          <a:lstStyle>
            <a:lvl1pPr>
              <a:defRPr sz="9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p:txBody>
      </p:sp>
      <p:sp>
        <p:nvSpPr>
          <p:cNvPr id="12"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a:t>Click icon to add picture</a:t>
            </a:r>
            <a:endParaRPr lang="en-IN" noProof="0" dirty="0"/>
          </a:p>
        </p:txBody>
      </p:sp>
      <p:sp>
        <p:nvSpPr>
          <p:cNvPr id="15"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extLst>
          </p:cNvPr>
          <p:cNvSpPr>
            <a:spLocks noGrp="1"/>
          </p:cNvSpPr>
          <p:nvPr>
            <p:ph type="ftr" sz="quarter" idx="14"/>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11" name="Slide Number Placeholder 5">
            <a:extLst>
              <a:ext uri="{FF2B5EF4-FFF2-40B4-BE49-F238E27FC236}"/>
            </a:extLst>
          </p:cNvPr>
          <p:cNvSpPr>
            <a:spLocks noGrp="1"/>
          </p:cNvSpPr>
          <p:nvPr>
            <p:ph type="sldNum" sz="quarter" idx="15"/>
          </p:nvPr>
        </p:nvSpPr>
        <p:spPr>
          <a:xfrm>
            <a:off x="624417" y="6356351"/>
            <a:ext cx="635000" cy="365125"/>
          </a:xfrm>
        </p:spPr>
        <p:txBody>
          <a:bodyPr/>
          <a:lstStyle>
            <a:lvl1pPr algn="l">
              <a:defRPr/>
            </a:lvl1pPr>
          </a:lstStyle>
          <a:p>
            <a:pPr>
              <a:defRPr/>
            </a:pPr>
            <a:fld id="{442EAB7E-D95B-4866-BB15-E062985F362B}" type="slidenum">
              <a:rPr lang="en-IN" altLang="en-US"/>
              <a:pPr>
                <a:defRPr/>
              </a:pPr>
              <a:t>‹#›</a:t>
            </a:fld>
            <a:endParaRPr lang="en-IN" altLang="en-US"/>
          </a:p>
        </p:txBody>
      </p:sp>
    </p:spTree>
    <p:extLst>
      <p:ext uri="{BB962C8B-B14F-4D97-AF65-F5344CB8AC3E}">
        <p14:creationId xmlns:p14="http://schemas.microsoft.com/office/powerpoint/2010/main" val="1244400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8" name="Straight Connector 7">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Placeholder 26"/>
          <p:cNvPicPr>
            <a:picLocks noChangeAspect="1"/>
          </p:cNvPicPr>
          <p:nvPr userDrawn="1"/>
        </p:nvPicPr>
        <p:blipFill>
          <a:blip r:embed="rId2" cstate="print"/>
          <a:srcRect l="30318" t="34656" r="25697" b="36041"/>
          <a:stretch>
            <a:fillRect/>
          </a:stretch>
        </p:blipFill>
        <p:spPr bwMode="auto">
          <a:xfrm>
            <a:off x="8784168" y="5581650"/>
            <a:ext cx="3407833" cy="1276350"/>
          </a:xfrm>
          <a:prstGeom prst="rect">
            <a:avLst/>
          </a:prstGeom>
          <a:noFill/>
          <a:ln w="9525">
            <a:noFill/>
            <a:miter lim="800000"/>
            <a:headEnd/>
            <a:tailEnd/>
          </a:ln>
        </p:spPr>
      </p:pic>
      <p:sp>
        <p:nvSpPr>
          <p:cNvPr id="3" name="Text Placeholder 2"/>
          <p:cNvSpPr>
            <a:spLocks noGrp="1"/>
          </p:cNvSpPr>
          <p:nvPr>
            <p:ph type="body" idx="1"/>
          </p:nvPr>
        </p:nvSpPr>
        <p:spPr>
          <a:xfrm>
            <a:off x="609600" y="1535113"/>
            <a:ext cx="5386917"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6193368" y="1535113"/>
            <a:ext cx="5389033" cy="639762"/>
          </a:xfrm>
        </p:spPr>
        <p:txBody>
          <a:bodyPr anchor="ctr">
            <a:normAutofit/>
          </a:bodyPr>
          <a:lstStyle>
            <a:lvl1pPr marL="0" indent="0">
              <a:buNone/>
              <a:defRPr sz="1800" b="1">
                <a:latin typeface="Source Sans Pro"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marL="342900" indent="-342900">
              <a:buFont typeface="Wingdings" pitchFamily="2" charset="2"/>
              <a:buChar char="§"/>
              <a:defRPr sz="1800">
                <a:latin typeface="Source Sans Pro" pitchFamily="34" charset="0"/>
              </a:defRPr>
            </a:lvl1pPr>
            <a:lvl2pPr marL="742950" indent="-285750">
              <a:buFont typeface="Wingdings" pitchFamily="2" charset="2"/>
              <a:buChar char="§"/>
              <a:defRPr sz="1800">
                <a:latin typeface="Source Sans Pro" pitchFamily="34" charset="0"/>
              </a:defRPr>
            </a:lvl2pPr>
            <a:lvl3pPr marL="1143000" indent="-228600">
              <a:buFont typeface="Wingdings" pitchFamily="2" charset="2"/>
              <a:buChar char="§"/>
              <a:defRPr sz="1800">
                <a:latin typeface="Source Sans Pro" pitchFamily="34" charset="0"/>
              </a:defRPr>
            </a:lvl3pPr>
            <a:lvl4pPr marL="1600200" indent="-228600">
              <a:buFont typeface="Wingdings" pitchFamily="2" charset="2"/>
              <a:buChar char="§"/>
              <a:defRPr sz="1800">
                <a:latin typeface="Source Sans Pro" pitchFamily="34" charset="0"/>
              </a:defRPr>
            </a:lvl4pPr>
            <a:lvl5pPr marL="2057400" indent="-228600">
              <a:buFont typeface="Wingdings" pitchFamily="2" charset="2"/>
              <a:buChar char="§"/>
              <a:defRPr sz="18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a:t>Click icon to add picture</a:t>
            </a:r>
            <a:endParaRPr lang="en-IN" noProof="0" dirty="0"/>
          </a:p>
        </p:txBody>
      </p:sp>
      <p:sp>
        <p:nvSpPr>
          <p:cNvPr id="17"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2" name="Footer Placeholder 4">
            <a:extLst>
              <a:ext uri="{FF2B5EF4-FFF2-40B4-BE49-F238E27FC236}"/>
            </a:extLst>
          </p:cNvPr>
          <p:cNvSpPr>
            <a:spLocks noGrp="1"/>
          </p:cNvSpPr>
          <p:nvPr>
            <p:ph type="ftr" sz="quarter" idx="14"/>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13" name="Slide Number Placeholder 5">
            <a:extLst>
              <a:ext uri="{FF2B5EF4-FFF2-40B4-BE49-F238E27FC236}"/>
            </a:extLst>
          </p:cNvPr>
          <p:cNvSpPr>
            <a:spLocks noGrp="1"/>
          </p:cNvSpPr>
          <p:nvPr>
            <p:ph type="sldNum" sz="quarter" idx="15"/>
          </p:nvPr>
        </p:nvSpPr>
        <p:spPr>
          <a:xfrm>
            <a:off x="624417" y="6356351"/>
            <a:ext cx="635000" cy="365125"/>
          </a:xfrm>
        </p:spPr>
        <p:txBody>
          <a:bodyPr/>
          <a:lstStyle>
            <a:lvl1pPr algn="l">
              <a:defRPr/>
            </a:lvl1pPr>
          </a:lstStyle>
          <a:p>
            <a:pPr>
              <a:defRPr/>
            </a:pPr>
            <a:fld id="{24F7C636-9AD9-49F6-9343-EB9E003A4D4E}" type="slidenum">
              <a:rPr lang="en-IN" altLang="en-US"/>
              <a:pPr>
                <a:defRPr/>
              </a:pPr>
              <a:t>‹#›</a:t>
            </a:fld>
            <a:endParaRPr lang="en-IN" altLang="en-US"/>
          </a:p>
        </p:txBody>
      </p:sp>
    </p:spTree>
    <p:extLst>
      <p:ext uri="{BB962C8B-B14F-4D97-AF65-F5344CB8AC3E}">
        <p14:creationId xmlns:p14="http://schemas.microsoft.com/office/powerpoint/2010/main" val="1378516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1DA4D4D-6498-44B3-9A06-4ADCD417319C}"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73D61E6-D749-42BB-A879-297F5820859C}" type="slidenum">
              <a:rPr lang="en-IN" smtClean="0"/>
              <a:t>‹#›</a:t>
            </a:fld>
            <a:endParaRPr lang="en-IN"/>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4744462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cxnSp>
        <p:nvCxnSpPr>
          <p:cNvPr id="7" name="Straight Connector 6">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 name="Picture Placeholder 26"/>
          <p:cNvPicPr>
            <a:picLocks noChangeAspect="1"/>
          </p:cNvPicPr>
          <p:nvPr userDrawn="1"/>
        </p:nvPicPr>
        <p:blipFill>
          <a:blip r:embed="rId2" cstate="print"/>
          <a:srcRect l="30318" t="34656" r="25697" b="36041"/>
          <a:stretch>
            <a:fillRect/>
          </a:stretch>
        </p:blipFill>
        <p:spPr bwMode="auto">
          <a:xfrm>
            <a:off x="8784168" y="5581650"/>
            <a:ext cx="3407833" cy="1276350"/>
          </a:xfrm>
          <a:prstGeom prst="rect">
            <a:avLst/>
          </a:prstGeom>
          <a:noFill/>
          <a:ln w="9525">
            <a:noFill/>
            <a:miter lim="800000"/>
            <a:headEnd/>
            <a:tailEnd/>
          </a:ln>
        </p:spPr>
      </p:pic>
      <p:sp>
        <p:nvSpPr>
          <p:cNvPr id="4" name="Content Placeholder 3"/>
          <p:cNvSpPr>
            <a:spLocks noGrp="1"/>
          </p:cNvSpPr>
          <p:nvPr>
            <p:ph sz="half" idx="2"/>
          </p:nvPr>
        </p:nvSpPr>
        <p:spPr>
          <a:xfrm>
            <a:off x="609600" y="1556793"/>
            <a:ext cx="5386917" cy="4569371"/>
          </a:xfrm>
        </p:spPr>
        <p:txBody>
          <a:bodyPr>
            <a:normAutofit/>
          </a:bodyPr>
          <a:lstStyle>
            <a:lvl1pPr marL="0" indent="0">
              <a:buFont typeface="Wingdings" pitchFamily="2" charset="2"/>
              <a:buNone/>
              <a:defRPr sz="1600">
                <a:latin typeface="Source Sans Pro" pitchFamily="34" charset="0"/>
              </a:defRPr>
            </a:lvl1pPr>
            <a:lvl2pPr marL="457200" indent="0">
              <a:buFont typeface="Wingdings" pitchFamily="2" charset="2"/>
              <a:buNone/>
              <a:defRPr sz="1600">
                <a:latin typeface="Source Sans Pro" pitchFamily="34" charset="0"/>
              </a:defRPr>
            </a:lvl2pPr>
            <a:lvl3pPr marL="914400" indent="0">
              <a:buFont typeface="Wingdings" pitchFamily="2" charset="2"/>
              <a:buNone/>
              <a:defRPr sz="1600">
                <a:latin typeface="Source Sans Pro" pitchFamily="34" charset="0"/>
              </a:defRPr>
            </a:lvl3pPr>
            <a:lvl4pPr marL="1371600" indent="0">
              <a:buFont typeface="Wingdings" pitchFamily="2" charset="2"/>
              <a:buNone/>
              <a:defRPr sz="1600">
                <a:latin typeface="Source Sans Pro" pitchFamily="34" charset="0"/>
              </a:defRPr>
            </a:lvl4pPr>
            <a:lvl5pPr marL="1828800" indent="0">
              <a:buFont typeface="Wingdings" pitchFamily="2" charset="2"/>
              <a:buNone/>
              <a:defRPr sz="1600">
                <a:latin typeface="Source Sans Pro"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4"/>
          </p:nvPr>
        </p:nvSpPr>
        <p:spPr>
          <a:xfrm>
            <a:off x="6193368" y="1556793"/>
            <a:ext cx="5389033" cy="4569371"/>
          </a:xfrm>
        </p:spPr>
        <p:txBody>
          <a:bodyPr>
            <a:normAutofit/>
          </a:bodyPr>
          <a:lstStyle>
            <a:lvl1pPr marL="0" indent="0">
              <a:buFont typeface="Wingdings" pitchFamily="2" charset="2"/>
              <a:buNone/>
              <a:defRPr sz="1600">
                <a:latin typeface="Source Sans Pro" pitchFamily="34" charset="0"/>
              </a:defRPr>
            </a:lvl1pPr>
            <a:lvl2pPr marL="742950" indent="-285750">
              <a:buFont typeface="Wingdings" pitchFamily="2" charset="2"/>
              <a:buChar char="§"/>
              <a:defRPr sz="1600">
                <a:latin typeface="Source Sans Pro" pitchFamily="34" charset="0"/>
              </a:defRPr>
            </a:lvl2pPr>
            <a:lvl3pPr marL="1143000" indent="-228600">
              <a:buFont typeface="Wingdings" pitchFamily="2" charset="2"/>
              <a:buChar char="§"/>
              <a:defRPr sz="1600">
                <a:latin typeface="Source Sans Pro" pitchFamily="34" charset="0"/>
              </a:defRPr>
            </a:lvl3pPr>
            <a:lvl4pPr marL="1600200" indent="-228600">
              <a:buFont typeface="Wingdings" pitchFamily="2" charset="2"/>
              <a:buChar char="§"/>
              <a:defRPr sz="1600">
                <a:latin typeface="Source Sans Pro" pitchFamily="34" charset="0"/>
              </a:defRPr>
            </a:lvl4pPr>
            <a:lvl5pPr marL="2057400" indent="-228600">
              <a:buFont typeface="Wingdings" pitchFamily="2" charset="2"/>
              <a:buChar char="§"/>
              <a:defRPr sz="1600">
                <a:latin typeface="Source Sans Pro" pitchFamily="34" charset="0"/>
              </a:defRPr>
            </a:lvl5pPr>
            <a:lvl6pPr>
              <a:defRPr sz="1600"/>
            </a:lvl6pPr>
            <a:lvl7pPr>
              <a:defRPr sz="1600"/>
            </a:lvl7pPr>
            <a:lvl8pPr>
              <a:defRPr sz="1600"/>
            </a:lvl8pPr>
            <a:lvl9pPr>
              <a:defRPr sz="1600"/>
            </a:lvl9pPr>
          </a:lstStyle>
          <a:p>
            <a:pPr lvl="0"/>
            <a:r>
              <a:rPr lang="en-US"/>
              <a:t>Click to edit Master text styles</a:t>
            </a:r>
          </a:p>
        </p:txBody>
      </p:sp>
      <p:sp>
        <p:nvSpPr>
          <p:cNvPr id="14"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a:t>Click icon to add picture</a:t>
            </a:r>
            <a:endParaRPr lang="en-IN" noProof="0" dirty="0"/>
          </a:p>
        </p:txBody>
      </p:sp>
      <p:sp>
        <p:nvSpPr>
          <p:cNvPr id="15"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1" name="Footer Placeholder 4">
            <a:extLst>
              <a:ext uri="{FF2B5EF4-FFF2-40B4-BE49-F238E27FC236}"/>
            </a:extLst>
          </p:cNvPr>
          <p:cNvSpPr>
            <a:spLocks noGrp="1"/>
          </p:cNvSpPr>
          <p:nvPr>
            <p:ph type="ftr" sz="quarter" idx="14"/>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12" name="Slide Number Placeholder 5">
            <a:extLst>
              <a:ext uri="{FF2B5EF4-FFF2-40B4-BE49-F238E27FC236}"/>
            </a:extLst>
          </p:cNvPr>
          <p:cNvSpPr>
            <a:spLocks noGrp="1"/>
          </p:cNvSpPr>
          <p:nvPr>
            <p:ph type="sldNum" sz="quarter" idx="15"/>
          </p:nvPr>
        </p:nvSpPr>
        <p:spPr>
          <a:xfrm>
            <a:off x="624417" y="6356351"/>
            <a:ext cx="635000" cy="365125"/>
          </a:xfrm>
        </p:spPr>
        <p:txBody>
          <a:bodyPr/>
          <a:lstStyle>
            <a:lvl1pPr algn="l">
              <a:defRPr/>
            </a:lvl1pPr>
          </a:lstStyle>
          <a:p>
            <a:pPr>
              <a:defRPr/>
            </a:pPr>
            <a:fld id="{654C15D0-063A-44FA-9B2F-C15D8F71AE19}" type="slidenum">
              <a:rPr lang="en-IN" altLang="en-US"/>
              <a:pPr>
                <a:defRPr/>
              </a:pPr>
              <a:t>‹#›</a:t>
            </a:fld>
            <a:endParaRPr lang="en-IN" altLang="en-US"/>
          </a:p>
        </p:txBody>
      </p:sp>
    </p:spTree>
    <p:extLst>
      <p:ext uri="{BB962C8B-B14F-4D97-AF65-F5344CB8AC3E}">
        <p14:creationId xmlns:p14="http://schemas.microsoft.com/office/powerpoint/2010/main" val="18190228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8" name="Picture Placeholder 26"/>
          <p:cNvPicPr>
            <a:picLocks noChangeAspect="1"/>
          </p:cNvPicPr>
          <p:nvPr userDrawn="1"/>
        </p:nvPicPr>
        <p:blipFill>
          <a:blip r:embed="rId2" cstate="print"/>
          <a:srcRect l="30318" t="34656" r="25697" b="36041"/>
          <a:stretch>
            <a:fillRect/>
          </a:stretch>
        </p:blipFill>
        <p:spPr bwMode="auto">
          <a:xfrm>
            <a:off x="8784168" y="5581650"/>
            <a:ext cx="3407833" cy="1276350"/>
          </a:xfrm>
          <a:prstGeom prst="rect">
            <a:avLst/>
          </a:prstGeom>
          <a:noFill/>
          <a:ln w="9525">
            <a:noFill/>
            <a:miter lim="800000"/>
            <a:headEnd/>
            <a:tailEnd/>
          </a:ln>
        </p:spPr>
      </p:pic>
      <p:sp>
        <p:nvSpPr>
          <p:cNvPr id="13" name="Picture Placeholder 2"/>
          <p:cNvSpPr>
            <a:spLocks noGrp="1"/>
          </p:cNvSpPr>
          <p:nvPr>
            <p:ph type="pic" idx="1"/>
          </p:nvPr>
        </p:nvSpPr>
        <p:spPr>
          <a:xfrm>
            <a:off x="623392" y="1412776"/>
            <a:ext cx="10945216" cy="482453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10"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a:t>Click icon to add picture</a:t>
            </a:r>
            <a:endParaRPr lang="en-IN" noProof="0" dirty="0"/>
          </a:p>
        </p:txBody>
      </p:sp>
      <p:sp>
        <p:nvSpPr>
          <p:cNvPr id="14"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9" name="Footer Placeholder 4">
            <a:extLst>
              <a:ext uri="{FF2B5EF4-FFF2-40B4-BE49-F238E27FC236}"/>
            </a:extLst>
          </p:cNvPr>
          <p:cNvSpPr>
            <a:spLocks noGrp="1"/>
          </p:cNvSpPr>
          <p:nvPr>
            <p:ph type="ftr" sz="quarter" idx="14"/>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11" name="Slide Number Placeholder 5">
            <a:extLst>
              <a:ext uri="{FF2B5EF4-FFF2-40B4-BE49-F238E27FC236}"/>
            </a:extLst>
          </p:cNvPr>
          <p:cNvSpPr>
            <a:spLocks noGrp="1"/>
          </p:cNvSpPr>
          <p:nvPr>
            <p:ph type="sldNum" sz="quarter" idx="15"/>
          </p:nvPr>
        </p:nvSpPr>
        <p:spPr>
          <a:xfrm>
            <a:off x="624417" y="6356351"/>
            <a:ext cx="635000" cy="365125"/>
          </a:xfrm>
        </p:spPr>
        <p:txBody>
          <a:bodyPr/>
          <a:lstStyle>
            <a:lvl1pPr algn="l">
              <a:defRPr/>
            </a:lvl1pPr>
          </a:lstStyle>
          <a:p>
            <a:pPr>
              <a:defRPr/>
            </a:pPr>
            <a:fld id="{EAE2A019-74B1-4701-A3F4-9CFFFB814CFE}" type="slidenum">
              <a:rPr lang="en-IN" altLang="en-US"/>
              <a:pPr>
                <a:defRPr/>
              </a:pPr>
              <a:t>‹#›</a:t>
            </a:fld>
            <a:endParaRPr lang="en-IN" altLang="en-US"/>
          </a:p>
        </p:txBody>
      </p:sp>
    </p:spTree>
    <p:extLst>
      <p:ext uri="{BB962C8B-B14F-4D97-AF65-F5344CB8AC3E}">
        <p14:creationId xmlns:p14="http://schemas.microsoft.com/office/powerpoint/2010/main" val="35622665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6" name="Straight Connector 5">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9" name="Picture Placeholder 26"/>
          <p:cNvPicPr>
            <a:picLocks noChangeAspect="1"/>
          </p:cNvPicPr>
          <p:nvPr userDrawn="1"/>
        </p:nvPicPr>
        <p:blipFill>
          <a:blip r:embed="rId2" cstate="print"/>
          <a:srcRect l="30318" t="34656" r="25697" b="36041"/>
          <a:stretch>
            <a:fillRect/>
          </a:stretch>
        </p:blipFill>
        <p:spPr bwMode="auto">
          <a:xfrm>
            <a:off x="8784168" y="5581650"/>
            <a:ext cx="3407833" cy="1276350"/>
          </a:xfrm>
          <a:prstGeom prst="rect">
            <a:avLst/>
          </a:prstGeom>
          <a:noFill/>
          <a:ln w="9525">
            <a:noFill/>
            <a:miter lim="800000"/>
            <a:headEnd/>
            <a:tailEnd/>
          </a:ln>
        </p:spPr>
      </p:pic>
      <p:sp>
        <p:nvSpPr>
          <p:cNvPr id="3" name="Picture Placeholder 2"/>
          <p:cNvSpPr>
            <a:spLocks noGrp="1"/>
          </p:cNvSpPr>
          <p:nvPr>
            <p:ph type="pic" idx="1"/>
          </p:nvPr>
        </p:nvSpPr>
        <p:spPr>
          <a:xfrm>
            <a:off x="719403" y="1268760"/>
            <a:ext cx="10862997" cy="3744416"/>
          </a:xfrm>
        </p:spPr>
        <p:txBody>
          <a:bodyPr rtlCol="0">
            <a:normAutofit/>
          </a:bodyPr>
          <a:lstStyle>
            <a:lvl1pPr marL="0" indent="0">
              <a:buNone/>
              <a:defRPr sz="9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664502" y="5085184"/>
            <a:ext cx="10862997" cy="804862"/>
          </a:xfrm>
        </p:spPr>
        <p:txBody>
          <a:bodyPr>
            <a:normAutofit/>
          </a:bodyPr>
          <a:lstStyle>
            <a:lvl1pPr marL="0" indent="0">
              <a:buNone/>
              <a:defRPr sz="1800">
                <a:latin typeface="Source Sans Pro"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a:t>Click icon to add picture</a:t>
            </a:r>
            <a:endParaRPr lang="en-IN" noProof="0" dirty="0"/>
          </a:p>
        </p:txBody>
      </p:sp>
      <p:sp>
        <p:nvSpPr>
          <p:cNvPr id="15"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10" name="Footer Placeholder 4">
            <a:extLst>
              <a:ext uri="{FF2B5EF4-FFF2-40B4-BE49-F238E27FC236}"/>
            </a:extLst>
          </p:cNvPr>
          <p:cNvSpPr>
            <a:spLocks noGrp="1"/>
          </p:cNvSpPr>
          <p:nvPr>
            <p:ph type="ftr" sz="quarter" idx="14"/>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11" name="Slide Number Placeholder 5">
            <a:extLst>
              <a:ext uri="{FF2B5EF4-FFF2-40B4-BE49-F238E27FC236}"/>
            </a:extLst>
          </p:cNvPr>
          <p:cNvSpPr>
            <a:spLocks noGrp="1"/>
          </p:cNvSpPr>
          <p:nvPr>
            <p:ph type="sldNum" sz="quarter" idx="15"/>
          </p:nvPr>
        </p:nvSpPr>
        <p:spPr>
          <a:xfrm>
            <a:off x="624417" y="6356351"/>
            <a:ext cx="635000" cy="365125"/>
          </a:xfrm>
        </p:spPr>
        <p:txBody>
          <a:bodyPr/>
          <a:lstStyle>
            <a:lvl1pPr algn="l">
              <a:defRPr/>
            </a:lvl1pPr>
          </a:lstStyle>
          <a:p>
            <a:pPr>
              <a:defRPr/>
            </a:pPr>
            <a:fld id="{240344FD-E1E9-4DB2-8D02-2D0820DED7A8}" type="slidenum">
              <a:rPr lang="en-IN" altLang="en-US"/>
              <a:pPr>
                <a:defRPr/>
              </a:pPr>
              <a:t>‹#›</a:t>
            </a:fld>
            <a:endParaRPr lang="en-IN" altLang="en-US"/>
          </a:p>
        </p:txBody>
      </p:sp>
    </p:spTree>
    <p:extLst>
      <p:ext uri="{BB962C8B-B14F-4D97-AF65-F5344CB8AC3E}">
        <p14:creationId xmlns:p14="http://schemas.microsoft.com/office/powerpoint/2010/main" val="38056706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extLst>
          </p:cNvPr>
          <p:cNvSpPr>
            <a:spLocks noGrp="1"/>
          </p:cNvSpPr>
          <p:nvPr>
            <p:ph type="dt" sz="half" idx="10"/>
          </p:nvPr>
        </p:nvSpPr>
        <p:spPr>
          <a:xfrm>
            <a:off x="609600" y="6356351"/>
            <a:ext cx="2844800" cy="365125"/>
          </a:xfrm>
          <a:prstGeom prst="rect">
            <a:avLst/>
          </a:prstGeom>
        </p:spPr>
        <p:txBody>
          <a:bodyPr/>
          <a:lstStyle>
            <a:lvl1pPr eaLnBrk="1" hangingPunct="1">
              <a:defRPr>
                <a:cs typeface="Arial" charset="0"/>
              </a:defRPr>
            </a:lvl1pPr>
          </a:lstStyle>
          <a:p>
            <a:pPr fontAlgn="base">
              <a:spcBef>
                <a:spcPct val="0"/>
              </a:spcBef>
              <a:spcAft>
                <a:spcPct val="0"/>
              </a:spcAft>
              <a:defRPr/>
            </a:pPr>
            <a:endParaRPr lang="en-US">
              <a:solidFill>
                <a:prstClr val="black"/>
              </a:solidFill>
            </a:endParaRPr>
          </a:p>
        </p:txBody>
      </p:sp>
      <p:sp>
        <p:nvSpPr>
          <p:cNvPr id="6" name="Footer Placeholder 5">
            <a:extLst>
              <a:ext uri="{FF2B5EF4-FFF2-40B4-BE49-F238E27FC236}"/>
            </a:extLst>
          </p:cNvPr>
          <p:cNvSpPr>
            <a:spLocks noGrp="1"/>
          </p:cNvSpPr>
          <p:nvPr>
            <p:ph type="ftr" sz="quarter" idx="11"/>
          </p:nvPr>
        </p:nvSpPr>
        <p:spPr/>
        <p:txBody>
          <a:bodyPr/>
          <a:lstStyle>
            <a:lvl1pPr>
              <a:defRPr/>
            </a:lvl1pPr>
          </a:lstStyle>
          <a:p>
            <a:pPr>
              <a:defRPr/>
            </a:pPr>
            <a:r>
              <a:rPr lang="en-IN">
                <a:solidFill>
                  <a:prstClr val="black">
                    <a:lumMod val="75000"/>
                    <a:lumOff val="25000"/>
                  </a:prstClr>
                </a:solidFill>
              </a:rPr>
              <a:t>Introduction to Machine Learning</a:t>
            </a:r>
            <a:endParaRPr lang="en-US">
              <a:solidFill>
                <a:prstClr val="black">
                  <a:lumMod val="75000"/>
                  <a:lumOff val="25000"/>
                </a:prstClr>
              </a:solidFill>
            </a:endParaRPr>
          </a:p>
        </p:txBody>
      </p:sp>
      <p:sp>
        <p:nvSpPr>
          <p:cNvPr id="7" name="Slide Number Placeholder 6">
            <a:extLst>
              <a:ext uri="{FF2B5EF4-FFF2-40B4-BE49-F238E27FC236}"/>
            </a:extLst>
          </p:cNvPr>
          <p:cNvSpPr>
            <a:spLocks noGrp="1"/>
          </p:cNvSpPr>
          <p:nvPr>
            <p:ph type="sldNum" sz="quarter" idx="12"/>
          </p:nvPr>
        </p:nvSpPr>
        <p:spPr/>
        <p:txBody>
          <a:bodyPr/>
          <a:lstStyle>
            <a:lvl1pPr>
              <a:defRPr/>
            </a:lvl1pPr>
          </a:lstStyle>
          <a:p>
            <a:pPr>
              <a:defRPr/>
            </a:pPr>
            <a:fld id="{DA32AA74-DEE2-413F-AEE4-188D4279394F}" type="slidenum">
              <a:rPr lang="en-US" altLang="en-US"/>
              <a:pPr>
                <a:defRPr/>
              </a:pPr>
              <a:t>‹#›</a:t>
            </a:fld>
            <a:endParaRPr lang="en-US" altLang="en-US"/>
          </a:p>
        </p:txBody>
      </p:sp>
    </p:spTree>
    <p:extLst>
      <p:ext uri="{BB962C8B-B14F-4D97-AF65-F5344CB8AC3E}">
        <p14:creationId xmlns:p14="http://schemas.microsoft.com/office/powerpoint/2010/main" val="17477385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3717167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7092714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37926380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24208523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cxnSp>
        <p:nvCxnSpPr>
          <p:cNvPr id="5" name="Straight Connector 4"/>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8" name="Picture Placeholder 26"/>
          <p:cNvPicPr>
            <a:picLocks noChangeAspect="1"/>
          </p:cNvPicPr>
          <p:nvPr userDrawn="1"/>
        </p:nvPicPr>
        <p:blipFill>
          <a:blip r:embed="rId2">
            <a:extLst>
              <a:ext uri="{28A0092B-C50C-407E-A947-70E740481C1C}">
                <a14:useLocalDpi xmlns:a14="http://schemas.microsoft.com/office/drawing/2010/main" val="0"/>
              </a:ext>
            </a:extLst>
          </a:blip>
          <a:srcRect l="30318" t="34656" r="25697" b="36041"/>
          <a:stretch>
            <a:fillRect/>
          </a:stretch>
        </p:blipFill>
        <p:spPr bwMode="auto">
          <a:xfrm>
            <a:off x="8784168" y="5581650"/>
            <a:ext cx="340783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smtClean="0"/>
              <a:t>Click icon to add picture</a:t>
            </a:r>
            <a:endParaRPr lang="en-IN" noProof="0" dirty="0" smtClean="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smtClean="0"/>
              <a:t>Click to edit Master title style</a:t>
            </a:r>
            <a:endParaRPr lang="en-IN" dirty="0"/>
          </a:p>
        </p:txBody>
      </p:sp>
      <p:sp>
        <p:nvSpPr>
          <p:cNvPr id="9" name="Footer Placeholder 4"/>
          <p:cNvSpPr>
            <a:spLocks noGrp="1"/>
          </p:cNvSpPr>
          <p:nvPr>
            <p:ph type="ftr" sz="quarter" idx="14"/>
          </p:nvPr>
        </p:nvSpPr>
        <p:spPr>
          <a:xfrm>
            <a:off x="1371600" y="6356351"/>
            <a:ext cx="3860800" cy="365125"/>
          </a:xfrm>
        </p:spPr>
        <p:txBody>
          <a:bodyPr/>
          <a:lstStyle>
            <a:lvl1pPr>
              <a:defRPr/>
            </a:lvl1pPr>
          </a:lstStyle>
          <a:p>
            <a:pPr>
              <a:defRPr/>
            </a:pPr>
            <a:r>
              <a:rPr lang="en-US">
                <a:solidFill>
                  <a:prstClr val="black">
                    <a:lumMod val="75000"/>
                    <a:lumOff val="25000"/>
                  </a:prstClr>
                </a:solidFill>
              </a:rPr>
              <a:t>Lecture 1 – What is Machine Learning?</a:t>
            </a:r>
            <a:endParaRPr lang="en-IN">
              <a:solidFill>
                <a:prstClr val="black">
                  <a:lumMod val="75000"/>
                  <a:lumOff val="25000"/>
                </a:prstClr>
              </a:solidFill>
            </a:endParaRPr>
          </a:p>
        </p:txBody>
      </p:sp>
      <p:sp>
        <p:nvSpPr>
          <p:cNvPr id="11" name="Slide Number Placeholder 5"/>
          <p:cNvSpPr>
            <a:spLocks noGrp="1"/>
          </p:cNvSpPr>
          <p:nvPr>
            <p:ph type="sldNum" sz="quarter" idx="15"/>
          </p:nvPr>
        </p:nvSpPr>
        <p:spPr>
          <a:xfrm>
            <a:off x="624417" y="6356351"/>
            <a:ext cx="635000" cy="365125"/>
          </a:xfrm>
        </p:spPr>
        <p:txBody>
          <a:bodyPr/>
          <a:lstStyle>
            <a:lvl1pPr algn="l">
              <a:defRPr/>
            </a:lvl1pPr>
          </a:lstStyle>
          <a:p>
            <a:pPr>
              <a:defRPr/>
            </a:pPr>
            <a:fld id="{AAE83AF3-C6C8-4E7E-9C41-D2E5BF32FDF5}" type="slidenum">
              <a:rPr lang="en-IN" altLang="en-US"/>
              <a:pPr>
                <a:defRPr/>
              </a:pPr>
              <a:t>‹#›</a:t>
            </a:fld>
            <a:endParaRPr lang="en-IN" altLang="en-US"/>
          </a:p>
        </p:txBody>
      </p:sp>
    </p:spTree>
    <p:extLst>
      <p:ext uri="{BB962C8B-B14F-4D97-AF65-F5344CB8AC3E}">
        <p14:creationId xmlns:p14="http://schemas.microsoft.com/office/powerpoint/2010/main" val="3468962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64378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1DA4D4D-6498-44B3-9A06-4ADCD417319C}" type="datetimeFigureOut">
              <a:rPr lang="en-IN" smtClean="0"/>
              <a:t>01-08-2024</a:t>
            </a:fld>
            <a:endParaRPr lang="en-IN"/>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873D61E6-D749-42BB-A879-297F5820859C}"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extLst>
      <p:ext uri="{BB962C8B-B14F-4D97-AF65-F5344CB8AC3E}">
        <p14:creationId xmlns:p14="http://schemas.microsoft.com/office/powerpoint/2010/main" val="3544797210"/>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427801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29390264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552684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12902736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1277674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40314859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cxnSp>
        <p:nvCxnSpPr>
          <p:cNvPr id="5" name="Straight Connector 4"/>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8" name="Picture Placeholder 26"/>
          <p:cNvPicPr>
            <a:picLocks noChangeAspect="1"/>
          </p:cNvPicPr>
          <p:nvPr userDrawn="1"/>
        </p:nvPicPr>
        <p:blipFill>
          <a:blip r:embed="rId2">
            <a:extLst>
              <a:ext uri="{28A0092B-C50C-407E-A947-70E740481C1C}">
                <a14:useLocalDpi xmlns:a14="http://schemas.microsoft.com/office/drawing/2010/main" val="0"/>
              </a:ext>
            </a:extLst>
          </a:blip>
          <a:srcRect l="30318" t="34656" r="25697" b="36041"/>
          <a:stretch>
            <a:fillRect/>
          </a:stretch>
        </p:blipFill>
        <p:spPr bwMode="auto">
          <a:xfrm>
            <a:off x="8784168" y="5581650"/>
            <a:ext cx="3407833"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6" name="Picture Placeholder 8"/>
          <p:cNvSpPr>
            <a:spLocks noGrp="1"/>
          </p:cNvSpPr>
          <p:nvPr>
            <p:ph type="pic" sz="quarter" idx="13"/>
          </p:nvPr>
        </p:nvSpPr>
        <p:spPr>
          <a:xfrm>
            <a:off x="8784299" y="5589240"/>
            <a:ext cx="3407701" cy="1276332"/>
          </a:xfrm>
        </p:spPr>
        <p:txBody>
          <a:bodyPr rtlCol="0">
            <a:normAutofit/>
          </a:bodyPr>
          <a:lstStyle>
            <a:lvl1pPr marL="0" indent="0">
              <a:buNone/>
              <a:defRPr sz="900"/>
            </a:lvl1pPr>
          </a:lstStyle>
          <a:p>
            <a:pPr lvl="0"/>
            <a:r>
              <a:rPr lang="en-US" noProof="0" smtClean="0"/>
              <a:t>Click icon to add picture</a:t>
            </a:r>
            <a:endParaRPr lang="en-IN" noProof="0" dirty="0" smtClean="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smtClean="0"/>
              <a:t>Click to edit Master title style</a:t>
            </a:r>
            <a:endParaRPr lang="en-IN" dirty="0"/>
          </a:p>
        </p:txBody>
      </p:sp>
      <p:sp>
        <p:nvSpPr>
          <p:cNvPr id="9" name="Footer Placeholder 4"/>
          <p:cNvSpPr>
            <a:spLocks noGrp="1"/>
          </p:cNvSpPr>
          <p:nvPr>
            <p:ph type="ftr" sz="quarter" idx="14"/>
          </p:nvPr>
        </p:nvSpPr>
        <p:spPr>
          <a:xfrm>
            <a:off x="1371600" y="6356351"/>
            <a:ext cx="3860800" cy="365125"/>
          </a:xfrm>
        </p:spPr>
        <p:txBody>
          <a:bodyPr/>
          <a:lstStyle>
            <a:lvl1pPr>
              <a:defRPr/>
            </a:lvl1pPr>
          </a:lstStyle>
          <a:p>
            <a:pPr>
              <a:defRPr/>
            </a:pPr>
            <a:r>
              <a:rPr lang="en-US">
                <a:solidFill>
                  <a:prstClr val="black">
                    <a:lumMod val="75000"/>
                    <a:lumOff val="25000"/>
                  </a:prstClr>
                </a:solidFill>
              </a:rPr>
              <a:t>Lecture 1 – What is Machine Learning?</a:t>
            </a:r>
            <a:endParaRPr lang="en-IN">
              <a:solidFill>
                <a:prstClr val="black">
                  <a:lumMod val="75000"/>
                  <a:lumOff val="25000"/>
                </a:prstClr>
              </a:solidFill>
            </a:endParaRPr>
          </a:p>
        </p:txBody>
      </p:sp>
      <p:sp>
        <p:nvSpPr>
          <p:cNvPr id="11" name="Slide Number Placeholder 5"/>
          <p:cNvSpPr>
            <a:spLocks noGrp="1"/>
          </p:cNvSpPr>
          <p:nvPr>
            <p:ph type="sldNum" sz="quarter" idx="15"/>
          </p:nvPr>
        </p:nvSpPr>
        <p:spPr>
          <a:xfrm>
            <a:off x="624417" y="6356351"/>
            <a:ext cx="635000" cy="365125"/>
          </a:xfrm>
        </p:spPr>
        <p:txBody>
          <a:bodyPr/>
          <a:lstStyle>
            <a:lvl1pPr algn="l">
              <a:defRPr/>
            </a:lvl1pPr>
          </a:lstStyle>
          <a:p>
            <a:pPr>
              <a:defRPr/>
            </a:pPr>
            <a:fld id="{46FCB346-AEFE-40F3-B481-5CF10334998D}" type="slidenum">
              <a:rPr lang="en-IN" altLang="en-US"/>
              <a:pPr>
                <a:defRPr/>
              </a:pPr>
              <a:t>‹#›</a:t>
            </a:fld>
            <a:endParaRPr lang="en-IN" altLang="en-US"/>
          </a:p>
        </p:txBody>
      </p:sp>
    </p:spTree>
    <p:extLst>
      <p:ext uri="{BB962C8B-B14F-4D97-AF65-F5344CB8AC3E}">
        <p14:creationId xmlns:p14="http://schemas.microsoft.com/office/powerpoint/2010/main" val="2500278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29045892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cxnSp>
        <p:nvCxnSpPr>
          <p:cNvPr id="4" name="Straight Connector 3">
            <a:extLst>
              <a:ext uri="{FF2B5EF4-FFF2-40B4-BE49-F238E27FC236}"/>
            </a:extLst>
          </p:cNvPr>
          <p:cNvCxnSpPr/>
          <p:nvPr userDrawn="1"/>
        </p:nvCxnSpPr>
        <p:spPr>
          <a:xfrm>
            <a:off x="527051" y="1125538"/>
            <a:ext cx="111379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extLst>
          </p:cNvPr>
          <p:cNvCxnSpPr/>
          <p:nvPr userDrawn="1"/>
        </p:nvCxnSpPr>
        <p:spPr>
          <a:xfrm>
            <a:off x="527051" y="6308725"/>
            <a:ext cx="8257116"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extLst>
          </p:cNvPr>
          <p:cNvCxnSpPr/>
          <p:nvPr userDrawn="1"/>
        </p:nvCxnSpPr>
        <p:spPr>
          <a:xfrm>
            <a:off x="1295400" y="6381751"/>
            <a:ext cx="0" cy="36036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88917" y="5876926"/>
            <a:ext cx="350308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normAutofit/>
          </a:bodyPr>
          <a:lstStyle>
            <a:lvl1pPr marL="0" indent="0">
              <a:buFont typeface="Wingdings" pitchFamily="2" charset="2"/>
              <a:buNone/>
              <a:defRPr sz="1800">
                <a:latin typeface="Source Sans Pro" pitchFamily="34" charset="0"/>
              </a:defRPr>
            </a:lvl1pPr>
            <a:lvl2pPr marL="457200" indent="0">
              <a:buFont typeface="Wingdings" pitchFamily="2" charset="2"/>
              <a:buNone/>
              <a:defRPr sz="1800">
                <a:latin typeface="Source Sans Pro" pitchFamily="34" charset="0"/>
              </a:defRPr>
            </a:lvl2pPr>
            <a:lvl3pPr marL="914400" indent="0">
              <a:buFont typeface="Wingdings" pitchFamily="2" charset="2"/>
              <a:buNone/>
              <a:defRPr sz="1800">
                <a:latin typeface="Source Sans Pro" pitchFamily="34" charset="0"/>
              </a:defRPr>
            </a:lvl3pPr>
            <a:lvl4pPr marL="1371600" indent="0">
              <a:buFont typeface="Wingdings" pitchFamily="2" charset="2"/>
              <a:buNone/>
              <a:defRPr sz="1800">
                <a:latin typeface="Source Sans Pro" pitchFamily="34" charset="0"/>
              </a:defRPr>
            </a:lvl4pPr>
            <a:lvl5pPr marL="1828800" indent="0">
              <a:buFont typeface="Wingdings" pitchFamily="2" charset="2"/>
              <a:buNone/>
              <a:defRPr sz="1800">
                <a:latin typeface="Source Sans Pro"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itle 1"/>
          <p:cNvSpPr>
            <a:spLocks noGrp="1"/>
          </p:cNvSpPr>
          <p:nvPr>
            <p:ph type="title"/>
          </p:nvPr>
        </p:nvSpPr>
        <p:spPr>
          <a:xfrm>
            <a:off x="609600" y="332656"/>
            <a:ext cx="10972800" cy="822583"/>
          </a:xfrm>
        </p:spPr>
        <p:txBody>
          <a:bodyPr>
            <a:normAutofit/>
          </a:bodyPr>
          <a:lstStyle>
            <a:lvl1pPr algn="l">
              <a:defRPr sz="2000" b="1">
                <a:solidFill>
                  <a:srgbClr val="9F1C33"/>
                </a:solidFill>
                <a:latin typeface="Minion Pro" pitchFamily="18" charset="0"/>
              </a:defRPr>
            </a:lvl1pPr>
          </a:lstStyle>
          <a:p>
            <a:r>
              <a:rPr lang="en-US"/>
              <a:t>Click to edit Master title style</a:t>
            </a:r>
            <a:endParaRPr lang="en-IN" dirty="0"/>
          </a:p>
        </p:txBody>
      </p:sp>
      <p:sp>
        <p:nvSpPr>
          <p:cNvPr id="8" name="Footer Placeholder 4">
            <a:extLst>
              <a:ext uri="{FF2B5EF4-FFF2-40B4-BE49-F238E27FC236}"/>
            </a:extLst>
          </p:cNvPr>
          <p:cNvSpPr>
            <a:spLocks noGrp="1"/>
          </p:cNvSpPr>
          <p:nvPr>
            <p:ph type="ftr" sz="quarter" idx="10"/>
          </p:nvPr>
        </p:nvSpPr>
        <p:spPr>
          <a:xfrm>
            <a:off x="1371600" y="6356351"/>
            <a:ext cx="3860800" cy="365125"/>
          </a:xfrm>
        </p:spPr>
        <p:txBody>
          <a:bodyPr/>
          <a:lstStyle>
            <a:lvl1pPr algn="l">
              <a:defRPr/>
            </a:lvl1pPr>
          </a:lstStyle>
          <a:p>
            <a:pPr>
              <a:defRPr/>
            </a:pPr>
            <a:r>
              <a:rPr lang="en-IN">
                <a:solidFill>
                  <a:prstClr val="black">
                    <a:lumMod val="75000"/>
                    <a:lumOff val="25000"/>
                  </a:prstClr>
                </a:solidFill>
              </a:rPr>
              <a:t>Introduction to Machine Learning</a:t>
            </a:r>
          </a:p>
        </p:txBody>
      </p:sp>
      <p:sp>
        <p:nvSpPr>
          <p:cNvPr id="9" name="Slide Number Placeholder 5">
            <a:extLst>
              <a:ext uri="{FF2B5EF4-FFF2-40B4-BE49-F238E27FC236}"/>
            </a:extLst>
          </p:cNvPr>
          <p:cNvSpPr>
            <a:spLocks noGrp="1"/>
          </p:cNvSpPr>
          <p:nvPr>
            <p:ph type="sldNum" sz="quarter" idx="11"/>
          </p:nvPr>
        </p:nvSpPr>
        <p:spPr>
          <a:xfrm>
            <a:off x="624417" y="6356351"/>
            <a:ext cx="635000" cy="365125"/>
          </a:xfrm>
        </p:spPr>
        <p:txBody>
          <a:bodyPr/>
          <a:lstStyle>
            <a:lvl1pPr algn="l">
              <a:defRPr/>
            </a:lvl1pPr>
          </a:lstStyle>
          <a:p>
            <a:pPr>
              <a:defRPr/>
            </a:pPr>
            <a:fld id="{8CD0FD22-F884-4B55-8EFC-0C63EEC81851}" type="slidenum">
              <a:rPr lang="en-IN" altLang="en-US"/>
              <a:pPr>
                <a:defRPr/>
              </a:pPr>
              <a:t>‹#›</a:t>
            </a:fld>
            <a:endParaRPr lang="en-IN" altLang="en-US"/>
          </a:p>
        </p:txBody>
      </p:sp>
    </p:spTree>
    <p:extLst>
      <p:ext uri="{BB962C8B-B14F-4D97-AF65-F5344CB8AC3E}">
        <p14:creationId xmlns:p14="http://schemas.microsoft.com/office/powerpoint/2010/main" val="3415644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a:xfrm>
            <a:off x="8128000" y="6248403"/>
            <a:ext cx="3556000" cy="365125"/>
          </a:xfrm>
          <a:prstGeom prst="rect">
            <a:avLst/>
          </a:prstGeom>
        </p:spPr>
        <p:txBody>
          <a:bodyPr/>
          <a:lstStyle/>
          <a:p>
            <a:pPr fontAlgn="base">
              <a:spcBef>
                <a:spcPct val="0"/>
              </a:spcBef>
              <a:spcAft>
                <a:spcPct val="0"/>
              </a:spcAft>
            </a:pPr>
            <a:endParaRPr lang="en-US">
              <a:solidFill>
                <a:prstClr val="black"/>
              </a:solidFill>
              <a:cs typeface="Arial" charset="0"/>
            </a:endParaRPr>
          </a:p>
        </p:txBody>
      </p:sp>
      <p:sp>
        <p:nvSpPr>
          <p:cNvPr id="5" name="Footer Placeholder 4"/>
          <p:cNvSpPr>
            <a:spLocks noGrp="1"/>
          </p:cNvSpPr>
          <p:nvPr>
            <p:ph type="ftr" sz="quarter" idx="11"/>
          </p:nvPr>
        </p:nvSpPr>
        <p:spPr/>
        <p:txBody>
          <a:bodyPr/>
          <a:lstStyle/>
          <a:p>
            <a:endParaRPr lang="en-US">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00000000-1234-1234-1234-123412341234}"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05532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1DA4D4D-6498-44B3-9A06-4ADCD417319C}" type="datetimeFigureOut">
              <a:rPr lang="en-IN" smtClean="0"/>
              <a:t>01-08-2024</a:t>
            </a:fld>
            <a:endParaRPr lang="en-IN"/>
          </a:p>
        </p:txBody>
      </p:sp>
      <p:sp>
        <p:nvSpPr>
          <p:cNvPr id="10" name="Slide Number Placeholder 9"/>
          <p:cNvSpPr>
            <a:spLocks noGrp="1"/>
          </p:cNvSpPr>
          <p:nvPr>
            <p:ph type="sldNum" sz="quarter" idx="16"/>
          </p:nvPr>
        </p:nvSpPr>
        <p:spPr/>
        <p:txBody>
          <a:bodyPr rtlCol="0"/>
          <a:lstStyle/>
          <a:p>
            <a:fld id="{873D61E6-D749-42BB-A879-297F5820859C}"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extLst>
      <p:ext uri="{BB962C8B-B14F-4D97-AF65-F5344CB8AC3E}">
        <p14:creationId xmlns:p14="http://schemas.microsoft.com/office/powerpoint/2010/main" val="756506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1DA4D4D-6498-44B3-9A06-4ADCD417319C}" type="datetimeFigureOut">
              <a:rPr lang="en-IN" smtClean="0"/>
              <a:t>01-08-2024</a:t>
            </a:fld>
            <a:endParaRPr lang="en-IN"/>
          </a:p>
        </p:txBody>
      </p:sp>
      <p:sp>
        <p:nvSpPr>
          <p:cNvPr id="12" name="Slide Number Placeholder 11"/>
          <p:cNvSpPr>
            <a:spLocks noGrp="1"/>
          </p:cNvSpPr>
          <p:nvPr>
            <p:ph type="sldNum" sz="quarter" idx="16"/>
          </p:nvPr>
        </p:nvSpPr>
        <p:spPr/>
        <p:txBody>
          <a:bodyPr rtlCol="0"/>
          <a:lstStyle/>
          <a:p>
            <a:fld id="{873D61E6-D749-42BB-A879-297F5820859C}"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11173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1DA4D4D-6498-44B3-9A06-4ADCD417319C}"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73D61E6-D749-42BB-A879-297F5820859C}" type="slidenum">
              <a:rPr lang="en-IN" smtClean="0"/>
              <a:t>‹#›</a:t>
            </a:fld>
            <a:endParaRPr lang="en-IN"/>
          </a:p>
        </p:txBody>
      </p:sp>
    </p:spTree>
    <p:extLst>
      <p:ext uri="{BB962C8B-B14F-4D97-AF65-F5344CB8AC3E}">
        <p14:creationId xmlns:p14="http://schemas.microsoft.com/office/powerpoint/2010/main" val="143716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A4D4D-6498-44B3-9A06-4ADCD417319C}"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873D61E6-D749-42BB-A879-297F5820859C}" type="slidenum">
              <a:rPr lang="en-IN" smtClean="0"/>
              <a:t>‹#›</a:t>
            </a:fld>
            <a:endParaRPr lang="en-IN"/>
          </a:p>
        </p:txBody>
      </p:sp>
    </p:spTree>
    <p:extLst>
      <p:ext uri="{BB962C8B-B14F-4D97-AF65-F5344CB8AC3E}">
        <p14:creationId xmlns:p14="http://schemas.microsoft.com/office/powerpoint/2010/main" val="192918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1DA4D4D-6498-44B3-9A06-4ADCD417319C}"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73D61E6-D749-42BB-A879-297F5820859C}" type="slidenum">
              <a:rPr lang="en-IN" smtClean="0"/>
              <a:t>‹#›</a:t>
            </a:fld>
            <a:endParaRPr lang="en-IN"/>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454099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91DA4D4D-6498-44B3-9A06-4ADCD417319C}" type="datetimeFigureOut">
              <a:rPr lang="en-IN" smtClean="0"/>
              <a:t>01-08-2024</a:t>
            </a:fld>
            <a:endParaRPr lang="en-IN"/>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873D61E6-D749-42BB-A879-297F5820859C}" type="slidenum">
              <a:rPr lang="en-IN" smtClean="0"/>
              <a:t>‹#›</a:t>
            </a:fld>
            <a:endParaRPr lang="en-IN"/>
          </a:p>
        </p:txBody>
      </p:sp>
      <p:sp>
        <p:nvSpPr>
          <p:cNvPr id="14" name="Footer Placeholder 13"/>
          <p:cNvSpPr>
            <a:spLocks noGrp="1"/>
          </p:cNvSpPr>
          <p:nvPr>
            <p:ph type="ftr" sz="quarter" idx="12"/>
          </p:nvPr>
        </p:nvSpPr>
        <p:spPr>
          <a:xfrm>
            <a:off x="2133600" y="6248207"/>
            <a:ext cx="6096000" cy="365125"/>
          </a:xfrm>
        </p:spPr>
        <p:txBody>
          <a:bodyPr rtlCol="0"/>
          <a:lstStyle/>
          <a:p>
            <a:endParaRPr lang="en-IN"/>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317916109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91DA4D4D-6498-44B3-9A06-4ADCD417319C}" type="datetimeFigureOut">
              <a:rPr lang="en-IN" smtClean="0"/>
              <a:t>01-08-2024</a:t>
            </a:fld>
            <a:endParaRPr lang="en-IN"/>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73D61E6-D749-42BB-A879-297F5820859C}" type="slidenum">
              <a:rPr lang="en-IN" smtClean="0"/>
              <a:t>‹#›</a:t>
            </a:fld>
            <a:endParaRPr lang="en-IN"/>
          </a:p>
        </p:txBody>
      </p:sp>
    </p:spTree>
    <p:extLst>
      <p:ext uri="{BB962C8B-B14F-4D97-AF65-F5344CB8AC3E}">
        <p14:creationId xmlns:p14="http://schemas.microsoft.com/office/powerpoint/2010/main" val="2071580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
        <p:nvSpPr>
          <p:cNvPr id="5" name="Footer Placeholder 4">
            <a:extLst>
              <a:ext uri="{FF2B5EF4-FFF2-40B4-BE49-F238E27FC236}"/>
            </a:extLst>
          </p:cNvPr>
          <p:cNvSpPr>
            <a:spLocks noGrp="1"/>
          </p:cNvSpPr>
          <p:nvPr>
            <p:ph type="ftr" sz="quarter" idx="3"/>
          </p:nvPr>
        </p:nvSpPr>
        <p:spPr>
          <a:xfrm>
            <a:off x="1390651" y="6356351"/>
            <a:ext cx="6817783" cy="385763"/>
          </a:xfrm>
          <a:prstGeom prst="rect">
            <a:avLst/>
          </a:prstGeom>
        </p:spPr>
        <p:txBody>
          <a:bodyPr vert="horz" lIns="91440" tIns="45720" rIns="91440" bIns="45720" rtlCol="0" anchor="ctr"/>
          <a:lstStyle>
            <a:lvl1pPr algn="l" eaLnBrk="1" fontAlgn="auto" hangingPunct="1">
              <a:spcBef>
                <a:spcPts val="0"/>
              </a:spcBef>
              <a:spcAft>
                <a:spcPts val="0"/>
              </a:spcAft>
              <a:defRPr sz="1400">
                <a:solidFill>
                  <a:schemeClr val="tx1">
                    <a:lumMod val="75000"/>
                    <a:lumOff val="25000"/>
                  </a:schemeClr>
                </a:solidFill>
                <a:latin typeface="Minion Pro" pitchFamily="18" charset="0"/>
                <a:cs typeface="+mn-cs"/>
              </a:defRPr>
            </a:lvl1pPr>
          </a:lstStyle>
          <a:p>
            <a:pPr>
              <a:defRPr/>
            </a:pPr>
            <a:r>
              <a:rPr lang="en-IN">
                <a:solidFill>
                  <a:prstClr val="black">
                    <a:lumMod val="75000"/>
                    <a:lumOff val="25000"/>
                  </a:prstClr>
                </a:solidFill>
              </a:rPr>
              <a:t>Introduction to Machine Learning</a:t>
            </a:r>
          </a:p>
        </p:txBody>
      </p:sp>
      <p:sp>
        <p:nvSpPr>
          <p:cNvPr id="6" name="Slide Number Placeholder 5">
            <a:extLst>
              <a:ext uri="{FF2B5EF4-FFF2-40B4-BE49-F238E27FC236}"/>
            </a:extLst>
          </p:cNvPr>
          <p:cNvSpPr>
            <a:spLocks noGrp="1"/>
          </p:cNvSpPr>
          <p:nvPr>
            <p:ph type="sldNum" sz="quarter" idx="4"/>
          </p:nvPr>
        </p:nvSpPr>
        <p:spPr>
          <a:xfrm>
            <a:off x="563034" y="6356351"/>
            <a:ext cx="637117"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rgbClr val="404040"/>
                </a:solidFill>
                <a:latin typeface="Minion Pro" pitchFamily="18" charset="0"/>
                <a:cs typeface="Arial" charset="0"/>
              </a:defRPr>
            </a:lvl1pPr>
          </a:lstStyle>
          <a:p>
            <a:pPr fontAlgn="base">
              <a:spcBef>
                <a:spcPct val="0"/>
              </a:spcBef>
              <a:spcAft>
                <a:spcPct val="0"/>
              </a:spcAft>
              <a:defRPr/>
            </a:pPr>
            <a:fld id="{B1720AF5-8BA0-404F-86A2-CC4FB7F455D7}" type="slidenum">
              <a:rPr lang="en-IN" altLang="en-US"/>
              <a:pPr fontAlgn="base">
                <a:spcBef>
                  <a:spcPct val="0"/>
                </a:spcBef>
                <a:spcAft>
                  <a:spcPct val="0"/>
                </a:spcAft>
                <a:defRPr/>
              </a:pPr>
              <a:t>‹#›</a:t>
            </a:fld>
            <a:endParaRPr lang="en-IN" altLang="en-US"/>
          </a:p>
        </p:txBody>
      </p:sp>
    </p:spTree>
    <p:extLst>
      <p:ext uri="{BB962C8B-B14F-4D97-AF65-F5344CB8AC3E}">
        <p14:creationId xmlns:p14="http://schemas.microsoft.com/office/powerpoint/2010/main" val="3861293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F1C33"/>
        </a:solidFill>
        <a:effectLst/>
      </p:bgPr>
    </p:bg>
    <p:spTree>
      <p:nvGrpSpPr>
        <p:cNvPr id="1" name=""/>
        <p:cNvGrpSpPr/>
        <p:nvPr/>
      </p:nvGrpSpPr>
      <p:grpSpPr>
        <a:xfrm>
          <a:off x="0" y="0"/>
          <a:ext cx="0" cy="0"/>
          <a:chOff x="0" y="0"/>
          <a:chExt cx="0" cy="0"/>
        </a:xfrm>
      </p:grpSpPr>
      <p:sp>
        <p:nvSpPr>
          <p:cNvPr id="14339" name="Content Placeholder 4"/>
          <p:cNvSpPr>
            <a:spLocks noGrp="1"/>
          </p:cNvSpPr>
          <p:nvPr>
            <p:ph sz="quarter" idx="14"/>
          </p:nvPr>
        </p:nvSpPr>
        <p:spPr>
          <a:xfrm>
            <a:off x="1851026" y="2852937"/>
            <a:ext cx="8569325" cy="2592387"/>
          </a:xfrm>
        </p:spPr>
        <p:txBody>
          <a:bodyPr/>
          <a:lstStyle/>
          <a:p>
            <a:pPr eaLnBrk="1" hangingPunct="1"/>
            <a:r>
              <a:rPr lang="en-US" altLang="en-US" sz="3200" u="sng" dirty="0">
                <a:solidFill>
                  <a:schemeClr val="bg1"/>
                </a:solidFill>
              </a:rPr>
              <a:t>Subject Name: Fundamentals of Machine </a:t>
            </a:r>
            <a:r>
              <a:rPr lang="en-US" altLang="en-US" sz="3200" u="sng" dirty="0">
                <a:solidFill>
                  <a:schemeClr val="bg1"/>
                </a:solidFill>
              </a:rPr>
              <a:t>Learning</a:t>
            </a:r>
          </a:p>
          <a:p>
            <a:pPr eaLnBrk="1" hangingPunct="1"/>
            <a:endParaRPr lang="en-US" altLang="en-US" sz="3200" u="sng" dirty="0">
              <a:solidFill>
                <a:schemeClr val="bg1"/>
              </a:solidFill>
            </a:endParaRPr>
          </a:p>
          <a:p>
            <a:pPr eaLnBrk="1" hangingPunct="1"/>
            <a:r>
              <a:rPr lang="en-US" altLang="en-US" sz="3200" dirty="0">
                <a:solidFill>
                  <a:schemeClr val="bg1"/>
                </a:solidFill>
              </a:rPr>
              <a:t>Module 1: </a:t>
            </a:r>
            <a:r>
              <a:rPr lang="en-US" altLang="en-US" sz="3200" dirty="0">
                <a:solidFill>
                  <a:schemeClr val="bg1"/>
                </a:solidFill>
              </a:rPr>
              <a:t>Introduction to Machine </a:t>
            </a:r>
            <a:r>
              <a:rPr lang="en-US" altLang="en-US" sz="3200" dirty="0">
                <a:solidFill>
                  <a:schemeClr val="bg1"/>
                </a:solidFill>
              </a:rPr>
              <a:t>Learning</a:t>
            </a:r>
          </a:p>
        </p:txBody>
      </p:sp>
      <p:sp>
        <p:nvSpPr>
          <p:cNvPr id="14340" name="Content Placeholder 4"/>
          <p:cNvSpPr txBox="1">
            <a:spLocks/>
          </p:cNvSpPr>
          <p:nvPr/>
        </p:nvSpPr>
        <p:spPr bwMode="auto">
          <a:xfrm>
            <a:off x="1847851" y="5516564"/>
            <a:ext cx="8569325" cy="1152525"/>
          </a:xfrm>
          <a:prstGeom prst="rect">
            <a:avLst/>
          </a:prstGeom>
          <a:noFill/>
          <a:ln w="9525">
            <a:noFill/>
            <a:miter lim="800000"/>
            <a:headEnd/>
            <a:tailEnd/>
          </a:ln>
        </p:spPr>
        <p:txBody>
          <a:bodyPr anchor="ctr"/>
          <a:lstStyle/>
          <a:p>
            <a:pPr algn="r" fontAlgn="base">
              <a:spcBef>
                <a:spcPct val="20000"/>
              </a:spcBef>
              <a:spcAft>
                <a:spcPct val="0"/>
              </a:spcAft>
            </a:pPr>
            <a:r>
              <a:rPr lang="en-US" altLang="en-US" sz="2000" dirty="0">
                <a:solidFill>
                  <a:prstClr val="white"/>
                </a:solidFill>
                <a:latin typeface="Source Sans Pro" pitchFamily="34" charset="0"/>
                <a:cs typeface="Arial" charset="0"/>
              </a:rPr>
              <a:t>Faculty Name :  Dr. Prakash </a:t>
            </a:r>
            <a:r>
              <a:rPr lang="en-US" altLang="en-US" sz="2000" dirty="0" err="1">
                <a:solidFill>
                  <a:prstClr val="white"/>
                </a:solidFill>
                <a:latin typeface="Source Sans Pro" pitchFamily="34" charset="0"/>
                <a:cs typeface="Arial" charset="0"/>
              </a:rPr>
              <a:t>Andugula</a:t>
            </a:r>
            <a:endParaRPr lang="en-US" altLang="en-US" sz="2000" dirty="0">
              <a:solidFill>
                <a:prstClr val="white"/>
              </a:solidFill>
              <a:latin typeface="Source Sans Pro" pitchFamily="34" charset="0"/>
              <a:cs typeface="Arial" charset="0"/>
            </a:endParaRPr>
          </a:p>
          <a:p>
            <a:pPr algn="r" fontAlgn="base">
              <a:spcBef>
                <a:spcPct val="20000"/>
              </a:spcBef>
              <a:spcAft>
                <a:spcPct val="0"/>
              </a:spcAft>
            </a:pPr>
            <a:r>
              <a:rPr lang="en-US" altLang="en-US" sz="2000" dirty="0">
                <a:solidFill>
                  <a:prstClr val="white"/>
                </a:solidFill>
                <a:latin typeface="Source Sans Pro" pitchFamily="34" charset="0"/>
                <a:cs typeface="Arial" charset="0"/>
              </a:rPr>
              <a:t> </a:t>
            </a:r>
          </a:p>
        </p:txBody>
      </p:sp>
      <p:pic>
        <p:nvPicPr>
          <p:cNvPr id="7" name="Picture 5"/>
          <p:cNvPicPr>
            <a:picLocks noChangeAspect="1" noChangeArrowheads="1"/>
          </p:cNvPicPr>
          <p:nvPr/>
        </p:nvPicPr>
        <p:blipFill>
          <a:blip r:embed="rId2" cstate="print"/>
          <a:srcRect/>
          <a:stretch>
            <a:fillRect/>
          </a:stretch>
        </p:blipFill>
        <p:spPr bwMode="auto">
          <a:xfrm>
            <a:off x="4655841" y="1124745"/>
            <a:ext cx="3470275" cy="1366837"/>
          </a:xfrm>
          <a:prstGeom prst="rect">
            <a:avLst/>
          </a:prstGeom>
          <a:noFill/>
          <a:ln w="9525">
            <a:noFill/>
            <a:miter lim="800000"/>
            <a:headEnd/>
            <a:tailEnd/>
          </a:ln>
        </p:spPr>
      </p:pic>
    </p:spTree>
    <p:extLst>
      <p:ext uri="{BB962C8B-B14F-4D97-AF65-F5344CB8AC3E}">
        <p14:creationId xmlns:p14="http://schemas.microsoft.com/office/powerpoint/2010/main" val="2683510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Support Vector Machines (SVM)</a:t>
            </a:r>
            <a:endParaRPr lang="en-IN" dirty="0"/>
          </a:p>
        </p:txBody>
      </p:sp>
      <p:sp>
        <p:nvSpPr>
          <p:cNvPr id="3" name="Content Placeholder 2"/>
          <p:cNvSpPr>
            <a:spLocks noGrp="1"/>
          </p:cNvSpPr>
          <p:nvPr>
            <p:ph sz="quarter" idx="1"/>
          </p:nvPr>
        </p:nvSpPr>
        <p:spPr/>
        <p:txBody>
          <a:bodyPr/>
          <a:lstStyle/>
          <a:p>
            <a:pPr lvl="0"/>
            <a:r>
              <a:rPr lang="en-US" sz="3200" dirty="0"/>
              <a:t>A powerful classifier that finds the optimal hyperplane separating different classes.</a:t>
            </a:r>
            <a:endParaRPr lang="en-IN" sz="3200" dirty="0"/>
          </a:p>
          <a:p>
            <a:pPr lvl="0"/>
            <a:r>
              <a:rPr lang="en-US" sz="3200" b="1" dirty="0"/>
              <a:t>Key Concepts</a:t>
            </a:r>
            <a:r>
              <a:rPr lang="en-US" sz="3200" dirty="0"/>
              <a:t>:</a:t>
            </a:r>
            <a:endParaRPr lang="en-IN" sz="3200" dirty="0"/>
          </a:p>
          <a:p>
            <a:pPr lvl="1"/>
            <a:r>
              <a:rPr lang="en-US" sz="2800" b="1" dirty="0"/>
              <a:t>Margin</a:t>
            </a:r>
            <a:r>
              <a:rPr lang="en-US" sz="2800" dirty="0"/>
              <a:t>: The distance between the hyperplane and the closest data points from each class.</a:t>
            </a:r>
            <a:endParaRPr lang="en-IN" sz="2800" dirty="0"/>
          </a:p>
          <a:p>
            <a:pPr lvl="1"/>
            <a:r>
              <a:rPr lang="en-US" sz="2800" b="1" dirty="0"/>
              <a:t>Kernel Trick</a:t>
            </a:r>
            <a:r>
              <a:rPr lang="en-US" sz="2800" dirty="0"/>
              <a:t>: Allows SVM to operate in high-dimensional space without explicit transformation</a:t>
            </a:r>
            <a:r>
              <a:rPr lang="en-US" sz="2800" dirty="0" smtClean="0"/>
              <a:t>.</a:t>
            </a:r>
            <a:endParaRPr lang="en-IN" sz="2800" dirty="0"/>
          </a:p>
        </p:txBody>
      </p:sp>
    </p:spTree>
    <p:extLst>
      <p:ext uri="{BB962C8B-B14F-4D97-AF65-F5344CB8AC3E}">
        <p14:creationId xmlns:p14="http://schemas.microsoft.com/office/powerpoint/2010/main" val="209702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Supervised learning </a:t>
            </a:r>
            <a:r>
              <a:rPr lang="en-IN" b="1" dirty="0" smtClean="0"/>
              <a:t>steps</a:t>
            </a:r>
            <a:endParaRPr lang="en-IN" dirty="0"/>
          </a:p>
        </p:txBody>
      </p:sp>
      <p:sp>
        <p:nvSpPr>
          <p:cNvPr id="5" name="Rectangle 4"/>
          <p:cNvSpPr/>
          <p:nvPr/>
        </p:nvSpPr>
        <p:spPr>
          <a:xfrm>
            <a:off x="955342" y="6062962"/>
            <a:ext cx="10942745" cy="523220"/>
          </a:xfrm>
          <a:prstGeom prst="rect">
            <a:avLst/>
          </a:prstGeom>
        </p:spPr>
        <p:txBody>
          <a:bodyPr wrap="square">
            <a:spAutoFit/>
          </a:bodyPr>
          <a:lstStyle/>
          <a:p>
            <a:r>
              <a:rPr lang="en-IN" sz="1400" dirty="0"/>
              <a:t>Islam, </a:t>
            </a:r>
            <a:r>
              <a:rPr lang="en-IN" sz="1400" dirty="0" err="1"/>
              <a:t>Md</a:t>
            </a:r>
            <a:r>
              <a:rPr lang="en-IN" sz="1400" dirty="0"/>
              <a:t> &amp; </a:t>
            </a:r>
            <a:r>
              <a:rPr lang="en-IN" sz="1400" dirty="0" err="1"/>
              <a:t>Poudyal</a:t>
            </a:r>
            <a:r>
              <a:rPr lang="en-IN" sz="1400" dirty="0"/>
              <a:t>, </a:t>
            </a:r>
            <a:r>
              <a:rPr lang="en-IN" sz="1400" dirty="0" err="1"/>
              <a:t>Subash</a:t>
            </a:r>
            <a:r>
              <a:rPr lang="en-IN" sz="1400" dirty="0"/>
              <a:t> &amp; Gupta, </a:t>
            </a:r>
            <a:r>
              <a:rPr lang="en-IN" sz="1400" dirty="0" err="1"/>
              <a:t>Kishor</a:t>
            </a:r>
            <a:r>
              <a:rPr lang="en-IN" sz="1400" dirty="0"/>
              <a:t> </a:t>
            </a:r>
            <a:r>
              <a:rPr lang="en-IN" sz="1400" dirty="0" err="1"/>
              <a:t>Datta</a:t>
            </a:r>
            <a:r>
              <a:rPr lang="en-IN" sz="1400" dirty="0"/>
              <a:t>. (2019). Map Reduce Implementation for Malicious Websites Classification. International Journal of Network Security &amp; Its Applications. 11. 10.5121/ijnsa.2019.11503. </a:t>
            </a:r>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000322" y="1816716"/>
            <a:ext cx="8096250" cy="4171950"/>
          </a:xfrm>
        </p:spPr>
      </p:pic>
    </p:spTree>
    <p:extLst>
      <p:ext uri="{BB962C8B-B14F-4D97-AF65-F5344CB8AC3E}">
        <p14:creationId xmlns:p14="http://schemas.microsoft.com/office/powerpoint/2010/main" val="2795797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Unsupervised </a:t>
            </a:r>
            <a:r>
              <a:rPr lang="en-US" b="1" dirty="0" smtClean="0"/>
              <a:t>Learning</a:t>
            </a:r>
            <a:endParaRPr lang="en-IN" dirty="0"/>
          </a:p>
        </p:txBody>
      </p:sp>
      <p:sp>
        <p:nvSpPr>
          <p:cNvPr id="3" name="Content Placeholder 2"/>
          <p:cNvSpPr>
            <a:spLocks noGrp="1"/>
          </p:cNvSpPr>
          <p:nvPr>
            <p:ph sz="quarter" idx="1"/>
          </p:nvPr>
        </p:nvSpPr>
        <p:spPr/>
        <p:txBody>
          <a:bodyPr/>
          <a:lstStyle/>
          <a:p>
            <a:pPr lvl="0"/>
            <a:r>
              <a:rPr lang="en-US" sz="3200" dirty="0"/>
              <a:t>Learning from unlabeled data where the model tries to find patterns and relationships.</a:t>
            </a:r>
            <a:endParaRPr lang="en-IN" sz="3200" dirty="0"/>
          </a:p>
          <a:p>
            <a:pPr lvl="0"/>
            <a:r>
              <a:rPr lang="en-US" sz="3200" b="1" dirty="0"/>
              <a:t>Examples</a:t>
            </a:r>
            <a:r>
              <a:rPr lang="en-US" sz="3200" dirty="0"/>
              <a:t>:</a:t>
            </a:r>
            <a:endParaRPr lang="en-IN" sz="3200" dirty="0"/>
          </a:p>
          <a:p>
            <a:pPr lvl="1"/>
            <a:r>
              <a:rPr lang="en-US" sz="2800" b="1" dirty="0"/>
              <a:t>Clustering</a:t>
            </a:r>
            <a:r>
              <a:rPr lang="en-US" sz="2800" dirty="0"/>
              <a:t>: Customer segmentation.</a:t>
            </a:r>
            <a:endParaRPr lang="en-IN" sz="2800" dirty="0"/>
          </a:p>
          <a:p>
            <a:pPr lvl="1"/>
            <a:r>
              <a:rPr lang="en-IN" sz="2800" b="1" dirty="0"/>
              <a:t>Dimensionality Reduction</a:t>
            </a:r>
            <a:r>
              <a:rPr lang="en-IN" sz="2800" dirty="0"/>
              <a:t>: Reducing the number of features while preserving information</a:t>
            </a:r>
            <a:r>
              <a:rPr lang="en-IN" sz="2800" dirty="0" smtClean="0"/>
              <a:t>. </a:t>
            </a:r>
            <a:endParaRPr lang="en-IN" sz="2800" dirty="0"/>
          </a:p>
        </p:txBody>
      </p:sp>
    </p:spTree>
    <p:extLst>
      <p:ext uri="{BB962C8B-B14F-4D97-AF65-F5344CB8AC3E}">
        <p14:creationId xmlns:p14="http://schemas.microsoft.com/office/powerpoint/2010/main" val="3781376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Unsupervised </a:t>
            </a:r>
            <a:r>
              <a:rPr lang="en-US" b="1" dirty="0" smtClean="0"/>
              <a:t>Learning (1)</a:t>
            </a:r>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68" y="1832709"/>
            <a:ext cx="8625661" cy="3940294"/>
          </a:xfrm>
          <a:prstGeom prst="rect">
            <a:avLst/>
          </a:prstGeom>
        </p:spPr>
      </p:pic>
      <p:sp>
        <p:nvSpPr>
          <p:cNvPr id="9" name="Rectangle 8"/>
          <p:cNvSpPr/>
          <p:nvPr/>
        </p:nvSpPr>
        <p:spPr>
          <a:xfrm>
            <a:off x="1928883" y="6078735"/>
            <a:ext cx="9371463" cy="307777"/>
          </a:xfrm>
          <a:prstGeom prst="rect">
            <a:avLst/>
          </a:prstGeom>
        </p:spPr>
        <p:txBody>
          <a:bodyPr wrap="square">
            <a:spAutoFit/>
          </a:bodyPr>
          <a:lstStyle/>
          <a:p>
            <a:r>
              <a:rPr lang="en-IN" sz="1400" dirty="0"/>
              <a:t>https://miro.medium.com/v2/resize:fit:640/format:webp/1*IW4VPYveyXyFvRD3FyBxEw.png</a:t>
            </a:r>
          </a:p>
        </p:txBody>
      </p:sp>
    </p:spTree>
    <p:extLst>
      <p:ext uri="{BB962C8B-B14F-4D97-AF65-F5344CB8AC3E}">
        <p14:creationId xmlns:p14="http://schemas.microsoft.com/office/powerpoint/2010/main" val="37005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Unsupervised </a:t>
            </a:r>
            <a:r>
              <a:rPr lang="en-US" b="1" dirty="0" smtClean="0"/>
              <a:t>Learning (2)</a:t>
            </a:r>
            <a:endParaRPr lang="en-IN" dirty="0"/>
          </a:p>
        </p:txBody>
      </p:sp>
      <p:sp>
        <p:nvSpPr>
          <p:cNvPr id="3" name="Content Placeholder 2"/>
          <p:cNvSpPr>
            <a:spLocks noGrp="1"/>
          </p:cNvSpPr>
          <p:nvPr>
            <p:ph sz="quarter" idx="1"/>
          </p:nvPr>
        </p:nvSpPr>
        <p:spPr>
          <a:xfrm>
            <a:off x="600501" y="1600200"/>
            <a:ext cx="11450472" cy="4495800"/>
          </a:xfrm>
        </p:spPr>
        <p:txBody>
          <a:bodyPr/>
          <a:lstStyle/>
          <a:p>
            <a:pPr lvl="0"/>
            <a:r>
              <a:rPr lang="en-IN" sz="2800" dirty="0"/>
              <a:t>Learning useful structure without </a:t>
            </a:r>
            <a:r>
              <a:rPr lang="en-IN" sz="2800" dirty="0" err="1"/>
              <a:t>labeled</a:t>
            </a:r>
            <a:r>
              <a:rPr lang="en-IN" sz="2800" dirty="0"/>
              <a:t> classes, optimization criterion, feedback signal, or any other information beyond the raw data.</a:t>
            </a:r>
          </a:p>
          <a:p>
            <a:pPr lvl="0"/>
            <a:r>
              <a:rPr lang="en-IN" sz="2800" dirty="0" smtClean="0"/>
              <a:t>To </a:t>
            </a:r>
            <a:r>
              <a:rPr lang="en-IN" sz="2800" dirty="0"/>
              <a:t>explore the data to find some intrinsic structures in them</a:t>
            </a:r>
          </a:p>
          <a:p>
            <a:pPr lvl="0"/>
            <a:r>
              <a:rPr lang="en-IN" sz="2800" dirty="0"/>
              <a:t>The data have no target attribute.</a:t>
            </a:r>
          </a:p>
          <a:p>
            <a:pPr lvl="0"/>
            <a:r>
              <a:rPr lang="en-IN" sz="2800" dirty="0"/>
              <a:t>There is no supervisor and only input data</a:t>
            </a:r>
          </a:p>
          <a:p>
            <a:pPr lvl="0"/>
            <a:r>
              <a:rPr lang="en-IN" sz="2800" dirty="0" smtClean="0"/>
              <a:t>Task </a:t>
            </a:r>
            <a:r>
              <a:rPr lang="en-IN" sz="2800" dirty="0"/>
              <a:t>of inferring a function to describe hidden structure from </a:t>
            </a:r>
            <a:r>
              <a:rPr lang="en-IN" sz="2800" dirty="0" smtClean="0"/>
              <a:t>"unlabelled" </a:t>
            </a:r>
            <a:r>
              <a:rPr lang="en-IN" sz="2800" dirty="0"/>
              <a:t>data  </a:t>
            </a:r>
          </a:p>
        </p:txBody>
      </p:sp>
    </p:spTree>
    <p:extLst>
      <p:ext uri="{BB962C8B-B14F-4D97-AF65-F5344CB8AC3E}">
        <p14:creationId xmlns:p14="http://schemas.microsoft.com/office/powerpoint/2010/main" val="959750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Clustering</a:t>
            </a:r>
            <a:endParaRPr lang="en-IN" dirty="0"/>
          </a:p>
        </p:txBody>
      </p:sp>
      <p:sp>
        <p:nvSpPr>
          <p:cNvPr id="3" name="Content Placeholder 2"/>
          <p:cNvSpPr>
            <a:spLocks noGrp="1"/>
          </p:cNvSpPr>
          <p:nvPr>
            <p:ph sz="quarter" idx="1"/>
          </p:nvPr>
        </p:nvSpPr>
        <p:spPr/>
        <p:txBody>
          <a:bodyPr/>
          <a:lstStyle/>
          <a:p>
            <a:pPr lvl="0"/>
            <a:r>
              <a:rPr lang="en-US" sz="3200" dirty="0"/>
              <a:t>Grouping data points into clusters based on similarity.</a:t>
            </a:r>
            <a:endParaRPr lang="en-IN" sz="3200" dirty="0"/>
          </a:p>
          <a:p>
            <a:pPr lvl="0"/>
            <a:r>
              <a:rPr lang="en-US" sz="3200" b="1" dirty="0"/>
              <a:t>Examples</a:t>
            </a:r>
            <a:r>
              <a:rPr lang="en-US" sz="3200" dirty="0"/>
              <a:t>:</a:t>
            </a:r>
            <a:endParaRPr lang="en-IN" sz="3200" dirty="0"/>
          </a:p>
          <a:p>
            <a:pPr lvl="1"/>
            <a:r>
              <a:rPr lang="en-US" sz="2800" b="1" dirty="0"/>
              <a:t>K-Means Clustering</a:t>
            </a:r>
            <a:r>
              <a:rPr lang="en-US" sz="2800" dirty="0"/>
              <a:t>:</a:t>
            </a:r>
            <a:endParaRPr lang="en-IN" sz="2800" dirty="0"/>
          </a:p>
          <a:p>
            <a:pPr lvl="2"/>
            <a:r>
              <a:rPr lang="en-US" sz="2400" dirty="0"/>
              <a:t>Steps: Initialization, Assignment, Update, Repeat.</a:t>
            </a:r>
            <a:endParaRPr lang="en-IN" sz="2400" dirty="0"/>
          </a:p>
          <a:p>
            <a:pPr lvl="2"/>
            <a:r>
              <a:rPr lang="en-US" sz="2400" dirty="0"/>
              <a:t>Objective: Minimize within-cluster sum of squares.</a:t>
            </a:r>
            <a:endParaRPr lang="en-IN" sz="2400" dirty="0"/>
          </a:p>
          <a:p>
            <a:pPr lvl="1"/>
            <a:r>
              <a:rPr lang="en-US" sz="2800" b="1" dirty="0"/>
              <a:t>Hierarchical Clustering</a:t>
            </a:r>
            <a:r>
              <a:rPr lang="en-US" sz="2800" dirty="0"/>
              <a:t>:</a:t>
            </a:r>
            <a:endParaRPr lang="en-IN" sz="2800" dirty="0"/>
          </a:p>
          <a:p>
            <a:pPr lvl="2"/>
            <a:r>
              <a:rPr lang="en-US" sz="2400" dirty="0"/>
              <a:t>Types: Agglomerative (bottom-up) and Divisive (top-down).</a:t>
            </a:r>
            <a:endParaRPr lang="en-IN" sz="2400" dirty="0"/>
          </a:p>
          <a:p>
            <a:pPr lvl="2"/>
            <a:r>
              <a:rPr lang="en-US" sz="2400" dirty="0"/>
              <a:t>Representation: </a:t>
            </a:r>
            <a:r>
              <a:rPr lang="en-US" sz="2400" dirty="0" err="1"/>
              <a:t>Dendrogram</a:t>
            </a:r>
            <a:r>
              <a:rPr lang="en-US" sz="2400" dirty="0"/>
              <a:t>.</a:t>
            </a:r>
            <a:endParaRPr lang="en-IN" sz="2400" dirty="0"/>
          </a:p>
          <a:p>
            <a:pPr marL="0" indent="0">
              <a:buNone/>
            </a:pPr>
            <a:endParaRPr lang="en-IN" dirty="0"/>
          </a:p>
        </p:txBody>
      </p:sp>
    </p:spTree>
    <p:extLst>
      <p:ext uri="{BB962C8B-B14F-4D97-AF65-F5344CB8AC3E}">
        <p14:creationId xmlns:p14="http://schemas.microsoft.com/office/powerpoint/2010/main" val="2449794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Dimensionality </a:t>
            </a:r>
            <a:r>
              <a:rPr lang="en-US" b="1" dirty="0" smtClean="0"/>
              <a:t>Reduction</a:t>
            </a:r>
            <a:endParaRPr lang="en-IN" dirty="0"/>
          </a:p>
        </p:txBody>
      </p:sp>
      <p:sp>
        <p:nvSpPr>
          <p:cNvPr id="3" name="Content Placeholder 2"/>
          <p:cNvSpPr>
            <a:spLocks noGrp="1"/>
          </p:cNvSpPr>
          <p:nvPr>
            <p:ph sz="quarter" idx="1"/>
          </p:nvPr>
        </p:nvSpPr>
        <p:spPr/>
        <p:txBody>
          <a:bodyPr/>
          <a:lstStyle/>
          <a:p>
            <a:pPr lvl="0"/>
            <a:r>
              <a:rPr lang="en-US" sz="3200" b="1" dirty="0"/>
              <a:t>Principal Component Analysis (PCA)</a:t>
            </a:r>
            <a:r>
              <a:rPr lang="en-US" sz="3200" dirty="0"/>
              <a:t>:</a:t>
            </a:r>
            <a:endParaRPr lang="en-IN" sz="3200" dirty="0"/>
          </a:p>
          <a:p>
            <a:pPr lvl="1"/>
            <a:r>
              <a:rPr lang="en-US" sz="2800" b="1" dirty="0"/>
              <a:t>Purpose</a:t>
            </a:r>
            <a:r>
              <a:rPr lang="en-US" sz="2800" dirty="0"/>
              <a:t>: Reduce the number of features while preserving variance.</a:t>
            </a:r>
            <a:endParaRPr lang="en-IN" sz="2800" dirty="0"/>
          </a:p>
          <a:p>
            <a:pPr lvl="1"/>
            <a:r>
              <a:rPr lang="en-US" sz="2800" b="1" dirty="0"/>
              <a:t>Steps</a:t>
            </a:r>
            <a:r>
              <a:rPr lang="en-US" sz="2800" dirty="0"/>
              <a:t>: Standardize data, compute covariance matrix, find eigenvalues and eigenvectors, select top components</a:t>
            </a:r>
            <a:r>
              <a:rPr lang="en-US" sz="2800" dirty="0" smtClean="0"/>
              <a:t>.</a:t>
            </a:r>
            <a:endParaRPr lang="en-IN" sz="2800" dirty="0"/>
          </a:p>
        </p:txBody>
      </p:sp>
    </p:spTree>
    <p:extLst>
      <p:ext uri="{BB962C8B-B14F-4D97-AF65-F5344CB8AC3E}">
        <p14:creationId xmlns:p14="http://schemas.microsoft.com/office/powerpoint/2010/main" val="300200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Reinforcement Learning (RL)</a:t>
            </a:r>
          </a:p>
        </p:txBody>
      </p:sp>
      <p:sp>
        <p:nvSpPr>
          <p:cNvPr id="3" name="Content Placeholder 2"/>
          <p:cNvSpPr>
            <a:spLocks noGrp="1"/>
          </p:cNvSpPr>
          <p:nvPr>
            <p:ph sz="quarter" idx="1"/>
          </p:nvPr>
        </p:nvSpPr>
        <p:spPr/>
        <p:txBody>
          <a:bodyPr/>
          <a:lstStyle/>
          <a:p>
            <a:pPr lvl="0"/>
            <a:r>
              <a:rPr lang="en-IN" sz="3200" dirty="0"/>
              <a:t>Reinforcement Learning (RL) is a type of machine learning where an agent learns to make decisions by performing actions in an environment to maximize cumulative reward. </a:t>
            </a:r>
            <a:endParaRPr lang="en-IN" sz="3200" dirty="0" smtClean="0"/>
          </a:p>
          <a:p>
            <a:pPr lvl="0"/>
            <a:r>
              <a:rPr lang="en-IN" sz="3200" dirty="0" smtClean="0"/>
              <a:t>Unlike </a:t>
            </a:r>
            <a:r>
              <a:rPr lang="en-IN" sz="3200" dirty="0"/>
              <a:t>supervised learning, where the model is trained with </a:t>
            </a:r>
            <a:r>
              <a:rPr lang="en-IN" sz="3200" dirty="0" err="1"/>
              <a:t>labeled</a:t>
            </a:r>
            <a:r>
              <a:rPr lang="en-IN" sz="3200" dirty="0"/>
              <a:t> data, RL relies on the agent learning from the consequences of its actions through trial and error.</a:t>
            </a:r>
            <a:endParaRPr lang="en-IN" sz="2800" dirty="0"/>
          </a:p>
        </p:txBody>
      </p:sp>
    </p:spTree>
    <p:extLst>
      <p:ext uri="{BB962C8B-B14F-4D97-AF65-F5344CB8AC3E}">
        <p14:creationId xmlns:p14="http://schemas.microsoft.com/office/powerpoint/2010/main" val="221709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Reinforcement Learning (RL)</a:t>
            </a:r>
          </a:p>
        </p:txBody>
      </p:sp>
      <p:sp>
        <p:nvSpPr>
          <p:cNvPr id="3" name="Content Placeholder 2"/>
          <p:cNvSpPr>
            <a:spLocks noGrp="1"/>
          </p:cNvSpPr>
          <p:nvPr>
            <p:ph sz="quarter" idx="1"/>
          </p:nvPr>
        </p:nvSpPr>
        <p:spPr>
          <a:xfrm>
            <a:off x="816864" y="1600200"/>
            <a:ext cx="10871200" cy="4937078"/>
          </a:xfrm>
        </p:spPr>
        <p:txBody>
          <a:bodyPr>
            <a:normAutofit/>
          </a:bodyPr>
          <a:lstStyle/>
          <a:p>
            <a:pPr lvl="0"/>
            <a:r>
              <a:rPr lang="en-IN" sz="3200" dirty="0"/>
              <a:t>A learning paradigm where an agent interacts with an environment to learn a policy that maximizes cumulative reward</a:t>
            </a:r>
            <a:r>
              <a:rPr lang="en-IN" sz="3200" dirty="0" smtClean="0"/>
              <a:t>.</a:t>
            </a:r>
          </a:p>
          <a:p>
            <a:pPr lvl="0"/>
            <a:endParaRPr lang="en-IN" sz="3200" dirty="0"/>
          </a:p>
          <a:p>
            <a:pPr lvl="0"/>
            <a:endParaRPr lang="en-IN" sz="3200" dirty="0" smtClean="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b="22369"/>
          <a:stretch/>
        </p:blipFill>
        <p:spPr>
          <a:xfrm>
            <a:off x="2852382" y="3316406"/>
            <a:ext cx="6537277" cy="2854660"/>
          </a:xfrm>
          <a:prstGeom prst="rect">
            <a:avLst/>
          </a:prstGeom>
        </p:spPr>
      </p:pic>
      <p:sp>
        <p:nvSpPr>
          <p:cNvPr id="7" name="Rectangle 6"/>
          <p:cNvSpPr/>
          <p:nvPr/>
        </p:nvSpPr>
        <p:spPr>
          <a:xfrm>
            <a:off x="2043647" y="6368001"/>
            <a:ext cx="9644417" cy="338554"/>
          </a:xfrm>
          <a:prstGeom prst="rect">
            <a:avLst/>
          </a:prstGeom>
        </p:spPr>
        <p:txBody>
          <a:bodyPr wrap="square">
            <a:spAutoFit/>
          </a:bodyPr>
          <a:lstStyle/>
          <a:p>
            <a:r>
              <a:rPr lang="en-IN" sz="1600" dirty="0"/>
              <a:t>https://miro.medium.com/v2/resize:fit:720/format:webp/1*hdsw8CEHFFte5maSDnPeEg.png</a:t>
            </a:r>
          </a:p>
        </p:txBody>
      </p:sp>
    </p:spTree>
    <p:extLst>
      <p:ext uri="{BB962C8B-B14F-4D97-AF65-F5344CB8AC3E}">
        <p14:creationId xmlns:p14="http://schemas.microsoft.com/office/powerpoint/2010/main" val="2748269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Reinforcement Learning (RL)</a:t>
            </a:r>
          </a:p>
        </p:txBody>
      </p:sp>
      <p:sp>
        <p:nvSpPr>
          <p:cNvPr id="3" name="Content Placeholder 2"/>
          <p:cNvSpPr>
            <a:spLocks noGrp="1"/>
          </p:cNvSpPr>
          <p:nvPr>
            <p:ph sz="quarter" idx="1"/>
          </p:nvPr>
        </p:nvSpPr>
        <p:spPr>
          <a:xfrm>
            <a:off x="816864" y="1600200"/>
            <a:ext cx="10871200" cy="4937078"/>
          </a:xfrm>
        </p:spPr>
        <p:txBody>
          <a:bodyPr>
            <a:normAutofit/>
          </a:bodyPr>
          <a:lstStyle/>
          <a:p>
            <a:pPr lvl="0"/>
            <a:r>
              <a:rPr lang="en-IN" sz="3200" dirty="0"/>
              <a:t>A learning paradigm where an agent interacts with an environment to learn a policy that maximizes cumulative reward.</a:t>
            </a:r>
          </a:p>
          <a:p>
            <a:pPr lvl="0"/>
            <a:r>
              <a:rPr lang="en-IN" sz="3200" dirty="0"/>
              <a:t>Key Concepts</a:t>
            </a:r>
            <a:r>
              <a:rPr lang="en-IN" sz="3200" dirty="0" smtClean="0"/>
              <a:t>:</a:t>
            </a:r>
            <a:endParaRPr lang="en-IN" sz="3200" dirty="0"/>
          </a:p>
          <a:p>
            <a:pPr lvl="1"/>
            <a:r>
              <a:rPr lang="en-IN" dirty="0" smtClean="0"/>
              <a:t>Agent</a:t>
            </a:r>
            <a:r>
              <a:rPr lang="en-IN" dirty="0"/>
              <a:t>: The learner or decision maker.</a:t>
            </a:r>
          </a:p>
          <a:p>
            <a:pPr lvl="1"/>
            <a:r>
              <a:rPr lang="en-IN" dirty="0" smtClean="0"/>
              <a:t>Environment</a:t>
            </a:r>
            <a:r>
              <a:rPr lang="en-IN" dirty="0"/>
              <a:t>: Everything the agent interacts with.</a:t>
            </a:r>
          </a:p>
          <a:p>
            <a:pPr lvl="1"/>
            <a:r>
              <a:rPr lang="en-IN" dirty="0" smtClean="0"/>
              <a:t>State</a:t>
            </a:r>
            <a:r>
              <a:rPr lang="en-IN" dirty="0"/>
              <a:t>: A representation of the current situation.</a:t>
            </a:r>
          </a:p>
          <a:p>
            <a:pPr lvl="1"/>
            <a:r>
              <a:rPr lang="en-IN" dirty="0" smtClean="0"/>
              <a:t>Action</a:t>
            </a:r>
            <a:r>
              <a:rPr lang="en-IN" dirty="0"/>
              <a:t>: Choices the agent can make.</a:t>
            </a:r>
          </a:p>
          <a:p>
            <a:pPr lvl="1"/>
            <a:r>
              <a:rPr lang="en-IN" dirty="0" smtClean="0"/>
              <a:t>Reward</a:t>
            </a:r>
            <a:r>
              <a:rPr lang="en-IN" dirty="0"/>
              <a:t>: Feedback from the environment based on the action taken.</a:t>
            </a:r>
            <a:endParaRPr lang="en-IN" sz="2500" dirty="0"/>
          </a:p>
        </p:txBody>
      </p:sp>
    </p:spTree>
    <p:extLst>
      <p:ext uri="{BB962C8B-B14F-4D97-AF65-F5344CB8AC3E}">
        <p14:creationId xmlns:p14="http://schemas.microsoft.com/office/powerpoint/2010/main" val="192736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8"/>
          <p:cNvSpPr>
            <a:spLocks noGrp="1"/>
          </p:cNvSpPr>
          <p:nvPr>
            <p:ph type="title"/>
          </p:nvPr>
        </p:nvSpPr>
        <p:spPr>
          <a:xfrm>
            <a:off x="1181100" y="356236"/>
            <a:ext cx="8229600" cy="822325"/>
          </a:xfrm>
        </p:spPr>
        <p:txBody>
          <a:bodyPr/>
          <a:lstStyle/>
          <a:p>
            <a:pPr defTabSz="912813" eaLnBrk="1" hangingPunct="1"/>
            <a:r>
              <a:rPr lang="da-DK" altLang="en-US" dirty="0" smtClean="0"/>
              <a:t>Module 1: Introduction to Machine Learning</a:t>
            </a:r>
            <a:endParaRPr lang="en-IN" altLang="en-US" dirty="0" smtClean="0"/>
          </a:p>
        </p:txBody>
      </p:sp>
      <p:sp>
        <p:nvSpPr>
          <p:cNvPr id="6" name="Title 8"/>
          <p:cNvSpPr txBox="1">
            <a:spLocks/>
          </p:cNvSpPr>
          <p:nvPr/>
        </p:nvSpPr>
        <p:spPr bwMode="auto">
          <a:xfrm>
            <a:off x="1981200" y="1805940"/>
            <a:ext cx="9725977" cy="2674621"/>
          </a:xfrm>
          <a:prstGeom prst="rect">
            <a:avLst/>
          </a:prstGeom>
          <a:noFill/>
          <a:ln w="9525">
            <a:noFill/>
            <a:miter lim="800000"/>
            <a:headEnd/>
            <a:tailEnd/>
          </a:ln>
        </p:spPr>
        <p:txBody>
          <a:bodyPr anchor="ctr"/>
          <a:lstStyle/>
          <a:p>
            <a:pPr fontAlgn="base">
              <a:spcBef>
                <a:spcPct val="0"/>
              </a:spcBef>
              <a:spcAft>
                <a:spcPct val="0"/>
              </a:spcAft>
              <a:defRPr/>
            </a:pPr>
            <a:r>
              <a:rPr lang="da-DK" sz="4800" b="1" dirty="0">
                <a:solidFill>
                  <a:prstClr val="white"/>
                </a:solidFill>
                <a:latin typeface="Minion Pro" pitchFamily="18" charset="0"/>
                <a:cs typeface="Arial" charset="0"/>
              </a:rPr>
              <a:t>Lecture No: </a:t>
            </a:r>
            <a:r>
              <a:rPr lang="da-DK" sz="4800" b="1" dirty="0" smtClean="0">
                <a:solidFill>
                  <a:prstClr val="white"/>
                </a:solidFill>
                <a:latin typeface="Minion Pro" pitchFamily="18" charset="0"/>
                <a:cs typeface="Arial" charset="0"/>
              </a:rPr>
              <a:t>2 &amp; 3</a:t>
            </a:r>
            <a:endParaRPr lang="da-DK" sz="4800" b="1" dirty="0">
              <a:solidFill>
                <a:prstClr val="white"/>
              </a:solidFill>
              <a:latin typeface="Minion Pro" pitchFamily="18" charset="0"/>
              <a:cs typeface="Arial" charset="0"/>
            </a:endParaRPr>
          </a:p>
          <a:p>
            <a:pPr fontAlgn="base">
              <a:spcBef>
                <a:spcPct val="0"/>
              </a:spcBef>
              <a:spcAft>
                <a:spcPct val="0"/>
              </a:spcAft>
              <a:defRPr/>
            </a:pPr>
            <a:r>
              <a:rPr lang="da-DK" sz="4800" b="1" dirty="0">
                <a:solidFill>
                  <a:prstClr val="white"/>
                </a:solidFill>
                <a:latin typeface="Minion Pro" pitchFamily="18" charset="0"/>
                <a:cs typeface="Arial" charset="0"/>
              </a:rPr>
              <a:t>Supervised learning </a:t>
            </a:r>
            <a:r>
              <a:rPr lang="da-DK" sz="4800" b="1" dirty="0" smtClean="0">
                <a:solidFill>
                  <a:prstClr val="white"/>
                </a:solidFill>
                <a:latin typeface="Minion Pro" pitchFamily="18" charset="0"/>
                <a:cs typeface="Arial" charset="0"/>
              </a:rPr>
              <a:t> &amp;</a:t>
            </a:r>
            <a:r>
              <a:rPr lang="da-DK" sz="4800" b="1" dirty="0">
                <a:solidFill>
                  <a:prstClr val="white"/>
                </a:solidFill>
                <a:latin typeface="Minion Pro" pitchFamily="18" charset="0"/>
                <a:cs typeface="Arial" charset="0"/>
              </a:rPr>
              <a:t/>
            </a:r>
            <a:br>
              <a:rPr lang="da-DK" sz="4800" b="1" dirty="0">
                <a:solidFill>
                  <a:prstClr val="white"/>
                </a:solidFill>
                <a:latin typeface="Minion Pro" pitchFamily="18" charset="0"/>
                <a:cs typeface="Arial" charset="0"/>
              </a:rPr>
            </a:br>
            <a:r>
              <a:rPr lang="da-DK" sz="4800" b="1" dirty="0">
                <a:solidFill>
                  <a:prstClr val="white"/>
                </a:solidFill>
                <a:latin typeface="Minion Pro" pitchFamily="18" charset="0"/>
                <a:cs typeface="Arial" charset="0"/>
              </a:rPr>
              <a:t>Unsupervised learning </a:t>
            </a:r>
          </a:p>
        </p:txBody>
      </p:sp>
    </p:spTree>
    <p:extLst>
      <p:ext uri="{BB962C8B-B14F-4D97-AF65-F5344CB8AC3E}">
        <p14:creationId xmlns:p14="http://schemas.microsoft.com/office/powerpoint/2010/main" val="234004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Reinforcement Learning (RL)</a:t>
            </a:r>
            <a:endParaRPr lang="en-IN" dirty="0"/>
          </a:p>
        </p:txBody>
      </p:sp>
      <p:sp>
        <p:nvSpPr>
          <p:cNvPr id="3" name="Content Placeholder 2"/>
          <p:cNvSpPr>
            <a:spLocks noGrp="1"/>
          </p:cNvSpPr>
          <p:nvPr>
            <p:ph sz="quarter" idx="1"/>
          </p:nvPr>
        </p:nvSpPr>
        <p:spPr>
          <a:xfrm>
            <a:off x="382137" y="1600199"/>
            <a:ext cx="11532359" cy="5257801"/>
          </a:xfrm>
        </p:spPr>
        <p:txBody>
          <a:bodyPr>
            <a:normAutofit lnSpcReduction="10000"/>
          </a:bodyPr>
          <a:lstStyle/>
          <a:p>
            <a:pPr algn="just">
              <a:defRPr/>
            </a:pPr>
            <a:r>
              <a:rPr lang="en-US" dirty="0" smtClean="0"/>
              <a:t>Given </a:t>
            </a:r>
            <a:r>
              <a:rPr lang="en-US" dirty="0"/>
              <a:t>a </a:t>
            </a:r>
            <a:r>
              <a:rPr lang="en-US" i="1" dirty="0">
                <a:solidFill>
                  <a:srgbClr val="FF6600"/>
                </a:solidFill>
              </a:rPr>
              <a:t>sequence</a:t>
            </a:r>
            <a:r>
              <a:rPr lang="en-US" dirty="0"/>
              <a:t> of examples/states and a </a:t>
            </a:r>
            <a:r>
              <a:rPr lang="en-US" i="1" dirty="0">
                <a:solidFill>
                  <a:srgbClr val="FF6600"/>
                </a:solidFill>
              </a:rPr>
              <a:t>reward</a:t>
            </a:r>
            <a:r>
              <a:rPr lang="en-US" dirty="0"/>
              <a:t> after completing that sequence, learn to predict the action to take in for an individual </a:t>
            </a:r>
            <a:r>
              <a:rPr lang="en-US" dirty="0" smtClean="0"/>
              <a:t>example/state</a:t>
            </a:r>
          </a:p>
          <a:p>
            <a:pPr algn="just">
              <a:defRPr/>
            </a:pPr>
            <a:r>
              <a:rPr lang="en-IN" dirty="0" smtClean="0"/>
              <a:t>In</a:t>
            </a:r>
            <a:r>
              <a:rPr lang="en-IN" dirty="0"/>
              <a:t> </a:t>
            </a:r>
            <a:r>
              <a:rPr lang="en-IN" b="1" dirty="0"/>
              <a:t>reinforcement learning (RL) </a:t>
            </a:r>
            <a:r>
              <a:rPr lang="en-IN" dirty="0"/>
              <a:t>there’s no answer key, but your reinforcement learning </a:t>
            </a:r>
            <a:r>
              <a:rPr lang="en-IN" b="1" dirty="0"/>
              <a:t>agent</a:t>
            </a:r>
            <a:r>
              <a:rPr lang="en-IN" dirty="0"/>
              <a:t> still has to decide how to act to perform its task. In the absence of existing training data, the agent learns from experience. It collects the training examples (“this action was good, that action was bad”) through </a:t>
            </a:r>
            <a:r>
              <a:rPr lang="en-IN" b="1" dirty="0"/>
              <a:t>trial-and-error</a:t>
            </a:r>
            <a:r>
              <a:rPr lang="en-IN" dirty="0"/>
              <a:t> as it attempts its task, with the goal of maximizing long-term </a:t>
            </a:r>
            <a:r>
              <a:rPr lang="en-IN" b="1" dirty="0" smtClean="0"/>
              <a:t>reward</a:t>
            </a:r>
            <a:r>
              <a:rPr lang="en-IN" dirty="0" smtClean="0"/>
              <a:t>.</a:t>
            </a:r>
          </a:p>
          <a:p>
            <a:pPr algn="just">
              <a:defRPr/>
            </a:pPr>
            <a:r>
              <a:rPr lang="en-US" b="1" dirty="0" smtClean="0"/>
              <a:t>Applications</a:t>
            </a:r>
            <a:r>
              <a:rPr lang="en-US" b="1" dirty="0"/>
              <a:t>: </a:t>
            </a:r>
            <a:endParaRPr lang="tr-TR" b="1" dirty="0"/>
          </a:p>
          <a:p>
            <a:pPr lvl="1" algn="just">
              <a:defRPr/>
            </a:pPr>
            <a:r>
              <a:rPr lang="tr-TR" dirty="0"/>
              <a:t>Game </a:t>
            </a:r>
            <a:r>
              <a:rPr lang="tr-TR" dirty="0" smtClean="0"/>
              <a:t>playing</a:t>
            </a:r>
            <a:r>
              <a:rPr lang="en-IN" dirty="0" smtClean="0"/>
              <a:t>, </a:t>
            </a:r>
            <a:r>
              <a:rPr lang="tr-TR" dirty="0" smtClean="0"/>
              <a:t>Robot </a:t>
            </a:r>
            <a:r>
              <a:rPr lang="tr-TR" dirty="0"/>
              <a:t>in a </a:t>
            </a:r>
            <a:r>
              <a:rPr lang="tr-TR" dirty="0" smtClean="0"/>
              <a:t>maze</a:t>
            </a:r>
            <a:endParaRPr lang="en-IN" dirty="0" smtClean="0"/>
          </a:p>
          <a:p>
            <a:pPr algn="just">
              <a:defRPr/>
            </a:pPr>
            <a:r>
              <a:rPr lang="en-IN" b="1" dirty="0" smtClean="0"/>
              <a:t>Technique</a:t>
            </a:r>
            <a:r>
              <a:rPr lang="en-IN" b="1" dirty="0"/>
              <a:t>: </a:t>
            </a:r>
            <a:r>
              <a:rPr lang="en-IN" dirty="0"/>
              <a:t>Markov Decision Processes</a:t>
            </a:r>
          </a:p>
          <a:p>
            <a:endParaRPr lang="en-IN" dirty="0"/>
          </a:p>
        </p:txBody>
      </p:sp>
    </p:spTree>
    <p:extLst>
      <p:ext uri="{BB962C8B-B14F-4D97-AF65-F5344CB8AC3E}">
        <p14:creationId xmlns:p14="http://schemas.microsoft.com/office/powerpoint/2010/main" val="1242688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Issues </a:t>
            </a:r>
            <a:r>
              <a:rPr lang="en-IN" altLang="en-US" b="1" dirty="0" smtClean="0"/>
              <a:t>in Machine </a:t>
            </a:r>
            <a:r>
              <a:rPr lang="en-IN" altLang="en-US" b="1" dirty="0"/>
              <a:t>Learning</a:t>
            </a:r>
            <a:endParaRPr lang="en-IN" b="1" dirty="0"/>
          </a:p>
        </p:txBody>
      </p:sp>
      <p:sp>
        <p:nvSpPr>
          <p:cNvPr id="3" name="Content Placeholder 2"/>
          <p:cNvSpPr>
            <a:spLocks noGrp="1"/>
          </p:cNvSpPr>
          <p:nvPr>
            <p:ph sz="quarter" idx="1"/>
          </p:nvPr>
        </p:nvSpPr>
        <p:spPr>
          <a:xfrm>
            <a:off x="705771" y="1637732"/>
            <a:ext cx="11093386" cy="4990532"/>
          </a:xfrm>
        </p:spPr>
        <p:txBody>
          <a:bodyPr>
            <a:normAutofit fontScale="92500" lnSpcReduction="20000"/>
          </a:bodyPr>
          <a:lstStyle/>
          <a:p>
            <a:pPr algn="just">
              <a:defRPr/>
            </a:pPr>
            <a:r>
              <a:rPr lang="en-IN" b="1" dirty="0">
                <a:solidFill>
                  <a:srgbClr val="9F1C33"/>
                </a:solidFill>
              </a:rPr>
              <a:t>Insufficient Quantity of Training Data: </a:t>
            </a:r>
            <a:r>
              <a:rPr lang="en-IN" dirty="0"/>
              <a:t>Most Machine Learning Algorithm needs lot of data to work properly. Even for very simple problems need thousand of examples. For complex problems such as image or speech recognition need millions of </a:t>
            </a:r>
            <a:r>
              <a:rPr lang="en-IN" dirty="0" smtClean="0"/>
              <a:t>examples.</a:t>
            </a:r>
          </a:p>
          <a:p>
            <a:pPr algn="just">
              <a:defRPr/>
            </a:pPr>
            <a:r>
              <a:rPr lang="en-IN" b="1" dirty="0" err="1" smtClean="0">
                <a:solidFill>
                  <a:srgbClr val="9F1C33"/>
                </a:solidFill>
              </a:rPr>
              <a:t>Nonrepresentative</a:t>
            </a:r>
            <a:r>
              <a:rPr lang="en-IN" b="1" dirty="0" smtClean="0">
                <a:solidFill>
                  <a:srgbClr val="9F1C33"/>
                </a:solidFill>
              </a:rPr>
              <a:t> </a:t>
            </a:r>
            <a:r>
              <a:rPr lang="en-IN" b="1" dirty="0">
                <a:solidFill>
                  <a:srgbClr val="9F1C33"/>
                </a:solidFill>
              </a:rPr>
              <a:t>Training Data:</a:t>
            </a:r>
            <a:r>
              <a:rPr lang="en-IN" dirty="0"/>
              <a:t> In order to generalize well, it is crucial that your training data be representative of the new cases you want to generalize to. This is true whether you use instance-based learning or model based </a:t>
            </a:r>
            <a:r>
              <a:rPr lang="en-IN" dirty="0" smtClean="0"/>
              <a:t>learning.</a:t>
            </a:r>
          </a:p>
          <a:p>
            <a:pPr algn="just">
              <a:defRPr/>
            </a:pPr>
            <a:r>
              <a:rPr lang="en-IN" b="1" dirty="0" smtClean="0">
                <a:solidFill>
                  <a:srgbClr val="9F1C33"/>
                </a:solidFill>
              </a:rPr>
              <a:t>Poor </a:t>
            </a:r>
            <a:r>
              <a:rPr lang="en-IN" b="1" dirty="0">
                <a:solidFill>
                  <a:srgbClr val="9F1C33"/>
                </a:solidFill>
              </a:rPr>
              <a:t>Quality Data :</a:t>
            </a:r>
            <a:r>
              <a:rPr lang="en-IN" dirty="0"/>
              <a:t> If training data is full of errors, outliers and noise, it will make it harder for the system to detect the underlying patterns, so system is less likely to perform well. More Cleaning is required. </a:t>
            </a:r>
            <a:endParaRPr lang="en-IN" dirty="0" smtClean="0"/>
          </a:p>
          <a:p>
            <a:pPr algn="just">
              <a:defRPr/>
            </a:pPr>
            <a:r>
              <a:rPr lang="en-IN" b="1" dirty="0" smtClean="0">
                <a:solidFill>
                  <a:srgbClr val="9F1C33"/>
                </a:solidFill>
              </a:rPr>
              <a:t>Irrelevant </a:t>
            </a:r>
            <a:r>
              <a:rPr lang="en-IN" b="1" dirty="0">
                <a:solidFill>
                  <a:srgbClr val="9F1C33"/>
                </a:solidFill>
              </a:rPr>
              <a:t>Features: </a:t>
            </a:r>
            <a:r>
              <a:rPr lang="en-IN" dirty="0"/>
              <a:t>System will only be capable of learning if the training data contains enough relevant features and not too many irrelevant ones. System will need Feature Selection and Feature Extraction.</a:t>
            </a:r>
          </a:p>
          <a:p>
            <a:endParaRPr lang="en-IN" dirty="0"/>
          </a:p>
        </p:txBody>
      </p:sp>
    </p:spTree>
    <p:extLst>
      <p:ext uri="{BB962C8B-B14F-4D97-AF65-F5344CB8AC3E}">
        <p14:creationId xmlns:p14="http://schemas.microsoft.com/office/powerpoint/2010/main" val="2327277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t>Issues </a:t>
            </a:r>
            <a:r>
              <a:rPr lang="en-IN" altLang="en-US" b="1" dirty="0" smtClean="0"/>
              <a:t>in Machine </a:t>
            </a:r>
            <a:r>
              <a:rPr lang="en-IN" altLang="en-US" b="1" dirty="0"/>
              <a:t>Learning</a:t>
            </a:r>
            <a:endParaRPr lang="en-IN" b="1" dirty="0"/>
          </a:p>
        </p:txBody>
      </p:sp>
      <p:sp>
        <p:nvSpPr>
          <p:cNvPr id="3" name="Content Placeholder 2"/>
          <p:cNvSpPr>
            <a:spLocks noGrp="1"/>
          </p:cNvSpPr>
          <p:nvPr>
            <p:ph sz="quarter" idx="1"/>
          </p:nvPr>
        </p:nvSpPr>
        <p:spPr>
          <a:xfrm>
            <a:off x="705771" y="1637732"/>
            <a:ext cx="11093386" cy="4990532"/>
          </a:xfrm>
        </p:spPr>
        <p:txBody>
          <a:bodyPr>
            <a:normAutofit/>
          </a:bodyPr>
          <a:lstStyle/>
          <a:p>
            <a:pPr algn="just">
              <a:buFont typeface="Arial" panose="020B0604020202020204" pitchFamily="34" charset="0"/>
              <a:buChar char="•"/>
              <a:defRPr/>
            </a:pPr>
            <a:r>
              <a:rPr lang="en-IN" altLang="en-US" b="1" dirty="0">
                <a:solidFill>
                  <a:srgbClr val="9F1C33"/>
                </a:solidFill>
              </a:rPr>
              <a:t>Overfitting the Training Data: </a:t>
            </a:r>
            <a:r>
              <a:rPr lang="en-IN" altLang="en-US" dirty="0" smtClean="0"/>
              <a:t>Performs </a:t>
            </a:r>
            <a:r>
              <a:rPr lang="en-IN" altLang="en-US" dirty="0"/>
              <a:t>very well for training data but has poor performance with test data (new data</a:t>
            </a:r>
            <a:r>
              <a:rPr lang="en-IN" altLang="en-US" dirty="0" smtClean="0"/>
              <a:t>)</a:t>
            </a:r>
          </a:p>
          <a:p>
            <a:pPr marL="0" indent="0" algn="just">
              <a:buNone/>
              <a:defRPr/>
            </a:pPr>
            <a:endParaRPr lang="en-IN" altLang="en-US" dirty="0"/>
          </a:p>
          <a:p>
            <a:pPr algn="just">
              <a:buFont typeface="Arial" panose="020B0604020202020204" pitchFamily="34" charset="0"/>
              <a:buChar char="•"/>
              <a:defRPr/>
            </a:pPr>
            <a:r>
              <a:rPr lang="en-IN" altLang="en-US" b="1" dirty="0" err="1">
                <a:solidFill>
                  <a:srgbClr val="9F1C33"/>
                </a:solidFill>
              </a:rPr>
              <a:t>Underfitting</a:t>
            </a:r>
            <a:r>
              <a:rPr lang="en-IN" altLang="en-US" b="1" dirty="0">
                <a:solidFill>
                  <a:srgbClr val="9F1C33"/>
                </a:solidFill>
              </a:rPr>
              <a:t> the data: </a:t>
            </a:r>
            <a:r>
              <a:rPr lang="en-IN" altLang="en-US" dirty="0"/>
              <a:t>It is opposite to overfitting. It occurs when model is too simple to learn the underlying structure of the data. </a:t>
            </a:r>
            <a:r>
              <a:rPr lang="en-IN" altLang="en-US" dirty="0" smtClean="0"/>
              <a:t>Poor </a:t>
            </a:r>
            <a:r>
              <a:rPr lang="en-IN" altLang="en-US" dirty="0"/>
              <a:t>performance on the training data and will result in unreliable predictions and leads to poor performance of test data as </a:t>
            </a:r>
            <a:r>
              <a:rPr lang="en-IN" altLang="en-US" dirty="0" smtClean="0"/>
              <a:t>well</a:t>
            </a:r>
            <a:endParaRPr lang="en-IN" dirty="0"/>
          </a:p>
          <a:p>
            <a:endParaRPr lang="en-IN" dirty="0"/>
          </a:p>
        </p:txBody>
      </p:sp>
    </p:spTree>
    <p:extLst>
      <p:ext uri="{BB962C8B-B14F-4D97-AF65-F5344CB8AC3E}">
        <p14:creationId xmlns:p14="http://schemas.microsoft.com/office/powerpoint/2010/main" val="409798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Machine Learning</a:t>
            </a:r>
            <a:endParaRPr lang="en-IN" dirty="0"/>
          </a:p>
        </p:txBody>
      </p:sp>
      <p:sp>
        <p:nvSpPr>
          <p:cNvPr id="3" name="Content Placeholder 2"/>
          <p:cNvSpPr>
            <a:spLocks noGrp="1"/>
          </p:cNvSpPr>
          <p:nvPr>
            <p:ph sz="quarter" idx="1"/>
          </p:nvPr>
        </p:nvSpPr>
        <p:spPr>
          <a:xfrm>
            <a:off x="395785" y="1600199"/>
            <a:ext cx="11292279" cy="4991669"/>
          </a:xfrm>
        </p:spPr>
        <p:txBody>
          <a:bodyPr>
            <a:normAutofit/>
          </a:bodyPr>
          <a:lstStyle/>
          <a:p>
            <a:pPr algn="just">
              <a:buFont typeface="Wingdings" panose="05000000000000000000" pitchFamily="2" charset="2"/>
              <a:buChar char="q"/>
              <a:defRPr/>
            </a:pPr>
            <a:r>
              <a:rPr lang="en-IN" dirty="0"/>
              <a:t>Machine learning was defined in 1959 by Arthur Samuel as the "field of study that gives computers the ability to learn without being explicitly programmed." This means imbibing knowledge to machines without hard-coding </a:t>
            </a:r>
            <a:r>
              <a:rPr lang="en-IN" dirty="0" smtClean="0"/>
              <a:t>it.</a:t>
            </a:r>
          </a:p>
          <a:p>
            <a:pPr algn="just">
              <a:buFont typeface="Wingdings" panose="05000000000000000000" pitchFamily="2" charset="2"/>
              <a:buChar char="q"/>
              <a:defRPr/>
            </a:pPr>
            <a:r>
              <a:rPr lang="en-US" altLang="zh-TW" dirty="0" smtClean="0"/>
              <a:t>A </a:t>
            </a:r>
            <a:r>
              <a:rPr lang="en-US" altLang="zh-TW" dirty="0"/>
              <a:t>branch of </a:t>
            </a:r>
            <a:r>
              <a:rPr lang="en-US" altLang="zh-TW" b="1" dirty="0"/>
              <a:t>artificial intelligence</a:t>
            </a:r>
            <a:r>
              <a:rPr lang="en-US" altLang="zh-TW" dirty="0"/>
              <a:t>, concerned with the design and development of algorithms that allow computers to </a:t>
            </a:r>
            <a:r>
              <a:rPr lang="en-US" altLang="zh-TW" b="1" dirty="0"/>
              <a:t>evolve behaviors based </a:t>
            </a:r>
            <a:r>
              <a:rPr lang="en-US" altLang="zh-TW" dirty="0"/>
              <a:t>on empirical </a:t>
            </a:r>
            <a:r>
              <a:rPr lang="en-US" altLang="zh-TW" dirty="0" smtClean="0"/>
              <a:t>data.</a:t>
            </a:r>
          </a:p>
          <a:p>
            <a:pPr algn="just">
              <a:buFont typeface="Wingdings" panose="05000000000000000000" pitchFamily="2" charset="2"/>
              <a:buChar char="q"/>
              <a:defRPr/>
            </a:pPr>
            <a:r>
              <a:rPr lang="en-US" dirty="0" smtClean="0"/>
              <a:t>Machine </a:t>
            </a:r>
            <a:r>
              <a:rPr lang="en-US" dirty="0"/>
              <a:t>learning is about </a:t>
            </a:r>
            <a:r>
              <a:rPr lang="en-US" dirty="0" smtClean="0"/>
              <a:t>predicting </a:t>
            </a:r>
            <a:r>
              <a:rPr lang="en-US" dirty="0"/>
              <a:t>the future based on the past</a:t>
            </a:r>
            <a:endParaRPr lang="en-IN" dirty="0"/>
          </a:p>
        </p:txBody>
      </p:sp>
    </p:spTree>
    <p:extLst>
      <p:ext uri="{BB962C8B-B14F-4D97-AF65-F5344CB8AC3E}">
        <p14:creationId xmlns:p14="http://schemas.microsoft.com/office/powerpoint/2010/main" val="12956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Machine Learning</a:t>
            </a:r>
            <a:endParaRPr lang="en-IN" dirty="0"/>
          </a:p>
        </p:txBody>
      </p:sp>
      <p:sp>
        <p:nvSpPr>
          <p:cNvPr id="4" name="Content Placeholder 10"/>
          <p:cNvSpPr>
            <a:spLocks noGrp="1"/>
          </p:cNvSpPr>
          <p:nvPr>
            <p:ph sz="quarter" idx="1"/>
          </p:nvPr>
        </p:nvSpPr>
        <p:spPr>
          <a:xfrm>
            <a:off x="395288" y="1600200"/>
            <a:ext cx="11642037" cy="5257800"/>
          </a:xfrm>
        </p:spPr>
        <p:txBody>
          <a:bodyPr>
            <a:normAutofit fontScale="92500" lnSpcReduction="10000"/>
          </a:bodyPr>
          <a:lstStyle/>
          <a:p>
            <a:pPr algn="just">
              <a:lnSpc>
                <a:spcPct val="120000"/>
              </a:lnSpc>
              <a:spcBef>
                <a:spcPct val="30000"/>
              </a:spcBef>
              <a:defRPr/>
            </a:pPr>
            <a:r>
              <a:rPr lang="en-IN" b="1" i="1" dirty="0" smtClean="0">
                <a:latin typeface="+mj-lt"/>
                <a:cs typeface="Arial" pitchFamily="34" charset="0"/>
              </a:rPr>
              <a:t>Tom Mitchell </a:t>
            </a:r>
            <a:r>
              <a:rPr lang="en-US" dirty="0" smtClean="0">
                <a:latin typeface="+mj-lt"/>
                <a:cs typeface="Arial" pitchFamily="34" charset="0"/>
              </a:rPr>
              <a:t>“</a:t>
            </a:r>
            <a:r>
              <a:rPr lang="en-IN" dirty="0" smtClean="0">
                <a:latin typeface="+mj-lt"/>
                <a:cs typeface="Arial" pitchFamily="34" charset="0"/>
              </a:rPr>
              <a:t>A computer program is said to learn from experience E with respect to some task 	T and some performance measure P, if its performance on T, as measured by P, 	improves with experience E.”</a:t>
            </a:r>
          </a:p>
          <a:p>
            <a:pPr algn="just" defTabSz="912813">
              <a:lnSpc>
                <a:spcPct val="120000"/>
              </a:lnSpc>
              <a:defRPr/>
            </a:pPr>
            <a:r>
              <a:rPr lang="en-IN" dirty="0" smtClean="0">
                <a:latin typeface="+mj-lt"/>
                <a:cs typeface="Arial" pitchFamily="34" charset="0"/>
              </a:rPr>
              <a:t>“Optimizing a performance criterion using example data and past experience”, said by </a:t>
            </a:r>
            <a:r>
              <a:rPr lang="en-IN" b="1" dirty="0" smtClean="0">
                <a:latin typeface="+mj-lt"/>
                <a:cs typeface="Arial" pitchFamily="34" charset="0"/>
              </a:rPr>
              <a:t>E. </a:t>
            </a:r>
            <a:r>
              <a:rPr lang="en-IN" b="1" dirty="0" err="1" smtClean="0">
                <a:latin typeface="+mj-lt"/>
                <a:cs typeface="Arial" pitchFamily="34" charset="0"/>
              </a:rPr>
              <a:t>Alpaydin</a:t>
            </a:r>
            <a:r>
              <a:rPr lang="en-IN" dirty="0" smtClean="0">
                <a:latin typeface="+mj-lt"/>
                <a:cs typeface="Arial" pitchFamily="34" charset="0"/>
              </a:rPr>
              <a:t>, gives an easy but faithful description about machine learning.</a:t>
            </a:r>
          </a:p>
          <a:p>
            <a:pPr algn="just" defTabSz="912813">
              <a:lnSpc>
                <a:spcPct val="120000"/>
              </a:lnSpc>
              <a:defRPr/>
            </a:pPr>
            <a:r>
              <a:rPr lang="en-IN" b="1" dirty="0" smtClean="0">
                <a:latin typeface="+mj-lt"/>
                <a:cs typeface="Arial" pitchFamily="34" charset="0"/>
              </a:rPr>
              <a:t>Peter Harrington</a:t>
            </a:r>
            <a:r>
              <a:rPr lang="en-IN" dirty="0" smtClean="0">
                <a:latin typeface="+mj-lt"/>
                <a:cs typeface="Arial" pitchFamily="34" charset="0"/>
              </a:rPr>
              <a:t>, “turning data into information.”</a:t>
            </a:r>
          </a:p>
          <a:p>
            <a:pPr algn="just">
              <a:lnSpc>
                <a:spcPct val="120000"/>
              </a:lnSpc>
              <a:defRPr/>
            </a:pPr>
            <a:r>
              <a:rPr lang="en-US" dirty="0" smtClean="0">
                <a:latin typeface="+mj-lt"/>
                <a:cs typeface="Arial" pitchFamily="34" charset="0"/>
              </a:rPr>
              <a:t>…develop methods that can automatically detect patterns in data, and then to use the uncovered patterns to predict future data or other outcomes of interest. </a:t>
            </a:r>
            <a:r>
              <a:rPr lang="tr-TR" b="1" dirty="0" smtClean="0">
                <a:latin typeface="+mj-lt"/>
                <a:cs typeface="Arial" pitchFamily="34" charset="0"/>
              </a:rPr>
              <a:t>-- Kevin P. Murphy</a:t>
            </a:r>
            <a:endParaRPr lang="en-US" b="1" dirty="0" smtClean="0">
              <a:latin typeface="+mj-lt"/>
              <a:cs typeface="Arial" pitchFamily="34" charset="0"/>
            </a:endParaRPr>
          </a:p>
        </p:txBody>
      </p:sp>
    </p:spTree>
    <p:extLst>
      <p:ext uri="{BB962C8B-B14F-4D97-AF65-F5344CB8AC3E}">
        <p14:creationId xmlns:p14="http://schemas.microsoft.com/office/powerpoint/2010/main" val="4255146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Machine </a:t>
            </a:r>
            <a:r>
              <a:rPr lang="en-GB" altLang="en-US" dirty="0" smtClean="0"/>
              <a:t>Learning - Terminology</a:t>
            </a:r>
            <a:endParaRPr lang="en-IN" dirty="0"/>
          </a:p>
        </p:txBody>
      </p:sp>
      <p:sp>
        <p:nvSpPr>
          <p:cNvPr id="4" name="Content Placeholder 10"/>
          <p:cNvSpPr>
            <a:spLocks noGrp="1"/>
          </p:cNvSpPr>
          <p:nvPr>
            <p:ph sz="quarter" idx="1"/>
          </p:nvPr>
        </p:nvSpPr>
        <p:spPr>
          <a:xfrm>
            <a:off x="395288" y="1600200"/>
            <a:ext cx="11642037" cy="5257800"/>
          </a:xfrm>
        </p:spPr>
        <p:txBody>
          <a:bodyPr>
            <a:normAutofit/>
          </a:bodyPr>
          <a:lstStyle/>
          <a:p>
            <a:pPr marL="185738" indent="-185738" algn="just" defTabSz="912813">
              <a:lnSpc>
                <a:spcPct val="80000"/>
              </a:lnSpc>
              <a:buFont typeface="Wingdings" pitchFamily="2" charset="2"/>
              <a:buChar char="ü"/>
              <a:defRPr/>
            </a:pPr>
            <a:r>
              <a:rPr lang="en-US" dirty="0">
                <a:cs typeface="Times New Roman" pitchFamily="18" charset="0"/>
              </a:rPr>
              <a:t>Expert system</a:t>
            </a:r>
          </a:p>
          <a:p>
            <a:pPr marL="185738" indent="-185738" algn="just" defTabSz="912813">
              <a:lnSpc>
                <a:spcPct val="80000"/>
              </a:lnSpc>
              <a:buFont typeface="Wingdings" pitchFamily="2" charset="2"/>
              <a:buChar char="ü"/>
              <a:defRPr/>
            </a:pPr>
            <a:r>
              <a:rPr lang="en-US" dirty="0" smtClean="0">
                <a:cs typeface="Times New Roman" pitchFamily="18" charset="0"/>
              </a:rPr>
              <a:t>Features </a:t>
            </a:r>
            <a:r>
              <a:rPr lang="en-US" dirty="0">
                <a:cs typeface="Times New Roman" pitchFamily="18" charset="0"/>
              </a:rPr>
              <a:t>or Attributes</a:t>
            </a:r>
          </a:p>
          <a:p>
            <a:pPr marL="185738" indent="-185738" algn="just" defTabSz="912813">
              <a:lnSpc>
                <a:spcPct val="80000"/>
              </a:lnSpc>
              <a:buFont typeface="Wingdings" pitchFamily="2" charset="2"/>
              <a:buChar char="ü"/>
              <a:defRPr/>
            </a:pPr>
            <a:r>
              <a:rPr lang="en-US" dirty="0" smtClean="0">
                <a:cs typeface="Times New Roman" pitchFamily="18" charset="0"/>
              </a:rPr>
              <a:t>Instance</a:t>
            </a:r>
            <a:endParaRPr lang="en-US" dirty="0">
              <a:cs typeface="Times New Roman" pitchFamily="18" charset="0"/>
            </a:endParaRPr>
          </a:p>
          <a:p>
            <a:pPr marL="185738" indent="-185738" algn="just" defTabSz="912813">
              <a:lnSpc>
                <a:spcPct val="80000"/>
              </a:lnSpc>
              <a:buFont typeface="Wingdings" pitchFamily="2" charset="2"/>
              <a:buChar char="ü"/>
              <a:defRPr/>
            </a:pPr>
            <a:r>
              <a:rPr lang="en-US" dirty="0" smtClean="0">
                <a:cs typeface="Times New Roman" pitchFamily="18" charset="0"/>
              </a:rPr>
              <a:t>Classification</a:t>
            </a:r>
            <a:endParaRPr lang="en-US" dirty="0">
              <a:cs typeface="Times New Roman" pitchFamily="18" charset="0"/>
            </a:endParaRPr>
          </a:p>
          <a:p>
            <a:pPr marL="185738" indent="-185738" algn="just" defTabSz="912813">
              <a:lnSpc>
                <a:spcPct val="80000"/>
              </a:lnSpc>
              <a:buFont typeface="Wingdings" pitchFamily="2" charset="2"/>
              <a:buChar char="ü"/>
              <a:defRPr/>
            </a:pPr>
            <a:r>
              <a:rPr lang="en-US" dirty="0" smtClean="0">
                <a:cs typeface="Times New Roman" pitchFamily="18" charset="0"/>
              </a:rPr>
              <a:t>Training </a:t>
            </a:r>
            <a:r>
              <a:rPr lang="en-US" dirty="0">
                <a:cs typeface="Times New Roman" pitchFamily="18" charset="0"/>
              </a:rPr>
              <a:t>set</a:t>
            </a:r>
          </a:p>
          <a:p>
            <a:pPr marL="185738" indent="-185738" algn="just" defTabSz="912813">
              <a:lnSpc>
                <a:spcPct val="80000"/>
              </a:lnSpc>
              <a:buFont typeface="Wingdings" pitchFamily="2" charset="2"/>
              <a:buChar char="ü"/>
              <a:defRPr/>
            </a:pPr>
            <a:r>
              <a:rPr lang="en-US" dirty="0" smtClean="0">
                <a:cs typeface="Times New Roman" pitchFamily="18" charset="0"/>
              </a:rPr>
              <a:t>Training </a:t>
            </a:r>
            <a:r>
              <a:rPr lang="en-US" dirty="0">
                <a:cs typeface="Times New Roman" pitchFamily="18" charset="0"/>
              </a:rPr>
              <a:t>examples</a:t>
            </a:r>
          </a:p>
          <a:p>
            <a:pPr marL="185738" indent="-185738" algn="just" defTabSz="912813">
              <a:lnSpc>
                <a:spcPct val="80000"/>
              </a:lnSpc>
              <a:buFont typeface="Wingdings" pitchFamily="2" charset="2"/>
              <a:buChar char="ü"/>
              <a:defRPr/>
            </a:pPr>
            <a:r>
              <a:rPr lang="en-US" dirty="0" smtClean="0">
                <a:cs typeface="Times New Roman" pitchFamily="18" charset="0"/>
              </a:rPr>
              <a:t>Target </a:t>
            </a:r>
            <a:r>
              <a:rPr lang="en-US" dirty="0">
                <a:cs typeface="Times New Roman" pitchFamily="18" charset="0"/>
              </a:rPr>
              <a:t>variable</a:t>
            </a:r>
          </a:p>
          <a:p>
            <a:pPr marL="185738" indent="-185738" algn="just" defTabSz="912813">
              <a:lnSpc>
                <a:spcPct val="80000"/>
              </a:lnSpc>
              <a:buFont typeface="Wingdings" pitchFamily="2" charset="2"/>
              <a:buChar char="ü"/>
              <a:defRPr/>
            </a:pPr>
            <a:r>
              <a:rPr lang="en-US" dirty="0">
                <a:cs typeface="Times New Roman" pitchFamily="18" charset="0"/>
              </a:rPr>
              <a:t>Classes (target variables)</a:t>
            </a:r>
          </a:p>
          <a:p>
            <a:pPr marL="185738" indent="-185738" algn="just" defTabSz="912813">
              <a:lnSpc>
                <a:spcPct val="80000"/>
              </a:lnSpc>
              <a:buFont typeface="Wingdings" pitchFamily="2" charset="2"/>
              <a:buChar char="ü"/>
              <a:defRPr/>
            </a:pPr>
            <a:r>
              <a:rPr lang="en-US" dirty="0">
                <a:cs typeface="Times New Roman" pitchFamily="18" charset="0"/>
              </a:rPr>
              <a:t>Test set</a:t>
            </a:r>
          </a:p>
          <a:p>
            <a:pPr marL="185738" indent="-185738" algn="just" defTabSz="912813">
              <a:lnSpc>
                <a:spcPct val="80000"/>
              </a:lnSpc>
              <a:buFont typeface="Wingdings" pitchFamily="2" charset="2"/>
              <a:buChar char="ü"/>
              <a:defRPr/>
            </a:pPr>
            <a:r>
              <a:rPr lang="en-US" dirty="0" smtClean="0">
                <a:cs typeface="Times New Roman" pitchFamily="18" charset="0"/>
              </a:rPr>
              <a:t>Knowledge representation</a:t>
            </a:r>
          </a:p>
          <a:p>
            <a:pPr marL="185738" indent="-185738" algn="just" defTabSz="912813">
              <a:lnSpc>
                <a:spcPct val="80000"/>
              </a:lnSpc>
              <a:buFont typeface="Wingdings" pitchFamily="2" charset="2"/>
              <a:buChar char="ü"/>
              <a:defRPr/>
            </a:pPr>
            <a:r>
              <a:rPr lang="en-US" sz="2800" b="1" dirty="0">
                <a:solidFill>
                  <a:srgbClr val="FF0000"/>
                </a:solidFill>
              </a:rPr>
              <a:t>Coefficients / Parameters / Tuning Parameters</a:t>
            </a:r>
            <a:endParaRPr lang="en-IN" sz="2800" b="1" dirty="0">
              <a:solidFill>
                <a:srgbClr val="FF0000"/>
              </a:solidFill>
            </a:endParaRPr>
          </a:p>
          <a:p>
            <a:pPr marL="0" indent="0" algn="just" defTabSz="912813">
              <a:lnSpc>
                <a:spcPct val="80000"/>
              </a:lnSpc>
              <a:buNone/>
              <a:defRPr/>
            </a:pPr>
            <a:endParaRPr lang="en-US" dirty="0">
              <a:cs typeface="Times New Roman" pitchFamily="18" charset="0"/>
            </a:endParaRPr>
          </a:p>
        </p:txBody>
      </p:sp>
    </p:spTree>
    <p:extLst>
      <p:ext uri="{BB962C8B-B14F-4D97-AF65-F5344CB8AC3E}">
        <p14:creationId xmlns:p14="http://schemas.microsoft.com/office/powerpoint/2010/main" val="388462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Machine Learning</a:t>
            </a:r>
            <a:endParaRPr lang="en-IN" dirty="0"/>
          </a:p>
        </p:txBody>
      </p:sp>
      <mc:AlternateContent xmlns:mc="http://schemas.openxmlformats.org/markup-compatibility/2006" xmlns:a14="http://schemas.microsoft.com/office/drawing/2010/main">
        <mc:Choice Requires="a14">
          <p:sp>
            <p:nvSpPr>
              <p:cNvPr id="4" name="Content Placeholder 10"/>
              <p:cNvSpPr>
                <a:spLocks noGrp="1"/>
              </p:cNvSpPr>
              <p:nvPr>
                <p:ph sz="quarter" idx="1"/>
              </p:nvPr>
            </p:nvSpPr>
            <p:spPr>
              <a:xfrm>
                <a:off x="395288" y="1600200"/>
                <a:ext cx="11642037" cy="5257800"/>
              </a:xfrm>
            </p:spPr>
            <p:txBody>
              <a:bodyPr>
                <a:normAutofit/>
              </a:bodyPr>
              <a:lstStyle/>
              <a:p>
                <a:pPr lvl="0"/>
                <a:r>
                  <a:rPr lang="en-US" sz="3200" b="1" dirty="0"/>
                  <a:t>Given:</a:t>
                </a:r>
                <a:endParaRPr lang="en-IN" sz="3200" dirty="0"/>
              </a:p>
              <a:p>
                <a:pPr lvl="1"/>
                <a:r>
                  <a:rPr lang="en-US" sz="2800" dirty="0"/>
                  <a:t>A set of input features </a:t>
                </a:r>
                <a14:m>
                  <m:oMath xmlns:m="http://schemas.openxmlformats.org/officeDocument/2006/math">
                    <m:sSub>
                      <m:sSubPr>
                        <m:ctrlPr>
                          <a:rPr lang="en-IN" sz="2800" i="1">
                            <a:latin typeface="Cambria Math" panose="02040503050406030204" pitchFamily="18" charset="0"/>
                          </a:rPr>
                        </m:ctrlPr>
                      </m:sSubPr>
                      <m:e>
                        <m:r>
                          <a:rPr lang="en-US" sz="2800" i="1">
                            <a:latin typeface="Cambria Math" panose="02040503050406030204" pitchFamily="18" charset="0"/>
                          </a:rPr>
                          <m:t>𝑋</m:t>
                        </m:r>
                      </m:e>
                      <m:sub>
                        <m:r>
                          <a:rPr lang="en-US" sz="2800">
                            <a:latin typeface="Cambria Math" panose="02040503050406030204" pitchFamily="18" charset="0"/>
                          </a:rPr>
                          <m:t>1</m:t>
                        </m:r>
                      </m:sub>
                    </m:sSub>
                    <m:r>
                      <a:rPr lang="en-US" sz="2800">
                        <a:latin typeface="Cambria Math" panose="02040503050406030204" pitchFamily="18" charset="0"/>
                      </a:rPr>
                      <m:t>,…,</m:t>
                    </m:r>
                    <m:sSub>
                      <m:sSubPr>
                        <m:ctrlPr>
                          <a:rPr lang="en-IN"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𝑛</m:t>
                        </m:r>
                      </m:sub>
                    </m:sSub>
                  </m:oMath>
                </a14:m>
                <a:endParaRPr lang="en-IN" sz="2800" dirty="0"/>
              </a:p>
              <a:p>
                <a:pPr lvl="1"/>
                <a:r>
                  <a:rPr lang="en-US" sz="2800" dirty="0"/>
                  <a:t>A target feature </a:t>
                </a:r>
                <a14:m>
                  <m:oMath xmlns:m="http://schemas.openxmlformats.org/officeDocument/2006/math">
                    <m:r>
                      <a:rPr lang="en-US" sz="2800" i="1">
                        <a:latin typeface="Cambria Math" panose="02040503050406030204" pitchFamily="18" charset="0"/>
                      </a:rPr>
                      <m:t>𝑌</m:t>
                    </m:r>
                  </m:oMath>
                </a14:m>
                <a:r>
                  <a:rPr lang="en-US" sz="2800" dirty="0"/>
                  <a:t/>
                </a:r>
                <a:br>
                  <a:rPr lang="en-US" sz="2800" dirty="0"/>
                </a:br>
                <a:r>
                  <a:rPr lang="en-US" sz="2800" dirty="0"/>
                  <a:t>- A set of training examples where both the input features and target features are provided for each example</a:t>
                </a:r>
                <a:br>
                  <a:rPr lang="en-US" sz="2800" dirty="0"/>
                </a:br>
                <a:r>
                  <a:rPr lang="en-US" sz="2800" dirty="0"/>
                  <a:t>- A new example with only input feature values</a:t>
                </a:r>
                <a:endParaRPr lang="en-IN" sz="2800" dirty="0"/>
              </a:p>
              <a:p>
                <a:pPr lvl="0"/>
                <a:r>
                  <a:rPr lang="en-US" sz="3200" b="1" dirty="0"/>
                  <a:t>Task:</a:t>
                </a:r>
                <a:endParaRPr lang="en-IN" sz="3200" dirty="0"/>
              </a:p>
              <a:p>
                <a:pPr lvl="1"/>
                <a:r>
                  <a:rPr lang="en-US" sz="2800" dirty="0"/>
                  <a:t>Predict the values for the target feature in the new example.</a:t>
                </a:r>
                <a:endParaRPr lang="en-IN" sz="2800" dirty="0"/>
              </a:p>
              <a:p>
                <a:pPr lvl="1"/>
                <a:r>
                  <a:rPr lang="en-US" sz="2800" dirty="0"/>
                  <a:t>Classification when </a:t>
                </a:r>
                <a14:m>
                  <m:oMath xmlns:m="http://schemas.openxmlformats.org/officeDocument/2006/math">
                    <m:r>
                      <a:rPr lang="en-US" sz="2800" i="1">
                        <a:latin typeface="Cambria Math" panose="02040503050406030204" pitchFamily="18" charset="0"/>
                      </a:rPr>
                      <m:t>𝑌</m:t>
                    </m:r>
                  </m:oMath>
                </a14:m>
                <a:r>
                  <a:rPr lang="en-US" sz="2800" dirty="0"/>
                  <a:t> is discrete.</a:t>
                </a:r>
                <a:endParaRPr lang="en-IN" sz="2800" dirty="0"/>
              </a:p>
              <a:p>
                <a:pPr lvl="1"/>
                <a:r>
                  <a:rPr lang="en-US" sz="2800" dirty="0"/>
                  <a:t>Regression when </a:t>
                </a:r>
                <a14:m>
                  <m:oMath xmlns:m="http://schemas.openxmlformats.org/officeDocument/2006/math">
                    <m:r>
                      <a:rPr lang="en-US" sz="2800" i="1">
                        <a:latin typeface="Cambria Math" panose="02040503050406030204" pitchFamily="18" charset="0"/>
                      </a:rPr>
                      <m:t>𝑌</m:t>
                    </m:r>
                  </m:oMath>
                </a14:m>
                <a:r>
                  <a:rPr lang="en-US" sz="2800" dirty="0"/>
                  <a:t> is continuous.</a:t>
                </a:r>
                <a:endParaRPr lang="en-IN" sz="2800" dirty="0"/>
              </a:p>
              <a:p>
                <a:pPr marL="0" indent="0" algn="just" defTabSz="912813">
                  <a:lnSpc>
                    <a:spcPct val="80000"/>
                  </a:lnSpc>
                  <a:buNone/>
                  <a:defRPr/>
                </a:pPr>
                <a:endParaRPr lang="en-US" dirty="0">
                  <a:latin typeface="Bookman Old Style" pitchFamily="18" charset="0"/>
                  <a:cs typeface="Times New Roman" pitchFamily="18" charset="0"/>
                </a:endParaRPr>
              </a:p>
            </p:txBody>
          </p:sp>
        </mc:Choice>
        <mc:Fallback xmlns="">
          <p:sp>
            <p:nvSpPr>
              <p:cNvPr id="4" name="Content Placeholder 10"/>
              <p:cNvSpPr>
                <a:spLocks noGrp="1" noRot="1" noChangeAspect="1" noMove="1" noResize="1" noEditPoints="1" noAdjustHandles="1" noChangeArrowheads="1" noChangeShapeType="1" noTextEdit="1"/>
              </p:cNvSpPr>
              <p:nvPr>
                <p:ph sz="quarter" idx="1"/>
              </p:nvPr>
            </p:nvSpPr>
            <p:spPr>
              <a:xfrm>
                <a:off x="395288" y="1600200"/>
                <a:ext cx="11642037" cy="5257800"/>
              </a:xfrm>
              <a:blipFill rotWithShape="0">
                <a:blip r:embed="rId2"/>
                <a:stretch>
                  <a:fillRect l="-419" t="-1392"/>
                </a:stretch>
              </a:blipFill>
            </p:spPr>
            <p:txBody>
              <a:bodyPr/>
              <a:lstStyle/>
              <a:p>
                <a:r>
                  <a:rPr lang="en-IN">
                    <a:noFill/>
                  </a:rPr>
                  <a:t> </a:t>
                </a:r>
              </a:p>
            </p:txBody>
          </p:sp>
        </mc:Fallback>
      </mc:AlternateContent>
    </p:spTree>
    <p:extLst>
      <p:ext uri="{BB962C8B-B14F-4D97-AF65-F5344CB8AC3E}">
        <p14:creationId xmlns:p14="http://schemas.microsoft.com/office/powerpoint/2010/main" val="730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Supervised Learning</a:t>
            </a:r>
            <a:endParaRPr lang="en-IN" dirty="0"/>
          </a:p>
        </p:txBody>
      </p:sp>
      <p:sp>
        <p:nvSpPr>
          <p:cNvPr id="3" name="Content Placeholder 2"/>
          <p:cNvSpPr>
            <a:spLocks noGrp="1"/>
          </p:cNvSpPr>
          <p:nvPr>
            <p:ph sz="quarter" idx="1"/>
          </p:nvPr>
        </p:nvSpPr>
        <p:spPr/>
        <p:txBody>
          <a:bodyPr/>
          <a:lstStyle/>
          <a:p>
            <a:r>
              <a:rPr lang="en-IN" dirty="0"/>
              <a:t>Learning from </a:t>
            </a:r>
            <a:r>
              <a:rPr lang="en-IN" dirty="0" smtClean="0"/>
              <a:t>labelled </a:t>
            </a:r>
            <a:r>
              <a:rPr lang="en-IN" dirty="0"/>
              <a:t>data where the model is trained on input-output pairs</a:t>
            </a:r>
            <a:r>
              <a:rPr lang="en-IN" dirty="0" smtClean="0"/>
              <a:t>.</a:t>
            </a:r>
          </a:p>
          <a:p>
            <a:r>
              <a:rPr lang="en-IN" b="1" dirty="0" smtClean="0"/>
              <a:t>Examples</a:t>
            </a:r>
            <a:endParaRPr lang="en-IN" dirty="0" smtClean="0"/>
          </a:p>
          <a:p>
            <a:pPr lvl="1"/>
            <a:r>
              <a:rPr lang="en-IN" b="1" dirty="0" smtClean="0"/>
              <a:t>Classification</a:t>
            </a:r>
            <a:r>
              <a:rPr lang="en-IN" dirty="0"/>
              <a:t>: Email spam detection.</a:t>
            </a:r>
          </a:p>
          <a:p>
            <a:pPr lvl="1"/>
            <a:r>
              <a:rPr lang="en-IN" b="1" dirty="0"/>
              <a:t>Regression</a:t>
            </a:r>
            <a:r>
              <a:rPr lang="en-IN" dirty="0"/>
              <a:t>: Predicting house prices.</a:t>
            </a:r>
          </a:p>
          <a:p>
            <a:endParaRPr lang="en-IN" dirty="0"/>
          </a:p>
        </p:txBody>
      </p:sp>
    </p:spTree>
    <p:extLst>
      <p:ext uri="{BB962C8B-B14F-4D97-AF65-F5344CB8AC3E}">
        <p14:creationId xmlns:p14="http://schemas.microsoft.com/office/powerpoint/2010/main" val="406031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Classification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16864" y="1600199"/>
                <a:ext cx="10871200" cy="5059907"/>
              </a:xfrm>
            </p:spPr>
            <p:txBody>
              <a:bodyPr>
                <a:normAutofit/>
              </a:bodyPr>
              <a:lstStyle/>
              <a:p>
                <a:r>
                  <a:rPr lang="en-IN" dirty="0"/>
                  <a:t>Assigning inputs to discrete categories</a:t>
                </a:r>
                <a:r>
                  <a:rPr lang="en-IN" dirty="0" smtClean="0"/>
                  <a:t>.</a:t>
                </a:r>
              </a:p>
              <a:p>
                <a:r>
                  <a:rPr lang="en-IN" dirty="0"/>
                  <a:t>Common </a:t>
                </a:r>
                <a:r>
                  <a:rPr lang="en-IN" dirty="0" smtClean="0"/>
                  <a:t>Algorithms</a:t>
                </a:r>
                <a:endParaRPr lang="en-IN" dirty="0"/>
              </a:p>
              <a:p>
                <a:pPr lvl="1"/>
                <a:r>
                  <a:rPr lang="en-US" sz="2800" b="1" dirty="0"/>
                  <a:t>Logistic Regression</a:t>
                </a:r>
                <a:r>
                  <a:rPr lang="en-US" sz="2800" dirty="0"/>
                  <a:t>:</a:t>
                </a:r>
                <a:endParaRPr lang="en-IN" sz="2800" dirty="0"/>
              </a:p>
              <a:p>
                <a:pPr lvl="2"/>
                <a:r>
                  <a:rPr lang="en-US" sz="2400" dirty="0"/>
                  <a:t>Uses a logistic function to model the probability of a class.</a:t>
                </a:r>
                <a:endParaRPr lang="en-IN" sz="2400" dirty="0"/>
              </a:p>
              <a:p>
                <a:pPr lvl="2"/>
                <a:r>
                  <a:rPr lang="en-US" sz="2400" dirty="0"/>
                  <a:t>Equation: </a:t>
                </a:r>
                <a14:m>
                  <m:oMath xmlns:m="http://schemas.openxmlformats.org/officeDocument/2006/math">
                    <m:r>
                      <a:rPr lang="en-US" sz="2400" i="1">
                        <a:latin typeface="Cambria Math" panose="02040503050406030204" pitchFamily="18" charset="0"/>
                      </a:rPr>
                      <m:t>𝑃</m:t>
                    </m:r>
                    <m:r>
                      <a:rPr lang="en-US" sz="2400">
                        <a:latin typeface="Cambria Math" panose="02040503050406030204" pitchFamily="18" charset="0"/>
                      </a:rPr>
                      <m:t>(</m:t>
                    </m:r>
                    <m:r>
                      <a:rPr lang="en-US" sz="2400" i="1">
                        <a:latin typeface="Cambria Math" panose="02040503050406030204" pitchFamily="18" charset="0"/>
                      </a:rPr>
                      <m:t>𝑌</m:t>
                    </m:r>
                    <m:r>
                      <a:rPr lang="en-US" sz="2400">
                        <a:latin typeface="Cambria Math" panose="02040503050406030204" pitchFamily="18" charset="0"/>
                      </a:rPr>
                      <m:t>=1|</m:t>
                    </m:r>
                    <m:r>
                      <a:rPr lang="en-US" sz="2400" i="1">
                        <a:latin typeface="Cambria Math" panose="02040503050406030204" pitchFamily="18" charset="0"/>
                      </a:rPr>
                      <m:t>𝑋</m:t>
                    </m:r>
                    <m:r>
                      <a:rPr lang="en-US" sz="2400">
                        <a:latin typeface="Cambria Math" panose="02040503050406030204" pitchFamily="18" charset="0"/>
                      </a:rPr>
                      <m:t>)=</m:t>
                    </m:r>
                    <m:f>
                      <m:fPr>
                        <m:ctrlPr>
                          <a:rPr lang="en-IN"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1+</m:t>
                        </m:r>
                        <m:sSup>
                          <m:sSupPr>
                            <m:ctrlPr>
                              <a:rPr lang="en-IN"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a:latin typeface="Cambria Math" panose="02040503050406030204" pitchFamily="18" charset="0"/>
                              </a:rPr>
                              <m:t>(</m:t>
                            </m:r>
                            <m:sSub>
                              <m:sSubPr>
                                <m:ctrlPr>
                                  <a:rPr lang="en-IN" sz="2400" i="1">
                                    <a:latin typeface="Cambria Math" panose="02040503050406030204" pitchFamily="18" charset="0"/>
                                  </a:rPr>
                                </m:ctrlPr>
                              </m:sSubPr>
                              <m:e>
                                <m:r>
                                  <a:rPr lang="en-US" sz="2400" i="1">
                                    <a:latin typeface="Cambria Math" panose="02040503050406030204" pitchFamily="18" charset="0"/>
                                  </a:rPr>
                                  <m:t>𝛽</m:t>
                                </m:r>
                              </m:e>
                              <m:sub>
                                <m:r>
                                  <a:rPr lang="en-US" sz="2400">
                                    <a:latin typeface="Cambria Math" panose="02040503050406030204" pitchFamily="18" charset="0"/>
                                  </a:rPr>
                                  <m:t>0</m:t>
                                </m:r>
                              </m:sub>
                            </m:sSub>
                            <m:r>
                              <a:rPr lang="en-US" sz="2400">
                                <a:latin typeface="Cambria Math" panose="02040503050406030204" pitchFamily="18" charset="0"/>
                              </a:rPr>
                              <m:t>+</m:t>
                            </m:r>
                            <m:sSub>
                              <m:sSubPr>
                                <m:ctrlPr>
                                  <a:rPr lang="en-IN" sz="2400" i="1">
                                    <a:latin typeface="Cambria Math" panose="02040503050406030204" pitchFamily="18" charset="0"/>
                                  </a:rPr>
                                </m:ctrlPr>
                              </m:sSubPr>
                              <m:e>
                                <m:r>
                                  <a:rPr lang="en-US" sz="2400" i="1">
                                    <a:latin typeface="Cambria Math" panose="02040503050406030204" pitchFamily="18" charset="0"/>
                                  </a:rPr>
                                  <m:t>𝛽</m:t>
                                </m:r>
                              </m:e>
                              <m:sub>
                                <m:r>
                                  <a:rPr lang="en-US" sz="2400">
                                    <a:latin typeface="Cambria Math" panose="02040503050406030204" pitchFamily="18" charset="0"/>
                                  </a:rPr>
                                  <m:t>1</m:t>
                                </m:r>
                              </m:sub>
                            </m:sSub>
                            <m:sSub>
                              <m:sSubPr>
                                <m:ctrlPr>
                                  <a:rPr lang="en-IN" sz="2400" i="1">
                                    <a:latin typeface="Cambria Math" panose="02040503050406030204" pitchFamily="18" charset="0"/>
                                  </a:rPr>
                                </m:ctrlPr>
                              </m:sSubPr>
                              <m:e>
                                <m:r>
                                  <a:rPr lang="en-US" sz="2400" i="1">
                                    <a:latin typeface="Cambria Math" panose="02040503050406030204" pitchFamily="18" charset="0"/>
                                  </a:rPr>
                                  <m:t>𝑋</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IN"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𝑝</m:t>
                                </m:r>
                              </m:sub>
                            </m:sSub>
                            <m:sSub>
                              <m:sSubPr>
                                <m:ctrlPr>
                                  <a:rPr lang="en-IN"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𝑝</m:t>
                                </m:r>
                              </m:sub>
                            </m:sSub>
                            <m:r>
                              <a:rPr lang="en-US" sz="2400">
                                <a:latin typeface="Cambria Math" panose="02040503050406030204" pitchFamily="18" charset="0"/>
                              </a:rPr>
                              <m:t>)</m:t>
                            </m:r>
                          </m:sup>
                        </m:sSup>
                      </m:den>
                    </m:f>
                  </m:oMath>
                </a14:m>
                <a:endParaRPr lang="en-IN" sz="2400" dirty="0"/>
              </a:p>
              <a:p>
                <a:pPr lvl="1"/>
                <a:r>
                  <a:rPr lang="en-US" sz="2800" b="1" dirty="0"/>
                  <a:t>Decision Trees</a:t>
                </a:r>
                <a:r>
                  <a:rPr lang="en-US" sz="2800" dirty="0"/>
                  <a:t>:</a:t>
                </a:r>
                <a:endParaRPr lang="en-IN" sz="2800" dirty="0"/>
              </a:p>
              <a:p>
                <a:pPr lvl="2"/>
                <a:r>
                  <a:rPr lang="en-US" sz="2400" dirty="0"/>
                  <a:t>Structure: Root node, internal nodes, leaf nodes.</a:t>
                </a:r>
                <a:endParaRPr lang="en-IN" sz="2400" dirty="0"/>
              </a:p>
              <a:p>
                <a:pPr lvl="2"/>
                <a:r>
                  <a:rPr lang="en-US" sz="2400" dirty="0"/>
                  <a:t>Splitting criteria: Gini impurity, information gain.</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16864" y="1600199"/>
                <a:ext cx="10871200" cy="5059907"/>
              </a:xfrm>
              <a:blipFill rotWithShape="0">
                <a:blip r:embed="rId2"/>
                <a:stretch>
                  <a:fillRect l="-280" t="-1083"/>
                </a:stretch>
              </a:blipFill>
            </p:spPr>
            <p:txBody>
              <a:bodyPr/>
              <a:lstStyle/>
              <a:p>
                <a:r>
                  <a:rPr lang="en-IN">
                    <a:noFill/>
                  </a:rPr>
                  <a:t> </a:t>
                </a:r>
              </a:p>
            </p:txBody>
          </p:sp>
        </mc:Fallback>
      </mc:AlternateContent>
    </p:spTree>
    <p:extLst>
      <p:ext uri="{BB962C8B-B14F-4D97-AF65-F5344CB8AC3E}">
        <p14:creationId xmlns:p14="http://schemas.microsoft.com/office/powerpoint/2010/main" val="335812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Regression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pPr lvl="0"/>
                <a:r>
                  <a:rPr lang="en-US" sz="3200" dirty="0" smtClean="0"/>
                  <a:t>Predicting </a:t>
                </a:r>
                <a:r>
                  <a:rPr lang="en-US" sz="3200" dirty="0"/>
                  <a:t>continuous outputs.</a:t>
                </a:r>
                <a:endParaRPr lang="en-IN" sz="3200" dirty="0"/>
              </a:p>
              <a:p>
                <a:pPr lvl="0"/>
                <a:r>
                  <a:rPr lang="en-US" sz="3200" b="1" dirty="0"/>
                  <a:t>Example</a:t>
                </a:r>
                <a:r>
                  <a:rPr lang="en-US" sz="3200" dirty="0"/>
                  <a:t>: Predicting house prices based on features like size, location, etc.</a:t>
                </a:r>
                <a:endParaRPr lang="en-IN" sz="3200" dirty="0"/>
              </a:p>
              <a:p>
                <a:pPr lvl="0"/>
                <a:r>
                  <a:rPr lang="en-US" sz="3200" b="1" dirty="0" smtClean="0"/>
                  <a:t>Algorithm</a:t>
                </a:r>
                <a:endParaRPr lang="en-IN" sz="3200" dirty="0"/>
              </a:p>
              <a:p>
                <a:pPr lvl="1"/>
                <a:r>
                  <a:rPr lang="en-US" sz="2800" b="1" dirty="0"/>
                  <a:t>Linear Regression</a:t>
                </a:r>
                <a:r>
                  <a:rPr lang="en-US" sz="2800" dirty="0"/>
                  <a:t>:</a:t>
                </a:r>
                <a:endParaRPr lang="en-IN" sz="2800" dirty="0"/>
              </a:p>
              <a:p>
                <a:pPr lvl="2"/>
                <a:r>
                  <a:rPr lang="en-US" sz="2400" dirty="0"/>
                  <a:t>Equation: </a:t>
                </a:r>
                <a14:m>
                  <m:oMath xmlns:m="http://schemas.openxmlformats.org/officeDocument/2006/math">
                    <m:r>
                      <a:rPr lang="en-US" sz="2400" i="1">
                        <a:latin typeface="Cambria Math" panose="02040503050406030204" pitchFamily="18" charset="0"/>
                      </a:rPr>
                      <m:t>𝑦</m:t>
                    </m:r>
                    <m:r>
                      <a:rPr lang="en-US" sz="2400">
                        <a:latin typeface="Cambria Math" panose="02040503050406030204" pitchFamily="18" charset="0"/>
                      </a:rPr>
                      <m:t>=</m:t>
                    </m:r>
                    <m:sSub>
                      <m:sSubPr>
                        <m:ctrlPr>
                          <a:rPr lang="en-IN" sz="2400" i="1">
                            <a:latin typeface="Cambria Math" panose="02040503050406030204" pitchFamily="18" charset="0"/>
                          </a:rPr>
                        </m:ctrlPr>
                      </m:sSubPr>
                      <m:e>
                        <m:r>
                          <a:rPr lang="en-US" sz="2400" i="1">
                            <a:latin typeface="Cambria Math" panose="02040503050406030204" pitchFamily="18" charset="0"/>
                          </a:rPr>
                          <m:t>𝛽</m:t>
                        </m:r>
                      </m:e>
                      <m:sub>
                        <m:r>
                          <a:rPr lang="en-US" sz="2400">
                            <a:latin typeface="Cambria Math" panose="02040503050406030204" pitchFamily="18" charset="0"/>
                          </a:rPr>
                          <m:t>0</m:t>
                        </m:r>
                      </m:sub>
                    </m:sSub>
                    <m:r>
                      <a:rPr lang="en-US" sz="2400">
                        <a:latin typeface="Cambria Math" panose="02040503050406030204" pitchFamily="18" charset="0"/>
                      </a:rPr>
                      <m:t>+</m:t>
                    </m:r>
                    <m:sSub>
                      <m:sSubPr>
                        <m:ctrlPr>
                          <a:rPr lang="en-IN" sz="2400" i="1">
                            <a:latin typeface="Cambria Math" panose="02040503050406030204" pitchFamily="18" charset="0"/>
                          </a:rPr>
                        </m:ctrlPr>
                      </m:sSubPr>
                      <m:e>
                        <m:r>
                          <a:rPr lang="en-US" sz="2400" i="1">
                            <a:latin typeface="Cambria Math" panose="02040503050406030204" pitchFamily="18" charset="0"/>
                          </a:rPr>
                          <m:t>𝛽</m:t>
                        </m:r>
                      </m:e>
                      <m:sub>
                        <m:r>
                          <a:rPr lang="en-US" sz="2400">
                            <a:latin typeface="Cambria Math" panose="02040503050406030204" pitchFamily="18" charset="0"/>
                          </a:rPr>
                          <m:t>1</m:t>
                        </m:r>
                      </m:sub>
                    </m:sSub>
                    <m:sSub>
                      <m:sSubPr>
                        <m:ctrlPr>
                          <a:rPr lang="en-IN" sz="2400" i="1">
                            <a:latin typeface="Cambria Math" panose="02040503050406030204" pitchFamily="18" charset="0"/>
                          </a:rPr>
                        </m:ctrlPr>
                      </m:sSubPr>
                      <m:e>
                        <m:r>
                          <a:rPr lang="en-US" sz="2400" i="1">
                            <a:latin typeface="Cambria Math" panose="02040503050406030204" pitchFamily="18" charset="0"/>
                          </a:rPr>
                          <m:t>𝑥</m:t>
                        </m:r>
                      </m:e>
                      <m:sub>
                        <m:r>
                          <a:rPr lang="en-US" sz="2400">
                            <a:latin typeface="Cambria Math" panose="02040503050406030204" pitchFamily="18" charset="0"/>
                          </a:rPr>
                          <m:t>1</m:t>
                        </m:r>
                      </m:sub>
                    </m:sSub>
                    <m:r>
                      <a:rPr lang="en-US" sz="2400">
                        <a:latin typeface="Cambria Math" panose="02040503050406030204" pitchFamily="18" charset="0"/>
                      </a:rPr>
                      <m:t>+⋯+</m:t>
                    </m:r>
                    <m:sSub>
                      <m:sSubPr>
                        <m:ctrlPr>
                          <a:rPr lang="en-IN"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𝑝</m:t>
                        </m:r>
                      </m:sub>
                    </m:sSub>
                    <m:sSub>
                      <m:sSubPr>
                        <m:ctrlPr>
                          <a:rPr lang="en-IN"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𝑝</m:t>
                        </m:r>
                      </m:sub>
                    </m:sSub>
                  </m:oMath>
                </a14:m>
                <a:endParaRPr lang="en-IN" sz="2400" dirty="0"/>
              </a:p>
              <a:p>
                <a:pPr lvl="2"/>
                <a:r>
                  <a:rPr lang="en-US" sz="2400" dirty="0"/>
                  <a:t>Objective: Minimize the sum of squared errors</a:t>
                </a:r>
                <a:r>
                  <a:rPr lang="en-US" sz="2400" dirty="0" smtClean="0"/>
                  <a:t>.</a:t>
                </a:r>
              </a:p>
              <a:p>
                <a:pPr marL="685800" lvl="2" indent="0">
                  <a:buNone/>
                </a:pPr>
                <a:endParaRPr lang="en-US" sz="2400" dirty="0" smtClean="0"/>
              </a:p>
              <a:p>
                <a:pPr marL="685800" lvl="2" indent="0">
                  <a:buNone/>
                </a:pPr>
                <a:r>
                  <a:rPr lang="en-US" sz="2400" b="1" dirty="0" smtClean="0">
                    <a:solidFill>
                      <a:srgbClr val="FF0000"/>
                    </a:solidFill>
                  </a:rPr>
                  <a:t>Coefficients / Parameters / Tuning Parameters</a:t>
                </a:r>
                <a:endParaRPr lang="en-IN" sz="2400" b="1" dirty="0">
                  <a:solidFill>
                    <a:srgbClr val="FF0000"/>
                  </a:solidFill>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393" t="-1628" b="-2442"/>
                </a:stretch>
              </a:blipFill>
            </p:spPr>
            <p:txBody>
              <a:bodyPr/>
              <a:lstStyle/>
              <a:p>
                <a:r>
                  <a:rPr lang="en-IN">
                    <a:noFill/>
                  </a:rPr>
                  <a:t> </a:t>
                </a:r>
              </a:p>
            </p:txBody>
          </p:sp>
        </mc:Fallback>
      </mc:AlternateContent>
    </p:spTree>
    <p:extLst>
      <p:ext uri="{BB962C8B-B14F-4D97-AF65-F5344CB8AC3E}">
        <p14:creationId xmlns:p14="http://schemas.microsoft.com/office/powerpoint/2010/main" val="3623384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Custom 1">
      <a:majorFont>
        <a:latin typeface="Mongolian Baiti"/>
        <a:ea typeface=""/>
        <a:cs typeface=""/>
      </a:majorFont>
      <a:minorFont>
        <a:latin typeface="Mongolian Baiti"/>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 1</Template>
  <TotalTime>360</TotalTime>
  <Words>987</Words>
  <Application>Microsoft Office PowerPoint</Application>
  <PresentationFormat>Widescreen</PresentationFormat>
  <Paragraphs>122</Paragraphs>
  <Slides>22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Arial</vt:lpstr>
      <vt:lpstr>Bookman Old Style</vt:lpstr>
      <vt:lpstr>Calibri</vt:lpstr>
      <vt:lpstr>Cambria Math</vt:lpstr>
      <vt:lpstr>Minion Pro</vt:lpstr>
      <vt:lpstr>Mongolian Baiti</vt:lpstr>
      <vt:lpstr>Source Sans Pro</vt:lpstr>
      <vt:lpstr>Times New Roman</vt:lpstr>
      <vt:lpstr>Wingdings</vt:lpstr>
      <vt:lpstr>Wingdings 2</vt:lpstr>
      <vt:lpstr>Median</vt:lpstr>
      <vt:lpstr>1_Office Theme</vt:lpstr>
      <vt:lpstr>PowerPoint Presentation</vt:lpstr>
      <vt:lpstr>Module 1: Introduction to Machine Learning</vt:lpstr>
      <vt:lpstr>Machine Learning</vt:lpstr>
      <vt:lpstr>Machine Learning</vt:lpstr>
      <vt:lpstr>Machine Learning - Terminology</vt:lpstr>
      <vt:lpstr>Machine Learning</vt:lpstr>
      <vt:lpstr>Supervised Learning</vt:lpstr>
      <vt:lpstr>Classification</vt:lpstr>
      <vt:lpstr>Regression</vt:lpstr>
      <vt:lpstr>Support Vector Machines (SVM)</vt:lpstr>
      <vt:lpstr>Supervised learning steps</vt:lpstr>
      <vt:lpstr>Unsupervised Learning</vt:lpstr>
      <vt:lpstr>Unsupervised Learning (1)</vt:lpstr>
      <vt:lpstr>Unsupervised Learning (2)</vt:lpstr>
      <vt:lpstr>Clustering</vt:lpstr>
      <vt:lpstr>Dimensionality Reduction</vt:lpstr>
      <vt:lpstr>Reinforcement Learning (RL)</vt:lpstr>
      <vt:lpstr>Reinforcement Learning (RL)</vt:lpstr>
      <vt:lpstr>Reinforcement Learning (RL)</vt:lpstr>
      <vt:lpstr>Reinforcement Learning (RL)</vt:lpstr>
      <vt:lpstr>Issues in Machine Learning</vt:lpstr>
      <vt:lpstr>Issues in Machine Learning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42</cp:revision>
  <dcterms:created xsi:type="dcterms:W3CDTF">2024-07-09T04:39:18Z</dcterms:created>
  <dcterms:modified xsi:type="dcterms:W3CDTF">2024-08-01T04:20:09Z</dcterms:modified>
</cp:coreProperties>
</file>