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23"/>
  </p:notesMasterIdLst>
  <p:sldIdLst>
    <p:sldId id="3680" r:id="rId5"/>
    <p:sldId id="732" r:id="rId6"/>
    <p:sldId id="259" r:id="rId7"/>
    <p:sldId id="3664" r:id="rId8"/>
    <p:sldId id="1378" r:id="rId9"/>
    <p:sldId id="3673" r:id="rId10"/>
    <p:sldId id="3679" r:id="rId11"/>
    <p:sldId id="3676" r:id="rId12"/>
    <p:sldId id="3678" r:id="rId13"/>
    <p:sldId id="3689" r:id="rId14"/>
    <p:sldId id="3686" r:id="rId15"/>
    <p:sldId id="3687" r:id="rId16"/>
    <p:sldId id="3688" r:id="rId17"/>
    <p:sldId id="3682" r:id="rId18"/>
    <p:sldId id="3684" r:id="rId19"/>
    <p:sldId id="3683" r:id="rId20"/>
    <p:sldId id="3677" r:id="rId21"/>
    <p:sldId id="7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u Ratnam Veesa Veesa" userId="dc02d391-24f4-46fd-945e-8d10e10ce90e" providerId="ADAL" clId="{FBCF45FF-3246-4F58-93A4-FB9051A15B93}"/>
    <pc:docChg chg="modSld">
      <pc:chgData name="Yesu Ratnam Veesa Veesa" userId="dc02d391-24f4-46fd-945e-8d10e10ce90e" providerId="ADAL" clId="{FBCF45FF-3246-4F58-93A4-FB9051A15B93}" dt="2023-03-29T06:38:30.742" v="2" actId="20577"/>
      <pc:docMkLst>
        <pc:docMk/>
      </pc:docMkLst>
      <pc:sldChg chg="modSp mod">
        <pc:chgData name="Yesu Ratnam Veesa Veesa" userId="dc02d391-24f4-46fd-945e-8d10e10ce90e" providerId="ADAL" clId="{FBCF45FF-3246-4F58-93A4-FB9051A15B93}" dt="2023-03-29T06:38:30.742" v="2" actId="20577"/>
        <pc:sldMkLst>
          <pc:docMk/>
          <pc:sldMk cId="2305574351" sldId="1378"/>
        </pc:sldMkLst>
        <pc:spChg chg="mod">
          <ac:chgData name="Yesu Ratnam Veesa Veesa" userId="dc02d391-24f4-46fd-945e-8d10e10ce90e" providerId="ADAL" clId="{FBCF45FF-3246-4F58-93A4-FB9051A15B93}" dt="2023-03-29T06:38:30.742" v="2" actId="20577"/>
          <ac:spMkLst>
            <pc:docMk/>
            <pc:sldMk cId="2305574351" sldId="1378"/>
            <ac:spMk id="2" creationId="{3ACE290D-4FA1-9CD1-BEA0-B9FEA54D2DD5}"/>
          </ac:spMkLst>
        </pc:spChg>
      </pc:sldChg>
    </pc:docChg>
  </pc:docChgLst>
  <pc:docChgLst>
    <pc:chgData name="Yesuratnam Veesa" userId="dc02d391-24f4-46fd-945e-8d10e10ce90e" providerId="ADAL" clId="{FBCF45FF-3246-4F58-93A4-FB9051A15B93}"/>
    <pc:docChg chg="undo redo custSel addSld delSld modSld sldOrd">
      <pc:chgData name="Yesuratnam Veesa" userId="dc02d391-24f4-46fd-945e-8d10e10ce90e" providerId="ADAL" clId="{FBCF45FF-3246-4F58-93A4-FB9051A15B93}" dt="2023-03-31T11:42:32.340" v="4314"/>
      <pc:docMkLst>
        <pc:docMk/>
      </pc:docMkLst>
      <pc:sldChg chg="modSp mod">
        <pc:chgData name="Yesuratnam Veesa" userId="dc02d391-24f4-46fd-945e-8d10e10ce90e" providerId="ADAL" clId="{FBCF45FF-3246-4F58-93A4-FB9051A15B93}" dt="2023-03-21T08:15:49.892" v="1285" actId="1076"/>
        <pc:sldMkLst>
          <pc:docMk/>
          <pc:sldMk cId="0" sldId="259"/>
        </pc:sldMkLst>
        <pc:spChg chg="mod">
          <ac:chgData name="Yesuratnam Veesa" userId="dc02d391-24f4-46fd-945e-8d10e10ce90e" providerId="ADAL" clId="{FBCF45FF-3246-4F58-93A4-FB9051A15B93}" dt="2023-03-21T08:15:49.892" v="1285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4:13.646" v="1135" actId="255"/>
          <ac:spMkLst>
            <pc:docMk/>
            <pc:sldMk cId="0" sldId="259"/>
            <ac:spMk id="8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4:29.829" v="1139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4:21.190" v="1137" actId="255"/>
          <ac:spMkLst>
            <pc:docMk/>
            <pc:sldMk cId="0" sldId="259"/>
            <ac:spMk id="10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5:11.519" v="1146" actId="313"/>
          <ac:spMkLst>
            <pc:docMk/>
            <pc:sldMk cId="0" sldId="259"/>
            <ac:spMk id="11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4:39.467" v="1141" actId="255"/>
          <ac:spMkLst>
            <pc:docMk/>
            <pc:sldMk cId="0" sldId="259"/>
            <ac:spMk id="13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4:57.853" v="1143" actId="2711"/>
          <ac:spMkLst>
            <pc:docMk/>
            <pc:sldMk cId="0" sldId="259"/>
            <ac:spMk id="21" creationId="{9A05AEB0-3CF9-5C47-B5A1-467DE0270725}"/>
          </ac:spMkLst>
        </pc:spChg>
      </pc:sldChg>
      <pc:sldChg chg="del">
        <pc:chgData name="Yesuratnam Veesa" userId="dc02d391-24f4-46fd-945e-8d10e10ce90e" providerId="ADAL" clId="{FBCF45FF-3246-4F58-93A4-FB9051A15B93}" dt="2023-03-28T12:55:31.030" v="2697" actId="2696"/>
        <pc:sldMkLst>
          <pc:docMk/>
          <pc:sldMk cId="0" sldId="264"/>
        </pc:sldMkLst>
      </pc:sldChg>
      <pc:sldChg chg="addSp delSp modSp del mod">
        <pc:chgData name="Yesuratnam Veesa" userId="dc02d391-24f4-46fd-945e-8d10e10ce90e" providerId="ADAL" clId="{FBCF45FF-3246-4F58-93A4-FB9051A15B93}" dt="2023-03-21T07:34:54.645" v="1005" actId="2696"/>
        <pc:sldMkLst>
          <pc:docMk/>
          <pc:sldMk cId="0" sldId="282"/>
        </pc:sldMkLst>
        <pc:spChg chg="add del mod">
          <ac:chgData name="Yesuratnam Veesa" userId="dc02d391-24f4-46fd-945e-8d10e10ce90e" providerId="ADAL" clId="{FBCF45FF-3246-4F58-93A4-FB9051A15B93}" dt="2023-03-21T07:31:41.915" v="990" actId="478"/>
          <ac:spMkLst>
            <pc:docMk/>
            <pc:sldMk cId="0" sldId="282"/>
            <ac:spMk id="67" creationId="{ADC2B4CF-2963-3B92-102D-9932C3E6FCD5}"/>
          </ac:spMkLst>
        </pc:spChg>
        <pc:spChg chg="add del mod">
          <ac:chgData name="Yesuratnam Veesa" userId="dc02d391-24f4-46fd-945e-8d10e10ce90e" providerId="ADAL" clId="{FBCF45FF-3246-4F58-93A4-FB9051A15B93}" dt="2023-03-21T07:33:08.482" v="1002" actId="21"/>
          <ac:spMkLst>
            <pc:docMk/>
            <pc:sldMk cId="0" sldId="282"/>
            <ac:spMk id="78" creationId="{1AB5E685-D908-9B44-BC53-2F68D7ABD3F2}"/>
          </ac:spMkLst>
        </pc:spChg>
        <pc:spChg chg="del mod">
          <ac:chgData name="Yesuratnam Veesa" userId="dc02d391-24f4-46fd-945e-8d10e10ce90e" providerId="ADAL" clId="{FBCF45FF-3246-4F58-93A4-FB9051A15B93}" dt="2023-03-21T07:31:47.164" v="991" actId="21"/>
          <ac:spMkLst>
            <pc:docMk/>
            <pc:sldMk cId="0" sldId="282"/>
            <ac:spMk id="80" creationId="{DAEB0341-FFEA-C549-A9E0-80D0FFEABDB8}"/>
          </ac:spMkLst>
        </pc:spChg>
        <pc:grpChg chg="del">
          <ac:chgData name="Yesuratnam Veesa" userId="dc02d391-24f4-46fd-945e-8d10e10ce90e" providerId="ADAL" clId="{FBCF45FF-3246-4F58-93A4-FB9051A15B93}" dt="2023-03-21T07:31:13.441" v="983" actId="478"/>
          <ac:grpSpMkLst>
            <pc:docMk/>
            <pc:sldMk cId="0" sldId="282"/>
            <ac:grpSpMk id="2" creationId="{00000000-0000-0000-0000-000000000000}"/>
          </ac:grpSpMkLst>
        </pc:grpChg>
        <pc:picChg chg="add mod">
          <ac:chgData name="Yesuratnam Veesa" userId="dc02d391-24f4-46fd-945e-8d10e10ce90e" providerId="ADAL" clId="{FBCF45FF-3246-4F58-93A4-FB9051A15B93}" dt="2023-03-21T07:33:07.098" v="1000" actId="14100"/>
          <ac:picMkLst>
            <pc:docMk/>
            <pc:sldMk cId="0" sldId="282"/>
            <ac:picMk id="68" creationId="{1B6BF158-E956-2CEB-C257-693F5814F001}"/>
          </ac:picMkLst>
        </pc:picChg>
      </pc:sldChg>
      <pc:sldChg chg="addSp delSp modSp mod">
        <pc:chgData name="Yesuratnam Veesa" userId="dc02d391-24f4-46fd-945e-8d10e10ce90e" providerId="ADAL" clId="{FBCF45FF-3246-4F58-93A4-FB9051A15B93}" dt="2023-03-31T07:19:37.795" v="4200" actId="20577"/>
        <pc:sldMkLst>
          <pc:docMk/>
          <pc:sldMk cId="2305574351" sldId="1378"/>
        </pc:sldMkLst>
        <pc:spChg chg="mod">
          <ac:chgData name="Yesuratnam Veesa" userId="dc02d391-24f4-46fd-945e-8d10e10ce90e" providerId="ADAL" clId="{FBCF45FF-3246-4F58-93A4-FB9051A15B93}" dt="2023-03-31T07:19:37.795" v="4200" actId="20577"/>
          <ac:spMkLst>
            <pc:docMk/>
            <pc:sldMk cId="2305574351" sldId="1378"/>
            <ac:spMk id="2" creationId="{3ACE290D-4FA1-9CD1-BEA0-B9FEA54D2DD5}"/>
          </ac:spMkLst>
        </pc:spChg>
        <pc:spChg chg="del mod">
          <ac:chgData name="Yesuratnam Veesa" userId="dc02d391-24f4-46fd-945e-8d10e10ce90e" providerId="ADAL" clId="{FBCF45FF-3246-4F58-93A4-FB9051A15B93}" dt="2023-03-20T16:48:10.473" v="28" actId="478"/>
          <ac:spMkLst>
            <pc:docMk/>
            <pc:sldMk cId="2305574351" sldId="1378"/>
            <ac:spMk id="3" creationId="{9949B656-4503-F99C-76AD-23E502F93DDB}"/>
          </ac:spMkLst>
        </pc:spChg>
        <pc:spChg chg="add del mod">
          <ac:chgData name="Yesuratnam Veesa" userId="dc02d391-24f4-46fd-945e-8d10e10ce90e" providerId="ADAL" clId="{FBCF45FF-3246-4F58-93A4-FB9051A15B93}" dt="2023-03-28T10:40:15.334" v="2400" actId="478"/>
          <ac:spMkLst>
            <pc:docMk/>
            <pc:sldMk cId="2305574351" sldId="1378"/>
            <ac:spMk id="3" creationId="{ED2ED56D-AEDF-F3B7-49FA-5A286ABBEE79}"/>
          </ac:spMkLst>
        </pc:spChg>
        <pc:spChg chg="add del mod">
          <ac:chgData name="Yesuratnam Veesa" userId="dc02d391-24f4-46fd-945e-8d10e10ce90e" providerId="ADAL" clId="{FBCF45FF-3246-4F58-93A4-FB9051A15B93}" dt="2023-03-28T10:40:12.211" v="2399" actId="478"/>
          <ac:spMkLst>
            <pc:docMk/>
            <pc:sldMk cId="2305574351" sldId="1378"/>
            <ac:spMk id="4" creationId="{A7E95505-E107-2122-1AA1-97520721C16A}"/>
          </ac:spMkLst>
        </pc:spChg>
        <pc:spChg chg="del">
          <ac:chgData name="Yesuratnam Veesa" userId="dc02d391-24f4-46fd-945e-8d10e10ce90e" providerId="ADAL" clId="{FBCF45FF-3246-4F58-93A4-FB9051A15B93}" dt="2023-03-20T16:48:12.134" v="29" actId="478"/>
          <ac:spMkLst>
            <pc:docMk/>
            <pc:sldMk cId="2305574351" sldId="1378"/>
            <ac:spMk id="4" creationId="{F3FB5143-5F64-AB49-66DF-2BE882F49E18}"/>
          </ac:spMkLst>
        </pc:spChg>
        <pc:spChg chg="add del mod">
          <ac:chgData name="Yesuratnam Veesa" userId="dc02d391-24f4-46fd-945e-8d10e10ce90e" providerId="ADAL" clId="{FBCF45FF-3246-4F58-93A4-FB9051A15B93}" dt="2023-03-28T10:40:02.068" v="2396" actId="478"/>
          <ac:spMkLst>
            <pc:docMk/>
            <pc:sldMk cId="2305574351" sldId="1378"/>
            <ac:spMk id="5" creationId="{20523FB6-7B85-4BDA-3699-B1F669301380}"/>
          </ac:spMkLst>
        </pc:spChg>
        <pc:spChg chg="del">
          <ac:chgData name="Yesuratnam Veesa" userId="dc02d391-24f4-46fd-945e-8d10e10ce90e" providerId="ADAL" clId="{FBCF45FF-3246-4F58-93A4-FB9051A15B93}" dt="2023-03-20T16:48:19.063" v="34" actId="478"/>
          <ac:spMkLst>
            <pc:docMk/>
            <pc:sldMk cId="2305574351" sldId="1378"/>
            <ac:spMk id="5" creationId="{B599AEC2-E6F5-D1B0-50A4-1698E0A7DF71}"/>
          </ac:spMkLst>
        </pc:spChg>
        <pc:spChg chg="del mod">
          <ac:chgData name="Yesuratnam Veesa" userId="dc02d391-24f4-46fd-945e-8d10e10ce90e" providerId="ADAL" clId="{FBCF45FF-3246-4F58-93A4-FB9051A15B93}" dt="2023-03-20T16:48:17.610" v="33" actId="478"/>
          <ac:spMkLst>
            <pc:docMk/>
            <pc:sldMk cId="2305574351" sldId="1378"/>
            <ac:spMk id="6" creationId="{AE62B3B1-C5E7-B713-5237-28887F54C423}"/>
          </ac:spMkLst>
        </pc:spChg>
        <pc:spChg chg="mod">
          <ac:chgData name="Yesuratnam Veesa" userId="dc02d391-24f4-46fd-945e-8d10e10ce90e" providerId="ADAL" clId="{FBCF45FF-3246-4F58-93A4-FB9051A15B93}" dt="2023-03-30T11:17:15.307" v="3340" actId="1076"/>
          <ac:spMkLst>
            <pc:docMk/>
            <pc:sldMk cId="2305574351" sldId="1378"/>
            <ac:spMk id="7" creationId="{2D94F951-F937-7D56-C787-07FDC4C3E754}"/>
          </ac:spMkLst>
        </pc:spChg>
        <pc:spChg chg="del">
          <ac:chgData name="Yesuratnam Veesa" userId="dc02d391-24f4-46fd-945e-8d10e10ce90e" providerId="ADAL" clId="{FBCF45FF-3246-4F58-93A4-FB9051A15B93}" dt="2023-03-20T16:48:20.361" v="35" actId="478"/>
          <ac:spMkLst>
            <pc:docMk/>
            <pc:sldMk cId="2305574351" sldId="1378"/>
            <ac:spMk id="8" creationId="{E67B9F71-41CA-C172-3556-D1892B37CE8C}"/>
          </ac:spMkLst>
        </pc:spChg>
        <pc:spChg chg="del">
          <ac:chgData name="Yesuratnam Veesa" userId="dc02d391-24f4-46fd-945e-8d10e10ce90e" providerId="ADAL" clId="{FBCF45FF-3246-4F58-93A4-FB9051A15B93}" dt="2023-03-20T16:48:21.606" v="36" actId="478"/>
          <ac:spMkLst>
            <pc:docMk/>
            <pc:sldMk cId="2305574351" sldId="1378"/>
            <ac:spMk id="9" creationId="{3FF4D4D3-485B-D94D-0D8E-E93A35F08291}"/>
          </ac:spMkLst>
        </pc:spChg>
        <pc:spChg chg="del mod">
          <ac:chgData name="Yesuratnam Veesa" userId="dc02d391-24f4-46fd-945e-8d10e10ce90e" providerId="ADAL" clId="{FBCF45FF-3246-4F58-93A4-FB9051A15B93}" dt="2023-03-20T16:48:16.183" v="32" actId="478"/>
          <ac:spMkLst>
            <pc:docMk/>
            <pc:sldMk cId="2305574351" sldId="1378"/>
            <ac:spMk id="11" creationId="{848E9E61-6462-3183-807A-2DD99160D32E}"/>
          </ac:spMkLst>
        </pc:spChg>
        <pc:spChg chg="add mod">
          <ac:chgData name="Yesuratnam Veesa" userId="dc02d391-24f4-46fd-945e-8d10e10ce90e" providerId="ADAL" clId="{FBCF45FF-3246-4F58-93A4-FB9051A15B93}" dt="2023-03-31T07:12:49.458" v="3924"/>
          <ac:spMkLst>
            <pc:docMk/>
            <pc:sldMk cId="2305574351" sldId="1378"/>
            <ac:spMk id="16" creationId="{2A6398B2-1417-A8B5-1C41-7E7BD81940F0}"/>
          </ac:spMkLst>
        </pc:spChg>
        <pc:spChg chg="add mod">
          <ac:chgData name="Yesuratnam Veesa" userId="dc02d391-24f4-46fd-945e-8d10e10ce90e" providerId="ADAL" clId="{FBCF45FF-3246-4F58-93A4-FB9051A15B93}" dt="2023-03-31T07:14:11.954" v="3934" actId="1076"/>
          <ac:spMkLst>
            <pc:docMk/>
            <pc:sldMk cId="2305574351" sldId="1378"/>
            <ac:spMk id="17" creationId="{4DDC6E79-D1E3-656F-12D1-F7068925EA38}"/>
          </ac:spMkLst>
        </pc:spChg>
        <pc:spChg chg="add mod">
          <ac:chgData name="Yesuratnam Veesa" userId="dc02d391-24f4-46fd-945e-8d10e10ce90e" providerId="ADAL" clId="{FBCF45FF-3246-4F58-93A4-FB9051A15B93}" dt="2023-03-31T07:14:23.903" v="3935" actId="14100"/>
          <ac:spMkLst>
            <pc:docMk/>
            <pc:sldMk cId="2305574351" sldId="1378"/>
            <ac:spMk id="24" creationId="{79DAF72B-E022-E9EF-3B7E-2B35BE0DDD29}"/>
          </ac:spMkLst>
        </pc:spChg>
        <pc:spChg chg="mod">
          <ac:chgData name="Yesuratnam Veesa" userId="dc02d391-24f4-46fd-945e-8d10e10ce90e" providerId="ADAL" clId="{FBCF45FF-3246-4F58-93A4-FB9051A15B93}" dt="2023-03-21T08:16:49.919" v="1322" actId="113"/>
          <ac:spMkLst>
            <pc:docMk/>
            <pc:sldMk cId="2305574351" sldId="1378"/>
            <ac:spMk id="33" creationId="{C206BD3E-9926-E7D1-E106-022F1047C940}"/>
          </ac:spMkLst>
        </pc:spChg>
        <pc:spChg chg="add mod">
          <ac:chgData name="Yesuratnam Veesa" userId="dc02d391-24f4-46fd-945e-8d10e10ce90e" providerId="ADAL" clId="{FBCF45FF-3246-4F58-93A4-FB9051A15B93}" dt="2023-03-28T12:52:03.613" v="2690" actId="208"/>
          <ac:spMkLst>
            <pc:docMk/>
            <pc:sldMk cId="2305574351" sldId="1378"/>
            <ac:spMk id="37" creationId="{2AD8E0EF-30A4-3418-8E45-F5BDD4A29F45}"/>
          </ac:spMkLst>
        </pc:spChg>
        <pc:spChg chg="add mod">
          <ac:chgData name="Yesuratnam Veesa" userId="dc02d391-24f4-46fd-945e-8d10e10ce90e" providerId="ADAL" clId="{FBCF45FF-3246-4F58-93A4-FB9051A15B93}" dt="2023-03-31T07:13:51.583" v="3932" actId="1076"/>
          <ac:spMkLst>
            <pc:docMk/>
            <pc:sldMk cId="2305574351" sldId="1378"/>
            <ac:spMk id="38" creationId="{2521EB3C-38D5-643D-58FA-5A809C2CDFD1}"/>
          </ac:spMkLst>
        </pc:spChg>
        <pc:picChg chg="add del mod">
          <ac:chgData name="Yesuratnam Veesa" userId="dc02d391-24f4-46fd-945e-8d10e10ce90e" providerId="ADAL" clId="{FBCF45FF-3246-4F58-93A4-FB9051A15B93}" dt="2023-03-21T06:39:07.830" v="894" actId="478"/>
          <ac:picMkLst>
            <pc:docMk/>
            <pc:sldMk cId="2305574351" sldId="1378"/>
            <ac:picMk id="10" creationId="{54CA0962-1FD8-7DEA-DAC3-37935BF6B535}"/>
          </ac:picMkLst>
        </pc:picChg>
        <pc:picChg chg="add del mod">
          <ac:chgData name="Yesuratnam Veesa" userId="dc02d391-24f4-46fd-945e-8d10e10ce90e" providerId="ADAL" clId="{FBCF45FF-3246-4F58-93A4-FB9051A15B93}" dt="2023-03-28T10:40:42.289" v="2406" actId="478"/>
          <ac:picMkLst>
            <pc:docMk/>
            <pc:sldMk cId="2305574351" sldId="1378"/>
            <ac:picMk id="15" creationId="{8BE28743-68C0-B0B3-D6E1-DA0F695A5488}"/>
          </ac:picMkLst>
        </pc:picChg>
        <pc:cxnChg chg="add del mod">
          <ac:chgData name="Yesuratnam Veesa" userId="dc02d391-24f4-46fd-945e-8d10e10ce90e" providerId="ADAL" clId="{FBCF45FF-3246-4F58-93A4-FB9051A15B93}" dt="2023-03-28T10:40:17.163" v="2401" actId="478"/>
          <ac:cxnSpMkLst>
            <pc:docMk/>
            <pc:sldMk cId="2305574351" sldId="1378"/>
            <ac:cxnSpMk id="8" creationId="{4DF88C29-E6FF-74F8-9CF1-B7F8F3ABA9D0}"/>
          </ac:cxnSpMkLst>
        </pc:cxnChg>
        <pc:cxnChg chg="add del mod">
          <ac:chgData name="Yesuratnam Veesa" userId="dc02d391-24f4-46fd-945e-8d10e10ce90e" providerId="ADAL" clId="{FBCF45FF-3246-4F58-93A4-FB9051A15B93}" dt="2023-03-28T10:40:19.243" v="2402" actId="478"/>
          <ac:cxnSpMkLst>
            <pc:docMk/>
            <pc:sldMk cId="2305574351" sldId="1378"/>
            <ac:cxnSpMk id="11" creationId="{0FDF21EC-F08F-2281-5ED4-91E3D4201A36}"/>
          </ac:cxnSpMkLst>
        </pc:cxnChg>
        <pc:cxnChg chg="add del mod">
          <ac:chgData name="Yesuratnam Veesa" userId="dc02d391-24f4-46fd-945e-8d10e10ce90e" providerId="ADAL" clId="{FBCF45FF-3246-4F58-93A4-FB9051A15B93}" dt="2023-03-28T10:44:04.168" v="2435" actId="478"/>
          <ac:cxnSpMkLst>
            <pc:docMk/>
            <pc:sldMk cId="2305574351" sldId="1378"/>
            <ac:cxnSpMk id="19" creationId="{893A3EAC-65CE-36D1-3FA9-D0B5C265E37B}"/>
          </ac:cxnSpMkLst>
        </pc:cxnChg>
        <pc:cxnChg chg="add del mod">
          <ac:chgData name="Yesuratnam Veesa" userId="dc02d391-24f4-46fd-945e-8d10e10ce90e" providerId="ADAL" clId="{FBCF45FF-3246-4F58-93A4-FB9051A15B93}" dt="2023-03-28T10:48:22.762" v="2461" actId="478"/>
          <ac:cxnSpMkLst>
            <pc:docMk/>
            <pc:sldMk cId="2305574351" sldId="1378"/>
            <ac:cxnSpMk id="23" creationId="{5FB3D8AD-FB70-921F-EB02-D81356D9DF78}"/>
          </ac:cxnSpMkLst>
        </pc:cxnChg>
        <pc:cxnChg chg="add del mod">
          <ac:chgData name="Yesuratnam Veesa" userId="dc02d391-24f4-46fd-945e-8d10e10ce90e" providerId="ADAL" clId="{FBCF45FF-3246-4F58-93A4-FB9051A15B93}" dt="2023-03-28T11:48:06.771" v="2531" actId="478"/>
          <ac:cxnSpMkLst>
            <pc:docMk/>
            <pc:sldMk cId="2305574351" sldId="1378"/>
            <ac:cxnSpMk id="26" creationId="{DB5EDF33-5403-1E6E-9916-48A933FA0D03}"/>
          </ac:cxnSpMkLst>
        </pc:cxnChg>
        <pc:cxnChg chg="add del">
          <ac:chgData name="Yesuratnam Veesa" userId="dc02d391-24f4-46fd-945e-8d10e10ce90e" providerId="ADAL" clId="{FBCF45FF-3246-4F58-93A4-FB9051A15B93}" dt="2023-03-28T11:48:19.791" v="2534" actId="478"/>
          <ac:cxnSpMkLst>
            <pc:docMk/>
            <pc:sldMk cId="2305574351" sldId="1378"/>
            <ac:cxnSpMk id="29" creationId="{0FC58BC8-9786-E01A-C894-FFE150E26A44}"/>
          </ac:cxnSpMkLst>
        </pc:cxnChg>
      </pc:sldChg>
      <pc:sldChg chg="modSp del mod">
        <pc:chgData name="Yesuratnam Veesa" userId="dc02d391-24f4-46fd-945e-8d10e10ce90e" providerId="ADAL" clId="{FBCF45FF-3246-4F58-93A4-FB9051A15B93}" dt="2023-03-28T14:50:20.184" v="2699" actId="2696"/>
        <pc:sldMkLst>
          <pc:docMk/>
          <pc:sldMk cId="3749858878" sldId="3655"/>
        </pc:sldMkLst>
        <pc:spChg chg="mod">
          <ac:chgData name="Yesuratnam Veesa" userId="dc02d391-24f4-46fd-945e-8d10e10ce90e" providerId="ADAL" clId="{FBCF45FF-3246-4F58-93A4-FB9051A15B93}" dt="2023-03-21T08:15:33.374" v="1284" actId="14100"/>
          <ac:spMkLst>
            <pc:docMk/>
            <pc:sldMk cId="3749858878" sldId="3655"/>
            <ac:spMk id="4" creationId="{00000000-0000-0000-0000-000000000000}"/>
          </ac:spMkLst>
        </pc:spChg>
      </pc:sldChg>
      <pc:sldChg chg="del">
        <pc:chgData name="Yesuratnam Veesa" userId="dc02d391-24f4-46fd-945e-8d10e10ce90e" providerId="ADAL" clId="{FBCF45FF-3246-4F58-93A4-FB9051A15B93}" dt="2023-03-28T12:55:43.128" v="2698" actId="2696"/>
        <pc:sldMkLst>
          <pc:docMk/>
          <pc:sldMk cId="2518513041" sldId="3657"/>
        </pc:sldMkLst>
      </pc:sldChg>
      <pc:sldChg chg="modSp mod">
        <pc:chgData name="Yesuratnam Veesa" userId="dc02d391-24f4-46fd-945e-8d10e10ce90e" providerId="ADAL" clId="{FBCF45FF-3246-4F58-93A4-FB9051A15B93}" dt="2023-03-21T07:43:58.431" v="1133" actId="1076"/>
        <pc:sldMkLst>
          <pc:docMk/>
          <pc:sldMk cId="0" sldId="3664"/>
        </pc:sldMkLst>
        <pc:spChg chg="mod">
          <ac:chgData name="Yesuratnam Veesa" userId="dc02d391-24f4-46fd-945e-8d10e10ce90e" providerId="ADAL" clId="{FBCF45FF-3246-4F58-93A4-FB9051A15B93}" dt="2023-03-21T07:42:29.165" v="1103" actId="255"/>
          <ac:spMkLst>
            <pc:docMk/>
            <pc:sldMk cId="0" sldId="3664"/>
            <ac:spMk id="8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3:42.388" v="1130" actId="20577"/>
          <ac:spMkLst>
            <pc:docMk/>
            <pc:sldMk cId="0" sldId="3664"/>
            <ac:spMk id="10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2:57.768" v="1108" actId="14100"/>
          <ac:spMkLst>
            <pc:docMk/>
            <pc:sldMk cId="0" sldId="3664"/>
            <ac:spMk id="12" creationId="{00000000-0000-0000-0000-000000000000}"/>
          </ac:spMkLst>
        </pc:spChg>
        <pc:spChg chg="mod">
          <ac:chgData name="Yesuratnam Veesa" userId="dc02d391-24f4-46fd-945e-8d10e10ce90e" providerId="ADAL" clId="{FBCF45FF-3246-4F58-93A4-FB9051A15B93}" dt="2023-03-21T07:43:23.791" v="1114" actId="313"/>
          <ac:spMkLst>
            <pc:docMk/>
            <pc:sldMk cId="0" sldId="3664"/>
            <ac:spMk id="19" creationId="{07020240-C0B9-C643-B7C7-4CE5860052DA}"/>
          </ac:spMkLst>
        </pc:spChg>
        <pc:spChg chg="mod">
          <ac:chgData name="Yesuratnam Veesa" userId="dc02d391-24f4-46fd-945e-8d10e10ce90e" providerId="ADAL" clId="{FBCF45FF-3246-4F58-93A4-FB9051A15B93}" dt="2023-03-21T07:42:46.670" v="1106" actId="14100"/>
          <ac:spMkLst>
            <pc:docMk/>
            <pc:sldMk cId="0" sldId="3664"/>
            <ac:spMk id="38" creationId="{EBAA5F5A-DAB2-7FDE-3412-794CEC9A1851}"/>
          </ac:spMkLst>
        </pc:spChg>
        <pc:spChg chg="mod">
          <ac:chgData name="Yesuratnam Veesa" userId="dc02d391-24f4-46fd-945e-8d10e10ce90e" providerId="ADAL" clId="{FBCF45FF-3246-4F58-93A4-FB9051A15B93}" dt="2023-03-21T07:43:58.431" v="1133" actId="1076"/>
          <ac:spMkLst>
            <pc:docMk/>
            <pc:sldMk cId="0" sldId="3664"/>
            <ac:spMk id="43" creationId="{9D78F6A8-A6D0-88CC-9A49-9FB2286E64F8}"/>
          </ac:spMkLst>
        </pc:spChg>
        <pc:grpChg chg="mod">
          <ac:chgData name="Yesuratnam Veesa" userId="dc02d391-24f4-46fd-945e-8d10e10ce90e" providerId="ADAL" clId="{FBCF45FF-3246-4F58-93A4-FB9051A15B93}" dt="2023-03-21T06:44:32.331" v="964" actId="1076"/>
          <ac:grpSpMkLst>
            <pc:docMk/>
            <pc:sldMk cId="0" sldId="3664"/>
            <ac:grpSpMk id="67" creationId="{03E813EF-1D76-B026-6BEE-132AFBDA72CA}"/>
          </ac:grpSpMkLst>
        </pc:grpChg>
      </pc:sldChg>
      <pc:sldChg chg="addSp delSp modSp mod">
        <pc:chgData name="Yesuratnam Veesa" userId="dc02d391-24f4-46fd-945e-8d10e10ce90e" providerId="ADAL" clId="{FBCF45FF-3246-4F58-93A4-FB9051A15B93}" dt="2023-03-31T08:17:32.852" v="4313" actId="20577"/>
        <pc:sldMkLst>
          <pc:docMk/>
          <pc:sldMk cId="2405967423" sldId="3673"/>
        </pc:sldMkLst>
        <pc:spChg chg="mod">
          <ac:chgData name="Yesuratnam Veesa" userId="dc02d391-24f4-46fd-945e-8d10e10ce90e" providerId="ADAL" clId="{FBCF45FF-3246-4F58-93A4-FB9051A15B93}" dt="2023-03-20T18:27:46.933" v="53"/>
          <ac:spMkLst>
            <pc:docMk/>
            <pc:sldMk cId="2405967423" sldId="3673"/>
            <ac:spMk id="2" creationId="{5E580BF8-F1F4-3F86-9597-EC7B125024C2}"/>
          </ac:spMkLst>
        </pc:spChg>
        <pc:spChg chg="mod">
          <ac:chgData name="Yesuratnam Veesa" userId="dc02d391-24f4-46fd-945e-8d10e10ce90e" providerId="ADAL" clId="{FBCF45FF-3246-4F58-93A4-FB9051A15B93}" dt="2023-03-31T07:24:32.632" v="4289" actId="20577"/>
          <ac:spMkLst>
            <pc:docMk/>
            <pc:sldMk cId="2405967423" sldId="3673"/>
            <ac:spMk id="3" creationId="{1BE011A4-01EF-D356-8CB4-632917D1852E}"/>
          </ac:spMkLst>
        </pc:spChg>
        <pc:spChg chg="del">
          <ac:chgData name="Yesuratnam Veesa" userId="dc02d391-24f4-46fd-945e-8d10e10ce90e" providerId="ADAL" clId="{FBCF45FF-3246-4F58-93A4-FB9051A15B93}" dt="2023-03-20T18:28:01.987" v="54" actId="478"/>
          <ac:spMkLst>
            <pc:docMk/>
            <pc:sldMk cId="2405967423" sldId="3673"/>
            <ac:spMk id="4" creationId="{094F112C-1684-B1D9-17DB-FC7A11C7D751}"/>
          </ac:spMkLst>
        </pc:spChg>
        <pc:spChg chg="add mod">
          <ac:chgData name="Yesuratnam Veesa" userId="dc02d391-24f4-46fd-945e-8d10e10ce90e" providerId="ADAL" clId="{FBCF45FF-3246-4F58-93A4-FB9051A15B93}" dt="2023-03-31T07:25:17.280" v="4297" actId="20577"/>
          <ac:spMkLst>
            <pc:docMk/>
            <pc:sldMk cId="2405967423" sldId="3673"/>
            <ac:spMk id="5" creationId="{84CAEA55-1247-6112-812C-9F867C81FD94}"/>
          </ac:spMkLst>
        </pc:spChg>
        <pc:spChg chg="del">
          <ac:chgData name="Yesuratnam Veesa" userId="dc02d391-24f4-46fd-945e-8d10e10ce90e" providerId="ADAL" clId="{FBCF45FF-3246-4F58-93A4-FB9051A15B93}" dt="2023-03-20T18:28:03.706" v="55" actId="478"/>
          <ac:spMkLst>
            <pc:docMk/>
            <pc:sldMk cId="2405967423" sldId="3673"/>
            <ac:spMk id="5" creationId="{9311186E-87A4-14EC-2663-7058954414F7}"/>
          </ac:spMkLst>
        </pc:spChg>
        <pc:spChg chg="add mod">
          <ac:chgData name="Yesuratnam Veesa" userId="dc02d391-24f4-46fd-945e-8d10e10ce90e" providerId="ADAL" clId="{FBCF45FF-3246-4F58-93A4-FB9051A15B93}" dt="2023-03-28T12:47:51.957" v="2619" actId="20577"/>
          <ac:spMkLst>
            <pc:docMk/>
            <pc:sldMk cId="2405967423" sldId="3673"/>
            <ac:spMk id="7" creationId="{391B91F8-E9E8-80D2-7EAE-9C3E3F400874}"/>
          </ac:spMkLst>
        </pc:spChg>
        <pc:spChg chg="del mod">
          <ac:chgData name="Yesuratnam Veesa" userId="dc02d391-24f4-46fd-945e-8d10e10ce90e" providerId="ADAL" clId="{FBCF45FF-3246-4F58-93A4-FB9051A15B93}" dt="2023-03-20T18:28:30.336" v="73"/>
          <ac:spMkLst>
            <pc:docMk/>
            <pc:sldMk cId="2405967423" sldId="3673"/>
            <ac:spMk id="8" creationId="{0B9EA44C-740D-0776-F2A3-4693B93DB63C}"/>
          </ac:spMkLst>
        </pc:spChg>
        <pc:spChg chg="add mod">
          <ac:chgData name="Yesuratnam Veesa" userId="dc02d391-24f4-46fd-945e-8d10e10ce90e" providerId="ADAL" clId="{FBCF45FF-3246-4F58-93A4-FB9051A15B93}" dt="2023-03-31T08:17:32.852" v="4313" actId="20577"/>
          <ac:spMkLst>
            <pc:docMk/>
            <pc:sldMk cId="2405967423" sldId="3673"/>
            <ac:spMk id="8" creationId="{D9E03D66-1B9A-D573-71A9-B19EBC34B186}"/>
          </ac:spMkLst>
        </pc:spChg>
        <pc:spChg chg="del">
          <ac:chgData name="Yesuratnam Veesa" userId="dc02d391-24f4-46fd-945e-8d10e10ce90e" providerId="ADAL" clId="{FBCF45FF-3246-4F58-93A4-FB9051A15B93}" dt="2023-03-20T18:28:08.467" v="58" actId="478"/>
          <ac:spMkLst>
            <pc:docMk/>
            <pc:sldMk cId="2405967423" sldId="3673"/>
            <ac:spMk id="9" creationId="{8A665D74-B9CC-0611-AF25-6C6AAFDF44B0}"/>
          </ac:spMkLst>
        </pc:spChg>
        <pc:spChg chg="add mod">
          <ac:chgData name="Yesuratnam Veesa" userId="dc02d391-24f4-46fd-945e-8d10e10ce90e" providerId="ADAL" clId="{FBCF45FF-3246-4F58-93A4-FB9051A15B93}" dt="2023-03-28T12:52:42.917" v="2694" actId="14100"/>
          <ac:spMkLst>
            <pc:docMk/>
            <pc:sldMk cId="2405967423" sldId="3673"/>
            <ac:spMk id="9" creationId="{9E4F9E49-6123-111B-6950-2BC825344049}"/>
          </ac:spMkLst>
        </pc:spChg>
        <pc:spChg chg="del mod">
          <ac:chgData name="Yesuratnam Veesa" userId="dc02d391-24f4-46fd-945e-8d10e10ce90e" providerId="ADAL" clId="{FBCF45FF-3246-4F58-93A4-FB9051A15B93}" dt="2023-03-20T18:28:22.965" v="66" actId="478"/>
          <ac:spMkLst>
            <pc:docMk/>
            <pc:sldMk cId="2405967423" sldId="3673"/>
            <ac:spMk id="10" creationId="{21D3FEDC-0DD3-5023-86D9-8126E0E0E88B}"/>
          </ac:spMkLst>
        </pc:spChg>
        <pc:spChg chg="add mod">
          <ac:chgData name="Yesuratnam Veesa" userId="dc02d391-24f4-46fd-945e-8d10e10ce90e" providerId="ADAL" clId="{FBCF45FF-3246-4F58-93A4-FB9051A15B93}" dt="2023-03-28T12:52:49.497" v="2696" actId="14100"/>
          <ac:spMkLst>
            <pc:docMk/>
            <pc:sldMk cId="2405967423" sldId="3673"/>
            <ac:spMk id="10" creationId="{4DCC62FA-E302-0584-4909-BBC7528A7DB9}"/>
          </ac:spMkLst>
        </pc:spChg>
        <pc:spChg chg="add mod">
          <ac:chgData name="Yesuratnam Veesa" userId="dc02d391-24f4-46fd-945e-8d10e10ce90e" providerId="ADAL" clId="{FBCF45FF-3246-4F58-93A4-FB9051A15B93}" dt="2023-03-28T12:49:54.466" v="2666" actId="20577"/>
          <ac:spMkLst>
            <pc:docMk/>
            <pc:sldMk cId="2405967423" sldId="3673"/>
            <ac:spMk id="11" creationId="{E8B9E603-A318-24DC-836D-97D4F175D47B}"/>
          </ac:spMkLst>
        </pc:spChg>
        <pc:spChg chg="add mod">
          <ac:chgData name="Yesuratnam Veesa" userId="dc02d391-24f4-46fd-945e-8d10e10ce90e" providerId="ADAL" clId="{FBCF45FF-3246-4F58-93A4-FB9051A15B93}" dt="2023-03-28T12:50:22.234" v="2681" actId="14100"/>
          <ac:spMkLst>
            <pc:docMk/>
            <pc:sldMk cId="2405967423" sldId="3673"/>
            <ac:spMk id="12" creationId="{62A30D64-CA4F-0B30-843D-6A1C23542580}"/>
          </ac:spMkLst>
        </pc:spChg>
        <pc:spChg chg="del mod">
          <ac:chgData name="Yesuratnam Veesa" userId="dc02d391-24f4-46fd-945e-8d10e10ce90e" providerId="ADAL" clId="{FBCF45FF-3246-4F58-93A4-FB9051A15B93}" dt="2023-03-20T18:28:06.659" v="57" actId="478"/>
          <ac:spMkLst>
            <pc:docMk/>
            <pc:sldMk cId="2405967423" sldId="3673"/>
            <ac:spMk id="19" creationId="{0C63E3AA-6942-FDFC-C720-5002470F60F7}"/>
          </ac:spMkLst>
        </pc:spChg>
        <pc:spChg chg="del mod">
          <ac:chgData name="Yesuratnam Veesa" userId="dc02d391-24f4-46fd-945e-8d10e10ce90e" providerId="ADAL" clId="{FBCF45FF-3246-4F58-93A4-FB9051A15B93}" dt="2023-03-20T18:28:13.151" v="60" actId="478"/>
          <ac:spMkLst>
            <pc:docMk/>
            <pc:sldMk cId="2405967423" sldId="3673"/>
            <ac:spMk id="38" creationId="{CB212572-F1F7-5778-93A3-DBEB9C11FA36}"/>
          </ac:spMkLst>
        </pc:spChg>
        <pc:spChg chg="del mod">
          <ac:chgData name="Yesuratnam Veesa" userId="dc02d391-24f4-46fd-945e-8d10e10ce90e" providerId="ADAL" clId="{FBCF45FF-3246-4F58-93A4-FB9051A15B93}" dt="2023-03-20T18:28:16.689" v="63" actId="478"/>
          <ac:spMkLst>
            <pc:docMk/>
            <pc:sldMk cId="2405967423" sldId="3673"/>
            <ac:spMk id="39" creationId="{9EF3A8D3-0C33-5D1F-BC49-353CE382BD94}"/>
          </ac:spMkLst>
        </pc:spChg>
        <pc:picChg chg="add del mod">
          <ac:chgData name="Yesuratnam Veesa" userId="dc02d391-24f4-46fd-945e-8d10e10ce90e" providerId="ADAL" clId="{FBCF45FF-3246-4F58-93A4-FB9051A15B93}" dt="2023-03-28T12:45:33.541" v="2586" actId="478"/>
          <ac:picMkLst>
            <pc:docMk/>
            <pc:sldMk cId="2405967423" sldId="3673"/>
            <ac:picMk id="4" creationId="{87F388AA-DC5F-4513-57B1-02BFA0411922}"/>
          </ac:picMkLst>
        </pc:picChg>
        <pc:picChg chg="add del mod">
          <ac:chgData name="Yesuratnam Veesa" userId="dc02d391-24f4-46fd-945e-8d10e10ce90e" providerId="ADAL" clId="{FBCF45FF-3246-4F58-93A4-FB9051A15B93}" dt="2023-03-28T10:39:52.399" v="2395" actId="21"/>
          <ac:picMkLst>
            <pc:docMk/>
            <pc:sldMk cId="2405967423" sldId="3673"/>
            <ac:picMk id="6" creationId="{85155C59-AED1-5E68-F93F-457859130E39}"/>
          </ac:picMkLst>
        </pc:picChg>
      </pc:sldChg>
      <pc:sldChg chg="modSp mod ord">
        <pc:chgData name="Yesuratnam Veesa" userId="dc02d391-24f4-46fd-945e-8d10e10ce90e" providerId="ADAL" clId="{FBCF45FF-3246-4F58-93A4-FB9051A15B93}" dt="2023-03-30T11:58:13.473" v="3403" actId="255"/>
        <pc:sldMkLst>
          <pc:docMk/>
          <pc:sldMk cId="399542725" sldId="3676"/>
        </pc:sldMkLst>
        <pc:spChg chg="mod">
          <ac:chgData name="Yesuratnam Veesa" userId="dc02d391-24f4-46fd-945e-8d10e10ce90e" providerId="ADAL" clId="{FBCF45FF-3246-4F58-93A4-FB9051A15B93}" dt="2023-03-30T11:58:13.473" v="3403" actId="255"/>
          <ac:spMkLst>
            <pc:docMk/>
            <pc:sldMk cId="399542725" sldId="3676"/>
            <ac:spMk id="3" creationId="{85BD7FEC-0D71-EA15-2EE9-2C2EC1A0C893}"/>
          </ac:spMkLst>
        </pc:spChg>
      </pc:sldChg>
      <pc:sldChg chg="addSp delSp modSp mod">
        <pc:chgData name="Yesuratnam Veesa" userId="dc02d391-24f4-46fd-945e-8d10e10ce90e" providerId="ADAL" clId="{FBCF45FF-3246-4F58-93A4-FB9051A15B93}" dt="2023-03-31T11:42:32.340" v="4314"/>
        <pc:sldMkLst>
          <pc:docMk/>
          <pc:sldMk cId="2525309285" sldId="3677"/>
        </pc:sldMkLst>
        <pc:spChg chg="mod">
          <ac:chgData name="Yesuratnam Veesa" userId="dc02d391-24f4-46fd-945e-8d10e10ce90e" providerId="ADAL" clId="{FBCF45FF-3246-4F58-93A4-FB9051A15B93}" dt="2023-03-21T08:15:19.970" v="1282" actId="20577"/>
          <ac:spMkLst>
            <pc:docMk/>
            <pc:sldMk cId="2525309285" sldId="3677"/>
            <ac:spMk id="2" creationId="{8C2CB5C4-D763-6088-8EC7-0D8152B6BCAD}"/>
          </ac:spMkLst>
        </pc:spChg>
        <pc:spChg chg="del mod">
          <ac:chgData name="Yesuratnam Veesa" userId="dc02d391-24f4-46fd-945e-8d10e10ce90e" providerId="ADAL" clId="{FBCF45FF-3246-4F58-93A4-FB9051A15B93}" dt="2023-03-21T03:41:19.015" v="269" actId="478"/>
          <ac:spMkLst>
            <pc:docMk/>
            <pc:sldMk cId="2525309285" sldId="3677"/>
            <ac:spMk id="3" creationId="{E37C8967-61F8-9E11-670F-A14F799BF176}"/>
          </ac:spMkLst>
        </pc:spChg>
        <pc:spChg chg="add del mod">
          <ac:chgData name="Yesuratnam Veesa" userId="dc02d391-24f4-46fd-945e-8d10e10ce90e" providerId="ADAL" clId="{FBCF45FF-3246-4F58-93A4-FB9051A15B93}" dt="2023-03-21T03:41:16.537" v="267" actId="478"/>
          <ac:spMkLst>
            <pc:docMk/>
            <pc:sldMk cId="2525309285" sldId="3677"/>
            <ac:spMk id="4" creationId="{D8773E64-CDF6-1575-951A-DCAC1579327F}"/>
          </ac:spMkLst>
        </pc:spChg>
        <pc:spChg chg="add del mod">
          <ac:chgData name="Yesuratnam Veesa" userId="dc02d391-24f4-46fd-945e-8d10e10ce90e" providerId="ADAL" clId="{FBCF45FF-3246-4F58-93A4-FB9051A15B93}" dt="2023-03-21T03:32:17.088" v="121" actId="478"/>
          <ac:spMkLst>
            <pc:docMk/>
            <pc:sldMk cId="2525309285" sldId="3677"/>
            <ac:spMk id="5" creationId="{084942D1-4E9F-00CD-0365-B589A5CDFB4C}"/>
          </ac:spMkLst>
        </pc:spChg>
        <pc:spChg chg="add mod">
          <ac:chgData name="Yesuratnam Veesa" userId="dc02d391-24f4-46fd-945e-8d10e10ce90e" providerId="ADAL" clId="{FBCF45FF-3246-4F58-93A4-FB9051A15B93}" dt="2023-03-31T11:42:32.340" v="4314"/>
          <ac:spMkLst>
            <pc:docMk/>
            <pc:sldMk cId="2525309285" sldId="3677"/>
            <ac:spMk id="7" creationId="{93CA1E74-5C63-DF64-F11F-57B88DF8440F}"/>
          </ac:spMkLst>
        </pc:spChg>
        <pc:spChg chg="add del mod">
          <ac:chgData name="Yesuratnam Veesa" userId="dc02d391-24f4-46fd-945e-8d10e10ce90e" providerId="ADAL" clId="{FBCF45FF-3246-4F58-93A4-FB9051A15B93}" dt="2023-03-21T03:35:49.304" v="239"/>
          <ac:spMkLst>
            <pc:docMk/>
            <pc:sldMk cId="2525309285" sldId="3677"/>
            <ac:spMk id="9" creationId="{E0C9A2C7-A5CD-59D4-6634-4326765D5197}"/>
          </ac:spMkLst>
        </pc:spChg>
        <pc:spChg chg="add del mod">
          <ac:chgData name="Yesuratnam Veesa" userId="dc02d391-24f4-46fd-945e-8d10e10ce90e" providerId="ADAL" clId="{FBCF45FF-3246-4F58-93A4-FB9051A15B93}" dt="2023-03-21T03:41:58.105" v="274" actId="21"/>
          <ac:spMkLst>
            <pc:docMk/>
            <pc:sldMk cId="2525309285" sldId="3677"/>
            <ac:spMk id="11" creationId="{478F0768-02A3-11EE-D72D-50031F645ACF}"/>
          </ac:spMkLst>
        </pc:spChg>
      </pc:sldChg>
      <pc:sldChg chg="addSp delSp modSp new mod">
        <pc:chgData name="Yesuratnam Veesa" userId="dc02d391-24f4-46fd-945e-8d10e10ce90e" providerId="ADAL" clId="{FBCF45FF-3246-4F58-93A4-FB9051A15B93}" dt="2023-03-30T11:25:01.936" v="3345" actId="14100"/>
        <pc:sldMkLst>
          <pc:docMk/>
          <pc:sldMk cId="2781719837" sldId="3678"/>
        </pc:sldMkLst>
        <pc:spChg chg="add mod">
          <ac:chgData name="Yesuratnam Veesa" userId="dc02d391-24f4-46fd-945e-8d10e10ce90e" providerId="ADAL" clId="{FBCF45FF-3246-4F58-93A4-FB9051A15B93}" dt="2023-03-23T09:10:29.193" v="2097" actId="20577"/>
          <ac:spMkLst>
            <pc:docMk/>
            <pc:sldMk cId="2781719837" sldId="3678"/>
            <ac:spMk id="3" creationId="{729A08CC-D1A4-6DFB-19E7-60DCDE93D3C7}"/>
          </ac:spMkLst>
        </pc:spChg>
        <pc:spChg chg="add mod">
          <ac:chgData name="Yesuratnam Veesa" userId="dc02d391-24f4-46fd-945e-8d10e10ce90e" providerId="ADAL" clId="{FBCF45FF-3246-4F58-93A4-FB9051A15B93}" dt="2023-03-21T08:06:50.119" v="1165" actId="1076"/>
          <ac:spMkLst>
            <pc:docMk/>
            <pc:sldMk cId="2781719837" sldId="3678"/>
            <ac:spMk id="5" creationId="{A853C8D3-4A7D-32FD-7843-FC631A91FEC5}"/>
          </ac:spMkLst>
        </pc:spChg>
        <pc:picChg chg="add mod">
          <ac:chgData name="Yesuratnam Veesa" userId="dc02d391-24f4-46fd-945e-8d10e10ce90e" providerId="ADAL" clId="{FBCF45FF-3246-4F58-93A4-FB9051A15B93}" dt="2023-03-30T11:25:01.936" v="3345" actId="14100"/>
          <ac:picMkLst>
            <pc:docMk/>
            <pc:sldMk cId="2781719837" sldId="3678"/>
            <ac:picMk id="2" creationId="{45CDDD5F-AD02-70C8-BAF2-8FC9B94CEFCD}"/>
          </ac:picMkLst>
        </pc:picChg>
        <pc:picChg chg="add del mod">
          <ac:chgData name="Yesuratnam Veesa" userId="dc02d391-24f4-46fd-945e-8d10e10ce90e" providerId="ADAL" clId="{FBCF45FF-3246-4F58-93A4-FB9051A15B93}" dt="2023-03-21T07:37:50.057" v="1026" actId="478"/>
          <ac:picMkLst>
            <pc:docMk/>
            <pc:sldMk cId="2781719837" sldId="3678"/>
            <ac:picMk id="7" creationId="{9CC691D4-1C26-3810-A361-6C01BAB5B9EA}"/>
          </ac:picMkLst>
        </pc:picChg>
      </pc:sldChg>
      <pc:sldChg chg="modSp new mod">
        <pc:chgData name="Yesuratnam Veesa" userId="dc02d391-24f4-46fd-945e-8d10e10ce90e" providerId="ADAL" clId="{FBCF45FF-3246-4F58-93A4-FB9051A15B93}" dt="2023-03-31T07:21:23.771" v="4203" actId="255"/>
        <pc:sldMkLst>
          <pc:docMk/>
          <pc:sldMk cId="3270747400" sldId="3679"/>
        </pc:sldMkLst>
        <pc:spChg chg="mod">
          <ac:chgData name="Yesuratnam Veesa" userId="dc02d391-24f4-46fd-945e-8d10e10ce90e" providerId="ADAL" clId="{FBCF45FF-3246-4F58-93A4-FB9051A15B93}" dt="2023-03-21T08:17:18.709" v="1324" actId="1076"/>
          <ac:spMkLst>
            <pc:docMk/>
            <pc:sldMk cId="3270747400" sldId="3679"/>
            <ac:spMk id="2" creationId="{F6E11239-CE49-0B11-20CE-6528C821D156}"/>
          </ac:spMkLst>
        </pc:spChg>
        <pc:spChg chg="mod">
          <ac:chgData name="Yesuratnam Veesa" userId="dc02d391-24f4-46fd-945e-8d10e10ce90e" providerId="ADAL" clId="{FBCF45FF-3246-4F58-93A4-FB9051A15B93}" dt="2023-03-31T07:21:23.771" v="4203" actId="255"/>
          <ac:spMkLst>
            <pc:docMk/>
            <pc:sldMk cId="3270747400" sldId="3679"/>
            <ac:spMk id="3" creationId="{A3F9C7F0-FB55-176D-1C6E-A1AF842ED264}"/>
          </ac:spMkLst>
        </pc:spChg>
      </pc:sldChg>
      <pc:sldChg chg="addSp delSp modSp new mod">
        <pc:chgData name="Yesuratnam Veesa" userId="dc02d391-24f4-46fd-945e-8d10e10ce90e" providerId="ADAL" clId="{FBCF45FF-3246-4F58-93A4-FB9051A15B93}" dt="2023-03-30T11:08:59.210" v="3116" actId="20577"/>
        <pc:sldMkLst>
          <pc:docMk/>
          <pc:sldMk cId="3453134955" sldId="3680"/>
        </pc:sldMkLst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" creationId="{155EB7D5-B66B-E763-CCAE-4C9C55DB6820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7" creationId="{FEA84077-C944-7E04-649D-3BD3D71515C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8" creationId="{F5BD0D4D-F458-A52D-462F-F3B38D684657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9" creationId="{110798BE-E5EF-D305-BB6A-AC33E7F7EF60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0" creationId="{28DE6E2D-9F11-F24B-ED0D-9C21E3A36DFE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1" creationId="{8F0070B5-75C3-EF07-7748-66AC0FD3FD16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2" creationId="{1B47E5A8-4A4C-11D4-CEC1-BACBF95FF34E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3" creationId="{2056D34B-AF09-C98D-C352-E12876E0CB4B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4" creationId="{F074352F-4E0F-C60F-0BAE-65AE644A4E02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5" creationId="{45653BFC-EB83-48C3-DD09-E6179F44473E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6" creationId="{62A47384-EDAD-CE1D-BBAD-1649E6E2E2E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7" creationId="{3C003FA8-11C0-24E4-20AA-44E09D76857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8" creationId="{49CA5ACD-B909-D764-5577-7B499F2E6C9A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19" creationId="{F279D92D-7FED-24A4-9DEA-5BF11ABC362B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0" creationId="{684AC237-A6A6-EBE1-CFE7-C78E37365A4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1" creationId="{AD41D6D9-868D-51DA-FF56-4FFA8F0F3222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2" creationId="{B76EFC43-81F3-EB41-2D55-74C297DF2E1F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3" creationId="{94F8BA52-4569-069B-C1D9-7EFA38E13146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4" creationId="{6ED3B9BC-0B06-BFDD-1EC4-E9B95B3670DA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5" creationId="{CD074610-29B7-F4C1-915F-F054C467C5FF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6" creationId="{2A8C452A-64FA-F4FC-B0CE-263B23139635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7" creationId="{81C9B41B-FC1F-6EDD-B427-8A04ED80A91B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8" creationId="{EB54E2FC-9B93-6D22-AA11-EC6A869D739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29" creationId="{07DFF516-35FC-781A-B7C6-5324AC9B3644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0" creationId="{11A547FA-0FE6-6887-4058-E3A750F9422C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1" creationId="{F46B0471-91B4-9595-34DF-BFD1F7AF9AF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2" creationId="{9096C1B8-8AE2-8EA3-ABC7-23FDEE2DA333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3" creationId="{FA0156BE-9A38-CC83-C0B6-0A8B4D20AB85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4" creationId="{2395D786-7412-2233-2701-1315A3BF18DD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5" creationId="{7B8A5A18-8298-A75B-D6C0-999EC45F870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6" creationId="{C0128EB9-6FA0-93AA-0E9B-B936E18029C6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7" creationId="{915AC2D1-0FAD-8795-FC2D-F5535513182D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8" creationId="{AFBF5A7E-7389-E73E-15C5-4C952346B54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39" creationId="{339879E5-5E80-6A9F-AACF-4FB95507E77C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0" creationId="{A36426D2-E18B-DC41-46CC-80295CB3C72A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1" creationId="{4F957589-299B-C6F3-A8F4-303AA037D35B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2" creationId="{A73289AF-9D82-D9EF-91E0-05A3C248445A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3" creationId="{BBF69B33-BEA5-B51E-7AC6-2EE3E3D4D048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4" creationId="{DAE4B8F9-D704-5E7D-3CC5-A7A755561C0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5" creationId="{4223204D-A0C8-00AB-CDDC-E903F69DE9E3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6" creationId="{19FD7005-F3F8-1345-A45C-8023A225C2DF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7" creationId="{412A8AB0-8B3B-1786-B23F-4C2F147C7F20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8" creationId="{7AB955BE-5BE2-DDC4-0FC0-A84DDAB9C89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49" creationId="{116AA6BC-812D-60C2-C8FF-42B8ED40F290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0" creationId="{CC77F431-EDFA-5A5F-CC40-C12EC7928FC2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1" creationId="{4FF01A65-3F51-89C3-D2E8-770E5E88046C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2" creationId="{1CE09E44-91BE-B930-1979-EDAD790451D5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3" creationId="{12F78A0F-AD87-8243-FE9A-D50E12E3593E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4" creationId="{4F0E921C-B320-9BB2-40F9-6130527C6E27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5" creationId="{53E7DC24-6940-A0F9-ECA3-DE598145D981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6" creationId="{6072EF39-0184-24A1-3E70-B60A955255D3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7" creationId="{A806500A-B011-C54F-CDA3-2BF45A294C5C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8" creationId="{26035D7F-B259-629F-22C6-E0201E71D3E7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59" creationId="{EABD72E7-1C5F-D32F-8D3F-1F7E67E38075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0" creationId="{4BBCC885-0454-FEDF-7B3F-FD07AF2E5E98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1" creationId="{22ADFD8C-F7AE-0A56-D73D-21DFB0BC72FC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2" creationId="{C0818C3D-B3D6-A8E2-4872-CCD2624D3BD7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3" creationId="{A10FF67E-AC9C-940B-20B5-0D07EE46632A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4" creationId="{83194135-6050-3CCA-E6E9-6D361634C0FF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5" creationId="{C31A01CF-5AF1-16BC-B60F-13CE099E3D29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6" creationId="{E8501E34-7769-20B5-5535-EBB14E389CEE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7" creationId="{66126469-CB8A-3134-95F2-A699C10292A8}"/>
          </ac:spMkLst>
        </pc:spChg>
        <pc:spChg chg="mod">
          <ac:chgData name="Yesuratnam Veesa" userId="dc02d391-24f4-46fd-945e-8d10e10ce90e" providerId="ADAL" clId="{FBCF45FF-3246-4F58-93A4-FB9051A15B93}" dt="2023-03-21T08:47:34.484" v="1326"/>
          <ac:spMkLst>
            <pc:docMk/>
            <pc:sldMk cId="3453134955" sldId="3680"/>
            <ac:spMk id="68" creationId="{B353F909-FCC9-C1CA-CFF4-DBB433CB40EF}"/>
          </ac:spMkLst>
        </pc:spChg>
        <pc:spChg chg="add del mod">
          <ac:chgData name="Yesuratnam Veesa" userId="dc02d391-24f4-46fd-945e-8d10e10ce90e" providerId="ADAL" clId="{FBCF45FF-3246-4F58-93A4-FB9051A15B93}" dt="2023-03-21T08:48:49.323" v="1337"/>
          <ac:spMkLst>
            <pc:docMk/>
            <pc:sldMk cId="3453134955" sldId="3680"/>
            <ac:spMk id="70" creationId="{5C2FFD3F-DD28-8763-B85C-8DF7B59002FC}"/>
          </ac:spMkLst>
        </pc:spChg>
        <pc:spChg chg="add mod">
          <ac:chgData name="Yesuratnam Veesa" userId="dc02d391-24f4-46fd-945e-8d10e10ce90e" providerId="ADAL" clId="{FBCF45FF-3246-4F58-93A4-FB9051A15B93}" dt="2023-03-30T11:08:59.210" v="3116" actId="20577"/>
          <ac:spMkLst>
            <pc:docMk/>
            <pc:sldMk cId="3453134955" sldId="3680"/>
            <ac:spMk id="71" creationId="{7CE3AE34-88CF-DDCC-7579-F1CBCFB6498E}"/>
          </ac:spMkLst>
        </pc:spChg>
        <pc:grpChg chg="add del mod">
          <ac:chgData name="Yesuratnam Veesa" userId="dc02d391-24f4-46fd-945e-8d10e10ce90e" providerId="ADAL" clId="{FBCF45FF-3246-4F58-93A4-FB9051A15B93}" dt="2023-03-25T08:59:08.523" v="2298" actId="21"/>
          <ac:grpSpMkLst>
            <pc:docMk/>
            <pc:sldMk cId="3453134955" sldId="3680"/>
            <ac:grpSpMk id="5" creationId="{A6CF6476-D77B-1CE8-FFD4-DC67FA3F26B2}"/>
          </ac:grpSpMkLst>
        </pc:grpChg>
        <pc:picChg chg="add del mod">
          <ac:chgData name="Yesuratnam Veesa" userId="dc02d391-24f4-46fd-945e-8d10e10ce90e" providerId="ADAL" clId="{FBCF45FF-3246-4F58-93A4-FB9051A15B93}" dt="2023-03-21T07:34:46.665" v="1003" actId="478"/>
          <ac:picMkLst>
            <pc:docMk/>
            <pc:sldMk cId="3453134955" sldId="3680"/>
            <ac:picMk id="2" creationId="{90153F81-FFAD-671D-7F55-7A0484ECB0DC}"/>
          </ac:picMkLst>
        </pc:picChg>
        <pc:picChg chg="add del">
          <ac:chgData name="Yesuratnam Veesa" userId="dc02d391-24f4-46fd-945e-8d10e10ce90e" providerId="ADAL" clId="{FBCF45FF-3246-4F58-93A4-FB9051A15B93}" dt="2023-03-21T08:47:33.317" v="1325" actId="478"/>
          <ac:picMkLst>
            <pc:docMk/>
            <pc:sldMk cId="3453134955" sldId="3680"/>
            <ac:picMk id="4" creationId="{1106ECF0-7E33-D0A2-117E-A9631CAFFA5C}"/>
          </ac:picMkLst>
        </pc:picChg>
      </pc:sldChg>
      <pc:sldChg chg="addSp delSp modSp new del mod">
        <pc:chgData name="Yesuratnam Veesa" userId="dc02d391-24f4-46fd-945e-8d10e10ce90e" providerId="ADAL" clId="{FBCF45FF-3246-4F58-93A4-FB9051A15B93}" dt="2023-03-30T11:25:32.818" v="3347" actId="2696"/>
        <pc:sldMkLst>
          <pc:docMk/>
          <pc:sldMk cId="3957831500" sldId="3681"/>
        </pc:sldMkLst>
        <pc:spChg chg="add mod">
          <ac:chgData name="Yesuratnam Veesa" userId="dc02d391-24f4-46fd-945e-8d10e10ce90e" providerId="ADAL" clId="{FBCF45FF-3246-4F58-93A4-FB9051A15B93}" dt="2023-03-23T07:32:09.255" v="1897" actId="1076"/>
          <ac:spMkLst>
            <pc:docMk/>
            <pc:sldMk cId="3957831500" sldId="3681"/>
            <ac:spMk id="5" creationId="{9C18EF34-B389-7811-2FB5-1A941D4FD6D9}"/>
          </ac:spMkLst>
        </pc:spChg>
        <pc:picChg chg="add del mod">
          <ac:chgData name="Yesuratnam Veesa" userId="dc02d391-24f4-46fd-945e-8d10e10ce90e" providerId="ADAL" clId="{FBCF45FF-3246-4F58-93A4-FB9051A15B93}" dt="2023-03-30T11:25:28.367" v="3346" actId="478"/>
          <ac:picMkLst>
            <pc:docMk/>
            <pc:sldMk cId="3957831500" sldId="3681"/>
            <ac:picMk id="3" creationId="{7DA1A451-931A-2DEC-45D7-A8BB39CE0F03}"/>
          </ac:picMkLst>
        </pc:picChg>
      </pc:sldChg>
      <pc:sldChg chg="addSp delSp modSp new mod">
        <pc:chgData name="Yesuratnam Veesa" userId="dc02d391-24f4-46fd-945e-8d10e10ce90e" providerId="ADAL" clId="{FBCF45FF-3246-4F58-93A4-FB9051A15B93}" dt="2023-03-30T11:05:51.683" v="3084" actId="14100"/>
        <pc:sldMkLst>
          <pc:docMk/>
          <pc:sldMk cId="3961214705" sldId="3682"/>
        </pc:sldMkLst>
        <pc:spChg chg="add mod">
          <ac:chgData name="Yesuratnam Veesa" userId="dc02d391-24f4-46fd-945e-8d10e10ce90e" providerId="ADAL" clId="{FBCF45FF-3246-4F58-93A4-FB9051A15B93}" dt="2023-03-21T09:42:21.228" v="1397" actId="1076"/>
          <ac:spMkLst>
            <pc:docMk/>
            <pc:sldMk cId="3961214705" sldId="3682"/>
            <ac:spMk id="5" creationId="{5945092F-62C3-2392-9975-872BAC1B3E30}"/>
          </ac:spMkLst>
        </pc:spChg>
        <pc:spChg chg="add mod">
          <ac:chgData name="Yesuratnam Veesa" userId="dc02d391-24f4-46fd-945e-8d10e10ce90e" providerId="ADAL" clId="{FBCF45FF-3246-4F58-93A4-FB9051A15B93}" dt="2023-03-30T11:05:51.683" v="3084" actId="14100"/>
          <ac:spMkLst>
            <pc:docMk/>
            <pc:sldMk cId="3961214705" sldId="3682"/>
            <ac:spMk id="7" creationId="{7AB675A5-3C00-0867-D0D9-580F355E0C23}"/>
          </ac:spMkLst>
        </pc:spChg>
        <pc:picChg chg="add del mod">
          <ac:chgData name="Yesuratnam Veesa" userId="dc02d391-24f4-46fd-945e-8d10e10ce90e" providerId="ADAL" clId="{FBCF45FF-3246-4F58-93A4-FB9051A15B93}" dt="2023-03-23T08:20:22.851" v="2065" actId="478"/>
          <ac:picMkLst>
            <pc:docMk/>
            <pc:sldMk cId="3961214705" sldId="3682"/>
            <ac:picMk id="3" creationId="{27822477-9D82-8607-C5CD-5ED19C447A25}"/>
          </ac:picMkLst>
        </pc:picChg>
        <pc:picChg chg="add del mod">
          <ac:chgData name="Yesuratnam Veesa" userId="dc02d391-24f4-46fd-945e-8d10e10ce90e" providerId="ADAL" clId="{FBCF45FF-3246-4F58-93A4-FB9051A15B93}" dt="2023-03-29T11:57:48.732" v="2719" actId="478"/>
          <ac:picMkLst>
            <pc:docMk/>
            <pc:sldMk cId="3961214705" sldId="3682"/>
            <ac:picMk id="3" creationId="{4028F9FA-3897-1095-CF3C-1908F9898375}"/>
          </ac:picMkLst>
        </pc:picChg>
        <pc:picChg chg="add del mod">
          <ac:chgData name="Yesuratnam Veesa" userId="dc02d391-24f4-46fd-945e-8d10e10ce90e" providerId="ADAL" clId="{FBCF45FF-3246-4F58-93A4-FB9051A15B93}" dt="2023-03-25T07:46:56.070" v="2128" actId="478"/>
          <ac:picMkLst>
            <pc:docMk/>
            <pc:sldMk cId="3961214705" sldId="3682"/>
            <ac:picMk id="4" creationId="{056F56E6-20BF-7A91-D2C6-284EA5B5A932}"/>
          </ac:picMkLst>
        </pc:picChg>
        <pc:picChg chg="add mod">
          <ac:chgData name="Yesuratnam Veesa" userId="dc02d391-24f4-46fd-945e-8d10e10ce90e" providerId="ADAL" clId="{FBCF45FF-3246-4F58-93A4-FB9051A15B93}" dt="2023-03-29T11:58:34" v="2724" actId="14100"/>
          <ac:picMkLst>
            <pc:docMk/>
            <pc:sldMk cId="3961214705" sldId="3682"/>
            <ac:picMk id="4" creationId="{EEF9B9F5-1E4E-65FC-D085-4B3FCB00166E}"/>
          </ac:picMkLst>
        </pc:picChg>
      </pc:sldChg>
      <pc:sldChg chg="addSp delSp modSp new mod">
        <pc:chgData name="Yesuratnam Veesa" userId="dc02d391-24f4-46fd-945e-8d10e10ce90e" providerId="ADAL" clId="{FBCF45FF-3246-4F58-93A4-FB9051A15B93}" dt="2023-03-30T11:27:03.065" v="3349" actId="1035"/>
        <pc:sldMkLst>
          <pc:docMk/>
          <pc:sldMk cId="4143376410" sldId="3683"/>
        </pc:sldMkLst>
        <pc:spChg chg="add mod">
          <ac:chgData name="Yesuratnam Veesa" userId="dc02d391-24f4-46fd-945e-8d10e10ce90e" providerId="ADAL" clId="{FBCF45FF-3246-4F58-93A4-FB9051A15B93}" dt="2023-03-30T11:27:03.065" v="3349" actId="1035"/>
          <ac:spMkLst>
            <pc:docMk/>
            <pc:sldMk cId="4143376410" sldId="3683"/>
            <ac:spMk id="3" creationId="{D1CEFA00-62BE-104C-E9B0-8A316F340631}"/>
          </ac:spMkLst>
        </pc:spChg>
        <pc:spChg chg="add del mod">
          <ac:chgData name="Yesuratnam Veesa" userId="dc02d391-24f4-46fd-945e-8d10e10ce90e" providerId="ADAL" clId="{FBCF45FF-3246-4F58-93A4-FB9051A15B93}" dt="2023-03-23T08:25:06.525" v="2080" actId="20577"/>
          <ac:spMkLst>
            <pc:docMk/>
            <pc:sldMk cId="4143376410" sldId="3683"/>
            <ac:spMk id="5" creationId="{C740C083-CF8F-F2DE-5ACC-BA0AA64B502A}"/>
          </ac:spMkLst>
        </pc:spChg>
        <pc:picChg chg="add del mod">
          <ac:chgData name="Yesuratnam Veesa" userId="dc02d391-24f4-46fd-945e-8d10e10ce90e" providerId="ADAL" clId="{FBCF45FF-3246-4F58-93A4-FB9051A15B93}" dt="2023-03-29T12:00:12.046" v="2731" actId="478"/>
          <ac:picMkLst>
            <pc:docMk/>
            <pc:sldMk cId="4143376410" sldId="3683"/>
            <ac:picMk id="3" creationId="{C8DF0035-A34C-8CE6-1BEA-315F11C2E9E1}"/>
          </ac:picMkLst>
        </pc:picChg>
        <pc:picChg chg="add mod">
          <ac:chgData name="Yesuratnam Veesa" userId="dc02d391-24f4-46fd-945e-8d10e10ce90e" providerId="ADAL" clId="{FBCF45FF-3246-4F58-93A4-FB9051A15B93}" dt="2023-03-30T11:06:45.579" v="3092" actId="14100"/>
          <ac:picMkLst>
            <pc:docMk/>
            <pc:sldMk cId="4143376410" sldId="3683"/>
            <ac:picMk id="4" creationId="{6DC83CA2-3B9A-9057-E7F0-59A57C29324B}"/>
          </ac:picMkLst>
        </pc:picChg>
      </pc:sldChg>
      <pc:sldChg chg="addSp delSp modSp new mod">
        <pc:chgData name="Yesuratnam Veesa" userId="dc02d391-24f4-46fd-945e-8d10e10ce90e" providerId="ADAL" clId="{FBCF45FF-3246-4F58-93A4-FB9051A15B93}" dt="2023-03-30T11:06:12.748" v="3091" actId="1076"/>
        <pc:sldMkLst>
          <pc:docMk/>
          <pc:sldMk cId="1676327671" sldId="3684"/>
        </pc:sldMkLst>
        <pc:spChg chg="add mod">
          <ac:chgData name="Yesuratnam Veesa" userId="dc02d391-24f4-46fd-945e-8d10e10ce90e" providerId="ADAL" clId="{FBCF45FF-3246-4F58-93A4-FB9051A15B93}" dt="2023-03-30T11:06:12.748" v="3091" actId="1076"/>
          <ac:spMkLst>
            <pc:docMk/>
            <pc:sldMk cId="1676327671" sldId="3684"/>
            <ac:spMk id="3" creationId="{C3F4BAEA-189C-DD03-19E6-00EE272C38D8}"/>
          </ac:spMkLst>
        </pc:spChg>
        <pc:spChg chg="add mod">
          <ac:chgData name="Yesuratnam Veesa" userId="dc02d391-24f4-46fd-945e-8d10e10ce90e" providerId="ADAL" clId="{FBCF45FF-3246-4F58-93A4-FB9051A15B93}" dt="2023-03-23T08:25:29.342" v="2081" actId="1076"/>
          <ac:spMkLst>
            <pc:docMk/>
            <pc:sldMk cId="1676327671" sldId="3684"/>
            <ac:spMk id="4" creationId="{FCE7F778-6889-2CB7-04EF-0EA5B161C1AC}"/>
          </ac:spMkLst>
        </pc:spChg>
        <pc:picChg chg="add del mod">
          <ac:chgData name="Yesuratnam Veesa" userId="dc02d391-24f4-46fd-945e-8d10e10ce90e" providerId="ADAL" clId="{FBCF45FF-3246-4F58-93A4-FB9051A15B93}" dt="2023-03-23T08:21:14.009" v="2069" actId="478"/>
          <ac:picMkLst>
            <pc:docMk/>
            <pc:sldMk cId="1676327671" sldId="3684"/>
            <ac:picMk id="2" creationId="{E5D1B285-0C14-170A-039E-BFCF02D122FC}"/>
          </ac:picMkLst>
        </pc:picChg>
        <pc:picChg chg="add del mod">
          <ac:chgData name="Yesuratnam Veesa" userId="dc02d391-24f4-46fd-945e-8d10e10ce90e" providerId="ADAL" clId="{FBCF45FF-3246-4F58-93A4-FB9051A15B93}" dt="2023-03-25T07:50:08.896" v="2285" actId="478"/>
          <ac:picMkLst>
            <pc:docMk/>
            <pc:sldMk cId="1676327671" sldId="3684"/>
            <ac:picMk id="5" creationId="{73854D25-6897-1CC7-BE5A-707C7EB71B7B}"/>
          </ac:picMkLst>
        </pc:picChg>
        <pc:picChg chg="add mod">
          <ac:chgData name="Yesuratnam Veesa" userId="dc02d391-24f4-46fd-945e-8d10e10ce90e" providerId="ADAL" clId="{FBCF45FF-3246-4F58-93A4-FB9051A15B93}" dt="2023-03-30T11:00:12.509" v="2959" actId="14100"/>
          <ac:picMkLst>
            <pc:docMk/>
            <pc:sldMk cId="1676327671" sldId="3684"/>
            <ac:picMk id="5" creationId="{CC8290F4-3A7A-27F9-FF4B-99B79D914764}"/>
          </ac:picMkLst>
        </pc:picChg>
        <pc:picChg chg="add del mod">
          <ac:chgData name="Yesuratnam Veesa" userId="dc02d391-24f4-46fd-945e-8d10e10ce90e" providerId="ADAL" clId="{FBCF45FF-3246-4F58-93A4-FB9051A15B93}" dt="2023-03-29T11:58:45.188" v="2725" actId="478"/>
          <ac:picMkLst>
            <pc:docMk/>
            <pc:sldMk cId="1676327671" sldId="3684"/>
            <ac:picMk id="7" creationId="{59833F2B-15A8-58D4-7279-038244C81B8F}"/>
          </ac:picMkLst>
        </pc:picChg>
      </pc:sldChg>
      <pc:sldChg chg="new del">
        <pc:chgData name="Yesuratnam Veesa" userId="dc02d391-24f4-46fd-945e-8d10e10ce90e" providerId="ADAL" clId="{FBCF45FF-3246-4F58-93A4-FB9051A15B93}" dt="2023-03-21T09:44:01.713" v="1407" actId="2696"/>
        <pc:sldMkLst>
          <pc:docMk/>
          <pc:sldMk cId="2518534815" sldId="3685"/>
        </pc:sldMkLst>
      </pc:sldChg>
      <pc:sldChg chg="addSp delSp modSp new mod">
        <pc:chgData name="Yesuratnam Veesa" userId="dc02d391-24f4-46fd-945e-8d10e10ce90e" providerId="ADAL" clId="{FBCF45FF-3246-4F58-93A4-FB9051A15B93}" dt="2023-03-30T10:52:47.141" v="2835" actId="20577"/>
        <pc:sldMkLst>
          <pc:docMk/>
          <pc:sldMk cId="2693100422" sldId="3686"/>
        </pc:sldMkLst>
        <pc:spChg chg="add mod">
          <ac:chgData name="Yesuratnam Veesa" userId="dc02d391-24f4-46fd-945e-8d10e10ce90e" providerId="ADAL" clId="{FBCF45FF-3246-4F58-93A4-FB9051A15B93}" dt="2023-03-30T10:52:47.141" v="2835" actId="20577"/>
          <ac:spMkLst>
            <pc:docMk/>
            <pc:sldMk cId="2693100422" sldId="3686"/>
            <ac:spMk id="3" creationId="{68D9000F-8E3A-0100-8023-C4A1005B024D}"/>
          </ac:spMkLst>
        </pc:spChg>
        <pc:spChg chg="add mod">
          <ac:chgData name="Yesuratnam Veesa" userId="dc02d391-24f4-46fd-945e-8d10e10ce90e" providerId="ADAL" clId="{FBCF45FF-3246-4F58-93A4-FB9051A15B93}" dt="2023-03-21T09:43:26.090" v="1404" actId="113"/>
          <ac:spMkLst>
            <pc:docMk/>
            <pc:sldMk cId="2693100422" sldId="3686"/>
            <ac:spMk id="4" creationId="{D903861D-649B-A274-CFF5-8082DF0D8F3D}"/>
          </ac:spMkLst>
        </pc:spChg>
        <pc:picChg chg="add del mod">
          <ac:chgData name="Yesuratnam Veesa" userId="dc02d391-24f4-46fd-945e-8d10e10ce90e" providerId="ADAL" clId="{FBCF45FF-3246-4F58-93A4-FB9051A15B93}" dt="2023-03-23T08:11:24.337" v="1970" actId="478"/>
          <ac:picMkLst>
            <pc:docMk/>
            <pc:sldMk cId="2693100422" sldId="3686"/>
            <ac:picMk id="2" creationId="{5C8A1C3B-A4A1-D8AF-177A-7E7E97D10F5E}"/>
          </ac:picMkLst>
        </pc:picChg>
        <pc:picChg chg="add del mod">
          <ac:chgData name="Yesuratnam Veesa" userId="dc02d391-24f4-46fd-945e-8d10e10ce90e" providerId="ADAL" clId="{FBCF45FF-3246-4F58-93A4-FB9051A15B93}" dt="2023-03-29T11:55:07.237" v="2701" actId="478"/>
          <ac:picMkLst>
            <pc:docMk/>
            <pc:sldMk cId="2693100422" sldId="3686"/>
            <ac:picMk id="5" creationId="{B296282F-E88E-0E06-B016-349D39A590BA}"/>
          </ac:picMkLst>
        </pc:picChg>
        <pc:picChg chg="add del mod">
          <ac:chgData name="Yesuratnam Veesa" userId="dc02d391-24f4-46fd-945e-8d10e10ce90e" providerId="ADAL" clId="{FBCF45FF-3246-4F58-93A4-FB9051A15B93}" dt="2023-03-25T07:44:27.922" v="2112" actId="478"/>
          <ac:picMkLst>
            <pc:docMk/>
            <pc:sldMk cId="2693100422" sldId="3686"/>
            <ac:picMk id="6" creationId="{B71B4957-1551-F691-02FF-8D8ECB9317DE}"/>
          </ac:picMkLst>
        </pc:picChg>
        <pc:picChg chg="add mod">
          <ac:chgData name="Yesuratnam Veesa" userId="dc02d391-24f4-46fd-945e-8d10e10ce90e" providerId="ADAL" clId="{FBCF45FF-3246-4F58-93A4-FB9051A15B93}" dt="2023-03-29T11:55:25.882" v="2706" actId="14100"/>
          <ac:picMkLst>
            <pc:docMk/>
            <pc:sldMk cId="2693100422" sldId="3686"/>
            <ac:picMk id="6" creationId="{F091B1F6-7B3D-FAE8-D08B-57D65720F3DE}"/>
          </ac:picMkLst>
        </pc:picChg>
      </pc:sldChg>
      <pc:sldChg chg="addSp delSp modSp new mod">
        <pc:chgData name="Yesuratnam Veesa" userId="dc02d391-24f4-46fd-945e-8d10e10ce90e" providerId="ADAL" clId="{FBCF45FF-3246-4F58-93A4-FB9051A15B93}" dt="2023-03-30T10:55:44.143" v="2901" actId="255"/>
        <pc:sldMkLst>
          <pc:docMk/>
          <pc:sldMk cId="3258801222" sldId="3687"/>
        </pc:sldMkLst>
        <pc:spChg chg="add mod">
          <ac:chgData name="Yesuratnam Veesa" userId="dc02d391-24f4-46fd-945e-8d10e10ce90e" providerId="ADAL" clId="{FBCF45FF-3246-4F58-93A4-FB9051A15B93}" dt="2023-03-21T09:43:00.658" v="1401" actId="113"/>
          <ac:spMkLst>
            <pc:docMk/>
            <pc:sldMk cId="3258801222" sldId="3687"/>
            <ac:spMk id="4" creationId="{93BAE653-B148-1DDF-ED3E-2CD9658892AD}"/>
          </ac:spMkLst>
        </pc:spChg>
        <pc:spChg chg="add mod">
          <ac:chgData name="Yesuratnam Veesa" userId="dc02d391-24f4-46fd-945e-8d10e10ce90e" providerId="ADAL" clId="{FBCF45FF-3246-4F58-93A4-FB9051A15B93}" dt="2023-03-30T10:55:44.143" v="2901" actId="255"/>
          <ac:spMkLst>
            <pc:docMk/>
            <pc:sldMk cId="3258801222" sldId="3687"/>
            <ac:spMk id="5" creationId="{9663CEE1-DFF6-DA73-6909-FC2EEC33E7B1}"/>
          </ac:spMkLst>
        </pc:spChg>
        <pc:picChg chg="add del mod">
          <ac:chgData name="Yesuratnam Veesa" userId="dc02d391-24f4-46fd-945e-8d10e10ce90e" providerId="ADAL" clId="{FBCF45FF-3246-4F58-93A4-FB9051A15B93}" dt="2023-03-23T08:16:27.334" v="2049" actId="478"/>
          <ac:picMkLst>
            <pc:docMk/>
            <pc:sldMk cId="3258801222" sldId="3687"/>
            <ac:picMk id="2" creationId="{5C196FB2-FEA9-AC46-1A11-62820CD01A64}"/>
          </ac:picMkLst>
        </pc:picChg>
        <pc:picChg chg="add del mod">
          <ac:chgData name="Yesuratnam Veesa" userId="dc02d391-24f4-46fd-945e-8d10e10ce90e" providerId="ADAL" clId="{FBCF45FF-3246-4F58-93A4-FB9051A15B93}" dt="2023-03-29T11:56:08.308" v="2707" actId="478"/>
          <ac:picMkLst>
            <pc:docMk/>
            <pc:sldMk cId="3258801222" sldId="3687"/>
            <ac:picMk id="3" creationId="{709D7EE1-EABC-E50D-5839-49F68A9BC925}"/>
          </ac:picMkLst>
        </pc:picChg>
        <pc:picChg chg="add mod">
          <ac:chgData name="Yesuratnam Veesa" userId="dc02d391-24f4-46fd-945e-8d10e10ce90e" providerId="ADAL" clId="{FBCF45FF-3246-4F58-93A4-FB9051A15B93}" dt="2023-03-29T11:56:30.447" v="2712" actId="14100"/>
          <ac:picMkLst>
            <pc:docMk/>
            <pc:sldMk cId="3258801222" sldId="3687"/>
            <ac:picMk id="6" creationId="{9EB13154-93A8-98F3-642F-CFDA43ACEA91}"/>
          </ac:picMkLst>
        </pc:picChg>
        <pc:picChg chg="add del mod">
          <ac:chgData name="Yesuratnam Veesa" userId="dc02d391-24f4-46fd-945e-8d10e10ce90e" providerId="ADAL" clId="{FBCF45FF-3246-4F58-93A4-FB9051A15B93}" dt="2023-03-23T08:17:39.785" v="2053" actId="478"/>
          <ac:picMkLst>
            <pc:docMk/>
            <pc:sldMk cId="3258801222" sldId="3687"/>
            <ac:picMk id="7" creationId="{2DBBE0DD-7707-EF16-44B4-D2DC9B27B494}"/>
          </ac:picMkLst>
        </pc:picChg>
        <pc:picChg chg="add del mod">
          <ac:chgData name="Yesuratnam Veesa" userId="dc02d391-24f4-46fd-945e-8d10e10ce90e" providerId="ADAL" clId="{FBCF45FF-3246-4F58-93A4-FB9051A15B93}" dt="2023-03-25T07:45:07.514" v="2116" actId="478"/>
          <ac:picMkLst>
            <pc:docMk/>
            <pc:sldMk cId="3258801222" sldId="3687"/>
            <ac:picMk id="9" creationId="{6C3CB80C-CB62-9D2D-3FC5-1C5083B476BC}"/>
          </ac:picMkLst>
        </pc:picChg>
      </pc:sldChg>
      <pc:sldChg chg="addSp delSp modSp new mod">
        <pc:chgData name="Yesuratnam Veesa" userId="dc02d391-24f4-46fd-945e-8d10e10ce90e" providerId="ADAL" clId="{FBCF45FF-3246-4F58-93A4-FB9051A15B93}" dt="2023-03-30T10:59:46.837" v="2957"/>
        <pc:sldMkLst>
          <pc:docMk/>
          <pc:sldMk cId="290117717" sldId="3688"/>
        </pc:sldMkLst>
        <pc:spChg chg="add mod">
          <ac:chgData name="Yesuratnam Veesa" userId="dc02d391-24f4-46fd-945e-8d10e10ce90e" providerId="ADAL" clId="{FBCF45FF-3246-4F58-93A4-FB9051A15B93}" dt="2023-03-21T09:42:43.091" v="1399" actId="2711"/>
          <ac:spMkLst>
            <pc:docMk/>
            <pc:sldMk cId="290117717" sldId="3688"/>
            <ac:spMk id="4" creationId="{CE94ED05-9EB8-4787-469B-DB383338E883}"/>
          </ac:spMkLst>
        </pc:spChg>
        <pc:spChg chg="add mod">
          <ac:chgData name="Yesuratnam Veesa" userId="dc02d391-24f4-46fd-945e-8d10e10ce90e" providerId="ADAL" clId="{FBCF45FF-3246-4F58-93A4-FB9051A15B93}" dt="2023-03-30T10:59:46.837" v="2957"/>
          <ac:spMkLst>
            <pc:docMk/>
            <pc:sldMk cId="290117717" sldId="3688"/>
            <ac:spMk id="7" creationId="{CA1F1C97-625C-7483-89DF-8C70F83F86C1}"/>
          </ac:spMkLst>
        </pc:spChg>
        <pc:picChg chg="add del mod">
          <ac:chgData name="Yesuratnam Veesa" userId="dc02d391-24f4-46fd-945e-8d10e10ce90e" providerId="ADAL" clId="{FBCF45FF-3246-4F58-93A4-FB9051A15B93}" dt="2023-03-23T08:18:52.199" v="2060" actId="478"/>
          <ac:picMkLst>
            <pc:docMk/>
            <pc:sldMk cId="290117717" sldId="3688"/>
            <ac:picMk id="2" creationId="{139673E4-F356-9177-0A19-699CE2FD7C83}"/>
          </ac:picMkLst>
        </pc:picChg>
        <pc:picChg chg="add del mod">
          <ac:chgData name="Yesuratnam Veesa" userId="dc02d391-24f4-46fd-945e-8d10e10ce90e" providerId="ADAL" clId="{FBCF45FF-3246-4F58-93A4-FB9051A15B93}" dt="2023-03-29T11:56:44.931" v="2713" actId="478"/>
          <ac:picMkLst>
            <pc:docMk/>
            <pc:sldMk cId="290117717" sldId="3688"/>
            <ac:picMk id="3" creationId="{08A58232-8DF6-3791-ECDB-89812FA7CCE4}"/>
          </ac:picMkLst>
        </pc:picChg>
        <pc:picChg chg="add mod">
          <ac:chgData name="Yesuratnam Veesa" userId="dc02d391-24f4-46fd-945e-8d10e10ce90e" providerId="ADAL" clId="{FBCF45FF-3246-4F58-93A4-FB9051A15B93}" dt="2023-03-30T10:58:16.347" v="2950" actId="14100"/>
          <ac:picMkLst>
            <pc:docMk/>
            <pc:sldMk cId="290117717" sldId="3688"/>
            <ac:picMk id="5" creationId="{0868424C-B288-7AC1-CF64-7048C65882EA}"/>
          </ac:picMkLst>
        </pc:picChg>
        <pc:picChg chg="add del mod">
          <ac:chgData name="Yesuratnam Veesa" userId="dc02d391-24f4-46fd-945e-8d10e10ce90e" providerId="ADAL" clId="{FBCF45FF-3246-4F58-93A4-FB9051A15B93}" dt="2023-03-25T07:46:06.972" v="2122" actId="478"/>
          <ac:picMkLst>
            <pc:docMk/>
            <pc:sldMk cId="290117717" sldId="3688"/>
            <ac:picMk id="5" creationId="{EC9E6358-7847-7776-5014-F0ECCDCF062A}"/>
          </ac:picMkLst>
        </pc:picChg>
      </pc:sldChg>
      <pc:sldChg chg="addSp modSp new mod">
        <pc:chgData name="Yesuratnam Veesa" userId="dc02d391-24f4-46fd-945e-8d10e10ce90e" providerId="ADAL" clId="{FBCF45FF-3246-4F58-93A4-FB9051A15B93}" dt="2023-03-23T07:33:11.862" v="1921" actId="255"/>
        <pc:sldMkLst>
          <pc:docMk/>
          <pc:sldMk cId="3685256721" sldId="3689"/>
        </pc:sldMkLst>
        <pc:spChg chg="add mod">
          <ac:chgData name="Yesuratnam Veesa" userId="dc02d391-24f4-46fd-945e-8d10e10ce90e" providerId="ADAL" clId="{FBCF45FF-3246-4F58-93A4-FB9051A15B93}" dt="2023-03-23T07:33:11.862" v="1921" actId="255"/>
          <ac:spMkLst>
            <pc:docMk/>
            <pc:sldMk cId="3685256721" sldId="3689"/>
            <ac:spMk id="2" creationId="{4E34534C-7B63-6DFA-5576-FA68B4403D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68CAE-88CD-4C00-BB7F-8FE01F41646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3F07D-83D1-47D5-A977-23A19A89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72">
            <a:extLst>
              <a:ext uri="{FF2B5EF4-FFF2-40B4-BE49-F238E27FC236}">
                <a16:creationId xmlns:a16="http://schemas.microsoft.com/office/drawing/2014/main" id="{D0D72CA4-8F34-2F4D-BB79-AB5E7D45DD37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04BEA15-7E6D-DA41-9FCD-014AAFE0E196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41934-3203-6844-B905-F9225AE14FF0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object 43">
            <a:extLst>
              <a:ext uri="{FF2B5EF4-FFF2-40B4-BE49-F238E27FC236}">
                <a16:creationId xmlns:a16="http://schemas.microsoft.com/office/drawing/2014/main" id="{FF939B00-CEDB-8749-A6D0-2F69C75D1A3B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97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72">
            <a:extLst>
              <a:ext uri="{FF2B5EF4-FFF2-40B4-BE49-F238E27FC236}">
                <a16:creationId xmlns:a16="http://schemas.microsoft.com/office/drawing/2014/main" id="{2B402E28-9A79-3641-89BC-4FF7C0924963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15422CD-E1E9-534D-9C41-03E61A7378E7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C664C-C676-6740-926E-F7CDFFB7289E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object 43">
            <a:extLst>
              <a:ext uri="{FF2B5EF4-FFF2-40B4-BE49-F238E27FC236}">
                <a16:creationId xmlns:a16="http://schemas.microsoft.com/office/drawing/2014/main" id="{27727916-8EAF-2E4C-A505-452AE4667710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1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72">
            <a:extLst>
              <a:ext uri="{FF2B5EF4-FFF2-40B4-BE49-F238E27FC236}">
                <a16:creationId xmlns:a16="http://schemas.microsoft.com/office/drawing/2014/main" id="{4A333E7E-76D8-4D49-99E1-875297552508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48468D0-DFAD-2D45-B55D-2DC16669A151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72DF7-BEFF-7E4D-91D3-56863D810195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id="{0BDC4978-9010-5D47-88C7-27830AC86D15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1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object 72">
            <a:extLst>
              <a:ext uri="{FF2B5EF4-FFF2-40B4-BE49-F238E27FC236}">
                <a16:creationId xmlns:a16="http://schemas.microsoft.com/office/drawing/2014/main" id="{70DEA802-D075-264C-8ECE-7E16BAF3C6EA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223D8B-6EF3-2C43-B7A6-4DCE2BA067CA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19742-D458-5B46-8D57-5076560956EB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20138D36-98B8-7A4B-A472-D2C8BA1EDAFE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5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5379720" cy="83099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© Copyright 2021. All Rights Reserved.</a:t>
            </a:r>
          </a:p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object 72">
            <a:extLst>
              <a:ext uri="{FF2B5EF4-FFF2-40B4-BE49-F238E27FC236}">
                <a16:creationId xmlns:a16="http://schemas.microsoft.com/office/drawing/2014/main" id="{1978D8CA-2DD6-C044-AD0A-D7A30CD123C1}"/>
              </a:ext>
            </a:extLst>
          </p:cNvPr>
          <p:cNvSpPr/>
          <p:nvPr userDrawn="1"/>
        </p:nvSpPr>
        <p:spPr>
          <a:xfrm>
            <a:off x="10230927" y="137160"/>
            <a:ext cx="1885035" cy="41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11E5D8C-1578-6245-81C6-6C15AEDE2E51}"/>
              </a:ext>
            </a:extLst>
          </p:cNvPr>
          <p:cNvSpPr/>
          <p:nvPr userDrawn="1"/>
        </p:nvSpPr>
        <p:spPr>
          <a:xfrm flipV="1">
            <a:off x="228600" y="715864"/>
            <a:ext cx="5410200" cy="45719"/>
          </a:xfrm>
          <a:custGeom>
            <a:avLst/>
            <a:gdLst/>
            <a:ahLst/>
            <a:cxnLst/>
            <a:rect l="l" t="t" r="r" b="b"/>
            <a:pathLst>
              <a:path w="4109085">
                <a:moveTo>
                  <a:pt x="0" y="0"/>
                </a:moveTo>
                <a:lnTo>
                  <a:pt x="4108957" y="0"/>
                </a:lnTo>
              </a:path>
            </a:pathLst>
          </a:custGeom>
          <a:ln w="57150">
            <a:solidFill>
              <a:srgbClr val="EB5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4AF38-0D1D-2143-8388-3810081856B3}"/>
              </a:ext>
            </a:extLst>
          </p:cNvPr>
          <p:cNvSpPr txBox="1"/>
          <p:nvPr userDrawn="1"/>
        </p:nvSpPr>
        <p:spPr>
          <a:xfrm>
            <a:off x="9372600" y="6578809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2021. All Rights Reserved.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43">
            <a:extLst>
              <a:ext uri="{FF2B5EF4-FFF2-40B4-BE49-F238E27FC236}">
                <a16:creationId xmlns:a16="http://schemas.microsoft.com/office/drawing/2014/main" id="{1A78DD27-8978-5149-9DA8-9BE1793F567A}"/>
              </a:ext>
            </a:extLst>
          </p:cNvPr>
          <p:cNvSpPr/>
          <p:nvPr userDrawn="1"/>
        </p:nvSpPr>
        <p:spPr>
          <a:xfrm>
            <a:off x="0" y="6781800"/>
            <a:ext cx="12192000" cy="81280"/>
          </a:xfrm>
          <a:custGeom>
            <a:avLst/>
            <a:gdLst/>
            <a:ahLst/>
            <a:cxnLst/>
            <a:rect l="l" t="t" r="r" b="b"/>
            <a:pathLst>
              <a:path w="12192000" h="81279">
                <a:moveTo>
                  <a:pt x="12192000" y="0"/>
                </a:moveTo>
                <a:lnTo>
                  <a:pt x="0" y="0"/>
                </a:lnTo>
                <a:lnTo>
                  <a:pt x="0" y="80770"/>
                </a:lnTo>
                <a:lnTo>
                  <a:pt x="12192000" y="807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15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6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mobilelabs-my.sharepoint.com/personal/yesuratnam_veesa_motivitylabs_com/Documents/Desktop/Health_Insurance/High%20Level%20Document_Format_Ratnam.docx" TargetMode="External"/><Relationship Id="rId2" Type="http://schemas.openxmlformats.org/officeDocument/2006/relationships/hyperlink" Target="https://corpusmobilelabs-my.sharepoint.com/personal/yesuratnam_veesa_motivitylabs_com/Documents/Desktop/Health_Insurance/Low%20level%20design%20document.doc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file:////Users/raghutammina/Library/Containers/com.microsoft.Outlook/Data/Library/Caches/Signatures/signature_1950654824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/Users/raghutammina/Library/Containers/com.microsoft.Outlook/Data/Library/Caches/Signatures/signature_1636504040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8.jpe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file:////Users/raghutammina/Library/Containers/com.microsoft.Outlook/Data/Library/Caches/Signatures/signature_160923979" TargetMode="Externa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>
            <a:extLst>
              <a:ext uri="{FF2B5EF4-FFF2-40B4-BE49-F238E27FC236}">
                <a16:creationId xmlns:a16="http://schemas.microsoft.com/office/drawing/2014/main" id="{A6CF6476-D77B-1CE8-FFD4-DC67FA3F26B2}"/>
              </a:ext>
            </a:extLst>
          </p:cNvPr>
          <p:cNvGrpSpPr/>
          <p:nvPr/>
        </p:nvGrpSpPr>
        <p:grpSpPr>
          <a:xfrm>
            <a:off x="1417536" y="833600"/>
            <a:ext cx="10774464" cy="5038344"/>
            <a:chOff x="1417535" y="909827"/>
            <a:chExt cx="10774464" cy="5038344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55EB7D5-B66B-E763-CCAE-4C9C55DB6820}"/>
                </a:ext>
              </a:extLst>
            </p:cNvPr>
            <p:cNvSpPr/>
            <p:nvPr/>
          </p:nvSpPr>
          <p:spPr>
            <a:xfrm>
              <a:off x="5201054" y="909827"/>
              <a:ext cx="6990945" cy="5038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EA84077-C944-7E04-649D-3BD3D71515C1}"/>
                </a:ext>
              </a:extLst>
            </p:cNvPr>
            <p:cNvSpPr/>
            <p:nvPr/>
          </p:nvSpPr>
          <p:spPr>
            <a:xfrm>
              <a:off x="1417535" y="915606"/>
              <a:ext cx="374015" cy="1920875"/>
            </a:xfrm>
            <a:custGeom>
              <a:avLst/>
              <a:gdLst/>
              <a:ahLst/>
              <a:cxnLst/>
              <a:rect l="l" t="t" r="r" b="b"/>
              <a:pathLst>
                <a:path w="374014" h="1920875">
                  <a:moveTo>
                    <a:pt x="373748" y="1605927"/>
                  </a:moveTo>
                  <a:lnTo>
                    <a:pt x="366306" y="1601597"/>
                  </a:lnTo>
                  <a:lnTo>
                    <a:pt x="366306" y="1610664"/>
                  </a:lnTo>
                  <a:lnTo>
                    <a:pt x="366306" y="1811667"/>
                  </a:lnTo>
                  <a:lnTo>
                    <a:pt x="193649" y="1911819"/>
                  </a:lnTo>
                  <a:lnTo>
                    <a:pt x="24472" y="1813699"/>
                  </a:lnTo>
                  <a:lnTo>
                    <a:pt x="195681" y="1714207"/>
                  </a:lnTo>
                  <a:lnTo>
                    <a:pt x="197713" y="1712861"/>
                  </a:lnTo>
                  <a:lnTo>
                    <a:pt x="197713" y="1512874"/>
                  </a:lnTo>
                  <a:lnTo>
                    <a:pt x="366306" y="1610664"/>
                  </a:lnTo>
                  <a:lnTo>
                    <a:pt x="366306" y="1601597"/>
                  </a:lnTo>
                  <a:lnTo>
                    <a:pt x="209918" y="1510512"/>
                  </a:lnTo>
                  <a:lnTo>
                    <a:pt x="197713" y="1503413"/>
                  </a:lnTo>
                  <a:lnTo>
                    <a:pt x="197713" y="67005"/>
                  </a:lnTo>
                  <a:lnTo>
                    <a:pt x="82600" y="0"/>
                  </a:lnTo>
                  <a:lnTo>
                    <a:pt x="67716" y="0"/>
                  </a:lnTo>
                  <a:lnTo>
                    <a:pt x="190258" y="71069"/>
                  </a:lnTo>
                  <a:lnTo>
                    <a:pt x="190258" y="1503019"/>
                  </a:lnTo>
                  <a:lnTo>
                    <a:pt x="190258" y="1512481"/>
                  </a:lnTo>
                  <a:lnTo>
                    <a:pt x="190258" y="1708797"/>
                  </a:lnTo>
                  <a:lnTo>
                    <a:pt x="20993" y="1806943"/>
                  </a:lnTo>
                  <a:lnTo>
                    <a:pt x="20993" y="1610664"/>
                  </a:lnTo>
                  <a:lnTo>
                    <a:pt x="190258" y="1512481"/>
                  </a:lnTo>
                  <a:lnTo>
                    <a:pt x="190258" y="1503019"/>
                  </a:lnTo>
                  <a:lnTo>
                    <a:pt x="13550" y="1605927"/>
                  </a:lnTo>
                  <a:lnTo>
                    <a:pt x="13550" y="1811261"/>
                  </a:lnTo>
                  <a:lnTo>
                    <a:pt x="0" y="1819109"/>
                  </a:lnTo>
                  <a:lnTo>
                    <a:pt x="0" y="1827911"/>
                  </a:lnTo>
                  <a:lnTo>
                    <a:pt x="17246" y="1817890"/>
                  </a:lnTo>
                  <a:lnTo>
                    <a:pt x="193649" y="1920621"/>
                  </a:lnTo>
                  <a:lnTo>
                    <a:pt x="208749" y="1911819"/>
                  </a:lnTo>
                  <a:lnTo>
                    <a:pt x="373748" y="1815731"/>
                  </a:lnTo>
                  <a:lnTo>
                    <a:pt x="373748" y="160592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F5BD0D4D-F458-A52D-462F-F3B38D684657}"/>
                </a:ext>
              </a:extLst>
            </p:cNvPr>
            <p:cNvSpPr/>
            <p:nvPr/>
          </p:nvSpPr>
          <p:spPr>
            <a:xfrm>
              <a:off x="1485252" y="915606"/>
              <a:ext cx="251872" cy="737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10798BE-E5EF-D305-BB6A-AC33E7F7EF60}"/>
                </a:ext>
              </a:extLst>
            </p:cNvPr>
            <p:cNvSpPr/>
            <p:nvPr/>
          </p:nvSpPr>
          <p:spPr>
            <a:xfrm>
              <a:off x="1417535" y="980579"/>
              <a:ext cx="2313305" cy="2472055"/>
            </a:xfrm>
            <a:custGeom>
              <a:avLst/>
              <a:gdLst/>
              <a:ahLst/>
              <a:cxnLst/>
              <a:rect l="l" t="t" r="r" b="b"/>
              <a:pathLst>
                <a:path w="2313304" h="2472054">
                  <a:moveTo>
                    <a:pt x="2312911" y="1233043"/>
                  </a:moveTo>
                  <a:lnTo>
                    <a:pt x="2305456" y="1228712"/>
                  </a:lnTo>
                  <a:lnTo>
                    <a:pt x="2305456" y="1237780"/>
                  </a:lnTo>
                  <a:lnTo>
                    <a:pt x="2305456" y="2053932"/>
                  </a:lnTo>
                  <a:lnTo>
                    <a:pt x="1604010" y="2462022"/>
                  </a:lnTo>
                  <a:lnTo>
                    <a:pt x="902550" y="2053932"/>
                  </a:lnTo>
                  <a:lnTo>
                    <a:pt x="902550" y="1237780"/>
                  </a:lnTo>
                  <a:lnTo>
                    <a:pt x="1604010" y="829691"/>
                  </a:lnTo>
                  <a:lnTo>
                    <a:pt x="2305456" y="1237780"/>
                  </a:lnTo>
                  <a:lnTo>
                    <a:pt x="2305456" y="1228712"/>
                  </a:lnTo>
                  <a:lnTo>
                    <a:pt x="1620278" y="829691"/>
                  </a:lnTo>
                  <a:lnTo>
                    <a:pt x="1604010" y="820216"/>
                  </a:lnTo>
                  <a:lnTo>
                    <a:pt x="902550" y="1228712"/>
                  </a:lnTo>
                  <a:lnTo>
                    <a:pt x="902550" y="412140"/>
                  </a:lnTo>
                  <a:lnTo>
                    <a:pt x="193649" y="0"/>
                  </a:lnTo>
                  <a:lnTo>
                    <a:pt x="0" y="112344"/>
                  </a:lnTo>
                  <a:lnTo>
                    <a:pt x="0" y="121132"/>
                  </a:lnTo>
                  <a:lnTo>
                    <a:pt x="193649" y="8801"/>
                  </a:lnTo>
                  <a:lnTo>
                    <a:pt x="895096" y="416877"/>
                  </a:lnTo>
                  <a:lnTo>
                    <a:pt x="895096" y="1233043"/>
                  </a:lnTo>
                  <a:lnTo>
                    <a:pt x="193649" y="1641792"/>
                  </a:lnTo>
                  <a:lnTo>
                    <a:pt x="0" y="1528775"/>
                  </a:lnTo>
                  <a:lnTo>
                    <a:pt x="0" y="1537576"/>
                  </a:lnTo>
                  <a:lnTo>
                    <a:pt x="191617" y="1649234"/>
                  </a:lnTo>
                  <a:lnTo>
                    <a:pt x="193649" y="1650593"/>
                  </a:lnTo>
                  <a:lnTo>
                    <a:pt x="895096" y="1242288"/>
                  </a:lnTo>
                  <a:lnTo>
                    <a:pt x="895096" y="2058670"/>
                  </a:lnTo>
                  <a:lnTo>
                    <a:pt x="1604010" y="2471496"/>
                  </a:lnTo>
                  <a:lnTo>
                    <a:pt x="1620278" y="2462022"/>
                  </a:lnTo>
                  <a:lnTo>
                    <a:pt x="2312911" y="2058670"/>
                  </a:lnTo>
                  <a:lnTo>
                    <a:pt x="2312911" y="123304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8DE6E2D-9F11-F24B-ED0D-9C21E3A36DFE}"/>
                </a:ext>
              </a:extLst>
            </p:cNvPr>
            <p:cNvSpPr/>
            <p:nvPr/>
          </p:nvSpPr>
          <p:spPr>
            <a:xfrm>
              <a:off x="2894932" y="915606"/>
              <a:ext cx="252549" cy="73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8F0070B5-75C3-EF07-7748-66AC0FD3FD16}"/>
                </a:ext>
              </a:extLst>
            </p:cNvPr>
            <p:cNvSpPr/>
            <p:nvPr/>
          </p:nvSpPr>
          <p:spPr>
            <a:xfrm>
              <a:off x="2312643" y="979897"/>
              <a:ext cx="1417955" cy="1651635"/>
            </a:xfrm>
            <a:custGeom>
              <a:avLst/>
              <a:gdLst/>
              <a:ahLst/>
              <a:cxnLst/>
              <a:rect l="l" t="t" r="r" b="b"/>
              <a:pathLst>
                <a:path w="1417954" h="1651635">
                  <a:moveTo>
                    <a:pt x="708902" y="0"/>
                  </a:moveTo>
                  <a:lnTo>
                    <a:pt x="0" y="412817"/>
                  </a:lnTo>
                  <a:lnTo>
                    <a:pt x="0" y="1238451"/>
                  </a:lnTo>
                  <a:lnTo>
                    <a:pt x="706870" y="1649916"/>
                  </a:lnTo>
                  <a:lnTo>
                    <a:pt x="708902" y="1651270"/>
                  </a:lnTo>
                  <a:lnTo>
                    <a:pt x="725180" y="1641795"/>
                  </a:lnTo>
                  <a:lnTo>
                    <a:pt x="708902" y="1641795"/>
                  </a:lnTo>
                  <a:lnTo>
                    <a:pt x="7447" y="1233714"/>
                  </a:lnTo>
                  <a:lnTo>
                    <a:pt x="7447" y="417554"/>
                  </a:lnTo>
                  <a:lnTo>
                    <a:pt x="708902" y="9474"/>
                  </a:lnTo>
                  <a:lnTo>
                    <a:pt x="725171" y="9474"/>
                  </a:lnTo>
                  <a:lnTo>
                    <a:pt x="708902" y="0"/>
                  </a:lnTo>
                  <a:close/>
                </a:path>
                <a:path w="1417954" h="1651635">
                  <a:moveTo>
                    <a:pt x="725171" y="9474"/>
                  </a:moveTo>
                  <a:lnTo>
                    <a:pt x="708902" y="9474"/>
                  </a:lnTo>
                  <a:lnTo>
                    <a:pt x="1410356" y="417554"/>
                  </a:lnTo>
                  <a:lnTo>
                    <a:pt x="1410356" y="1233714"/>
                  </a:lnTo>
                  <a:lnTo>
                    <a:pt x="708902" y="1641795"/>
                  </a:lnTo>
                  <a:lnTo>
                    <a:pt x="725180" y="1641795"/>
                  </a:lnTo>
                  <a:lnTo>
                    <a:pt x="1415773" y="1239805"/>
                  </a:lnTo>
                  <a:lnTo>
                    <a:pt x="1417803" y="1238451"/>
                  </a:lnTo>
                  <a:lnTo>
                    <a:pt x="1417803" y="412817"/>
                  </a:lnTo>
                  <a:lnTo>
                    <a:pt x="725171" y="94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1B47E5A8-4A4C-11D4-CEC1-BACBF95FF34E}"/>
                </a:ext>
              </a:extLst>
            </p:cNvPr>
            <p:cNvSpPr/>
            <p:nvPr/>
          </p:nvSpPr>
          <p:spPr>
            <a:xfrm>
              <a:off x="2894932" y="915606"/>
              <a:ext cx="252549" cy="73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056D34B-AF09-C98D-C352-E12876E0CB4B}"/>
                </a:ext>
              </a:extLst>
            </p:cNvPr>
            <p:cNvSpPr/>
            <p:nvPr/>
          </p:nvSpPr>
          <p:spPr>
            <a:xfrm>
              <a:off x="2312632" y="915606"/>
              <a:ext cx="5647690" cy="4999355"/>
            </a:xfrm>
            <a:custGeom>
              <a:avLst/>
              <a:gdLst/>
              <a:ahLst/>
              <a:cxnLst/>
              <a:rect l="l" t="t" r="r" b="b"/>
              <a:pathLst>
                <a:path w="5647690" h="4999355">
                  <a:moveTo>
                    <a:pt x="3884409" y="3966438"/>
                  </a:moveTo>
                  <a:lnTo>
                    <a:pt x="3876967" y="3962120"/>
                  </a:lnTo>
                  <a:lnTo>
                    <a:pt x="3876967" y="3971175"/>
                  </a:lnTo>
                  <a:lnTo>
                    <a:pt x="3876967" y="4377220"/>
                  </a:lnTo>
                  <a:lnTo>
                    <a:pt x="3528263" y="4580229"/>
                  </a:lnTo>
                  <a:lnTo>
                    <a:pt x="3179572" y="4377220"/>
                  </a:lnTo>
                  <a:lnTo>
                    <a:pt x="3179572" y="3971175"/>
                  </a:lnTo>
                  <a:lnTo>
                    <a:pt x="3528263" y="3768153"/>
                  </a:lnTo>
                  <a:lnTo>
                    <a:pt x="3876967" y="3971175"/>
                  </a:lnTo>
                  <a:lnTo>
                    <a:pt x="3876967" y="3962120"/>
                  </a:lnTo>
                  <a:lnTo>
                    <a:pt x="3543401" y="3768153"/>
                  </a:lnTo>
                  <a:lnTo>
                    <a:pt x="3528263" y="3759352"/>
                  </a:lnTo>
                  <a:lnTo>
                    <a:pt x="3172117" y="3966438"/>
                  </a:lnTo>
                  <a:lnTo>
                    <a:pt x="3172117" y="4381284"/>
                  </a:lnTo>
                  <a:lnTo>
                    <a:pt x="3528263" y="4589030"/>
                  </a:lnTo>
                  <a:lnTo>
                    <a:pt x="3543350" y="4580229"/>
                  </a:lnTo>
                  <a:lnTo>
                    <a:pt x="3884409" y="4381284"/>
                  </a:lnTo>
                  <a:lnTo>
                    <a:pt x="3884409" y="3966438"/>
                  </a:lnTo>
                  <a:close/>
                </a:path>
                <a:path w="5647690" h="4999355">
                  <a:moveTo>
                    <a:pt x="5647474" y="0"/>
                  </a:moveTo>
                  <a:lnTo>
                    <a:pt x="5640133" y="0"/>
                  </a:lnTo>
                  <a:lnTo>
                    <a:pt x="5640133" y="477113"/>
                  </a:lnTo>
                  <a:lnTo>
                    <a:pt x="4938788" y="885875"/>
                  </a:lnTo>
                  <a:lnTo>
                    <a:pt x="4237164" y="477113"/>
                  </a:lnTo>
                  <a:lnTo>
                    <a:pt x="4237164" y="0"/>
                  </a:lnTo>
                  <a:lnTo>
                    <a:pt x="4230395" y="0"/>
                  </a:lnTo>
                  <a:lnTo>
                    <a:pt x="4230395" y="485800"/>
                  </a:lnTo>
                  <a:lnTo>
                    <a:pt x="4230395" y="1298016"/>
                  </a:lnTo>
                  <a:lnTo>
                    <a:pt x="3880586" y="1501521"/>
                  </a:lnTo>
                  <a:lnTo>
                    <a:pt x="3876967" y="1499412"/>
                  </a:lnTo>
                  <a:lnTo>
                    <a:pt x="3876967" y="1512595"/>
                  </a:lnTo>
                  <a:lnTo>
                    <a:pt x="3876967" y="1913851"/>
                  </a:lnTo>
                  <a:lnTo>
                    <a:pt x="3532327" y="2114512"/>
                  </a:lnTo>
                  <a:lnTo>
                    <a:pt x="3532327" y="1918258"/>
                  </a:lnTo>
                  <a:lnTo>
                    <a:pt x="3543376" y="1911819"/>
                  </a:lnTo>
                  <a:lnTo>
                    <a:pt x="3708374" y="1815731"/>
                  </a:lnTo>
                  <a:lnTo>
                    <a:pt x="3708374" y="1610728"/>
                  </a:lnTo>
                  <a:lnTo>
                    <a:pt x="3876967" y="1512595"/>
                  </a:lnTo>
                  <a:lnTo>
                    <a:pt x="3876967" y="1499412"/>
                  </a:lnTo>
                  <a:lnTo>
                    <a:pt x="3873373" y="1497317"/>
                  </a:lnTo>
                  <a:lnTo>
                    <a:pt x="3873373" y="1505724"/>
                  </a:lnTo>
                  <a:lnTo>
                    <a:pt x="3704742" y="1603819"/>
                  </a:lnTo>
                  <a:lnTo>
                    <a:pt x="3701605" y="1602003"/>
                  </a:lnTo>
                  <a:lnTo>
                    <a:pt x="3701605" y="1614678"/>
                  </a:lnTo>
                  <a:lnTo>
                    <a:pt x="3701605" y="1811667"/>
                  </a:lnTo>
                  <a:lnTo>
                    <a:pt x="3532327" y="1909864"/>
                  </a:lnTo>
                  <a:lnTo>
                    <a:pt x="3532327" y="1713204"/>
                  </a:lnTo>
                  <a:lnTo>
                    <a:pt x="3544544" y="1706092"/>
                  </a:lnTo>
                  <a:lnTo>
                    <a:pt x="3701605" y="1614678"/>
                  </a:lnTo>
                  <a:lnTo>
                    <a:pt x="3701605" y="1602003"/>
                  </a:lnTo>
                  <a:lnTo>
                    <a:pt x="3697274" y="1599476"/>
                  </a:lnTo>
                  <a:lnTo>
                    <a:pt x="3697274" y="1608162"/>
                  </a:lnTo>
                  <a:lnTo>
                    <a:pt x="3528949" y="1706092"/>
                  </a:lnTo>
                  <a:lnTo>
                    <a:pt x="3524885" y="1703730"/>
                  </a:lnTo>
                  <a:lnTo>
                    <a:pt x="3524885" y="1713433"/>
                  </a:lnTo>
                  <a:lnTo>
                    <a:pt x="3524885" y="1909470"/>
                  </a:lnTo>
                  <a:lnTo>
                    <a:pt x="3524885" y="1918665"/>
                  </a:lnTo>
                  <a:lnTo>
                    <a:pt x="3524885" y="2114918"/>
                  </a:lnTo>
                  <a:lnTo>
                    <a:pt x="3524885" y="2123719"/>
                  </a:lnTo>
                  <a:lnTo>
                    <a:pt x="3524885" y="3349853"/>
                  </a:lnTo>
                  <a:lnTo>
                    <a:pt x="2819362" y="3760711"/>
                  </a:lnTo>
                  <a:lnTo>
                    <a:pt x="2819362" y="3761409"/>
                  </a:lnTo>
                  <a:lnTo>
                    <a:pt x="2118588" y="4169460"/>
                  </a:lnTo>
                  <a:lnTo>
                    <a:pt x="712292" y="3350590"/>
                  </a:lnTo>
                  <a:lnTo>
                    <a:pt x="712292" y="1713611"/>
                  </a:lnTo>
                  <a:lnTo>
                    <a:pt x="725182" y="1706092"/>
                  </a:lnTo>
                  <a:lnTo>
                    <a:pt x="1409687" y="1307655"/>
                  </a:lnTo>
                  <a:lnTo>
                    <a:pt x="1409687" y="2123643"/>
                  </a:lnTo>
                  <a:lnTo>
                    <a:pt x="2118588" y="2536469"/>
                  </a:lnTo>
                  <a:lnTo>
                    <a:pt x="2134857" y="2526995"/>
                  </a:lnTo>
                  <a:lnTo>
                    <a:pt x="2827490" y="2123643"/>
                  </a:lnTo>
                  <a:lnTo>
                    <a:pt x="2827490" y="1307503"/>
                  </a:lnTo>
                  <a:lnTo>
                    <a:pt x="3172117" y="1508086"/>
                  </a:lnTo>
                  <a:lnTo>
                    <a:pt x="3172117" y="1918589"/>
                  </a:lnTo>
                  <a:lnTo>
                    <a:pt x="3524885" y="2123719"/>
                  </a:lnTo>
                  <a:lnTo>
                    <a:pt x="3524885" y="2114918"/>
                  </a:lnTo>
                  <a:lnTo>
                    <a:pt x="3179572" y="1913851"/>
                  </a:lnTo>
                  <a:lnTo>
                    <a:pt x="3179572" y="1512430"/>
                  </a:lnTo>
                  <a:lnTo>
                    <a:pt x="3348164" y="1610563"/>
                  </a:lnTo>
                  <a:lnTo>
                    <a:pt x="3348164" y="1815731"/>
                  </a:lnTo>
                  <a:lnTo>
                    <a:pt x="3524885" y="1918665"/>
                  </a:lnTo>
                  <a:lnTo>
                    <a:pt x="3524885" y="1909470"/>
                  </a:lnTo>
                  <a:lnTo>
                    <a:pt x="3356292" y="1811667"/>
                  </a:lnTo>
                  <a:lnTo>
                    <a:pt x="3356292" y="1615300"/>
                  </a:lnTo>
                  <a:lnTo>
                    <a:pt x="3524885" y="1713433"/>
                  </a:lnTo>
                  <a:lnTo>
                    <a:pt x="3524885" y="1703730"/>
                  </a:lnTo>
                  <a:lnTo>
                    <a:pt x="3360610" y="1608162"/>
                  </a:lnTo>
                  <a:lnTo>
                    <a:pt x="3528949" y="1510512"/>
                  </a:lnTo>
                  <a:lnTo>
                    <a:pt x="3697274" y="1608162"/>
                  </a:lnTo>
                  <a:lnTo>
                    <a:pt x="3697274" y="1599476"/>
                  </a:lnTo>
                  <a:lnTo>
                    <a:pt x="3544532" y="1510512"/>
                  </a:lnTo>
                  <a:lnTo>
                    <a:pt x="3528263" y="1501038"/>
                  </a:lnTo>
                  <a:lnTo>
                    <a:pt x="3352457" y="1603425"/>
                  </a:lnTo>
                  <a:lnTo>
                    <a:pt x="3183839" y="1505331"/>
                  </a:lnTo>
                  <a:lnTo>
                    <a:pt x="3528263" y="1304785"/>
                  </a:lnTo>
                  <a:lnTo>
                    <a:pt x="3873373" y="1505724"/>
                  </a:lnTo>
                  <a:lnTo>
                    <a:pt x="3873373" y="1497317"/>
                  </a:lnTo>
                  <a:lnTo>
                    <a:pt x="3543350" y="1304785"/>
                  </a:lnTo>
                  <a:lnTo>
                    <a:pt x="3528263" y="1295984"/>
                  </a:lnTo>
                  <a:lnTo>
                    <a:pt x="3176600" y="1501127"/>
                  </a:lnTo>
                  <a:lnTo>
                    <a:pt x="2827490" y="1298016"/>
                  </a:lnTo>
                  <a:lnTo>
                    <a:pt x="2827490" y="486194"/>
                  </a:lnTo>
                  <a:lnTo>
                    <a:pt x="3528263" y="894664"/>
                  </a:lnTo>
                  <a:lnTo>
                    <a:pt x="4230395" y="485800"/>
                  </a:lnTo>
                  <a:lnTo>
                    <a:pt x="4230395" y="0"/>
                  </a:lnTo>
                  <a:lnTo>
                    <a:pt x="4229722" y="0"/>
                  </a:lnTo>
                  <a:lnTo>
                    <a:pt x="4229722" y="472782"/>
                  </a:lnTo>
                  <a:lnTo>
                    <a:pt x="4225976" y="470611"/>
                  </a:lnTo>
                  <a:lnTo>
                    <a:pt x="4225976" y="479298"/>
                  </a:lnTo>
                  <a:lnTo>
                    <a:pt x="3528263" y="885875"/>
                  </a:lnTo>
                  <a:lnTo>
                    <a:pt x="2831541" y="479488"/>
                  </a:lnTo>
                  <a:lnTo>
                    <a:pt x="3352546" y="176098"/>
                  </a:lnTo>
                  <a:lnTo>
                    <a:pt x="3528263" y="278828"/>
                  </a:lnTo>
                  <a:lnTo>
                    <a:pt x="3704475" y="176199"/>
                  </a:lnTo>
                  <a:lnTo>
                    <a:pt x="4225976" y="479298"/>
                  </a:lnTo>
                  <a:lnTo>
                    <a:pt x="4225976" y="470611"/>
                  </a:lnTo>
                  <a:lnTo>
                    <a:pt x="3708374" y="169189"/>
                  </a:lnTo>
                  <a:lnTo>
                    <a:pt x="3708374" y="0"/>
                  </a:lnTo>
                  <a:lnTo>
                    <a:pt x="3700919" y="0"/>
                  </a:lnTo>
                  <a:lnTo>
                    <a:pt x="3700919" y="164846"/>
                  </a:lnTo>
                  <a:lnTo>
                    <a:pt x="3696678" y="162382"/>
                  </a:lnTo>
                  <a:lnTo>
                    <a:pt x="3696678" y="171665"/>
                  </a:lnTo>
                  <a:lnTo>
                    <a:pt x="3528263" y="270027"/>
                  </a:lnTo>
                  <a:lnTo>
                    <a:pt x="3360331" y="171564"/>
                  </a:lnTo>
                  <a:lnTo>
                    <a:pt x="3528263" y="73774"/>
                  </a:lnTo>
                  <a:lnTo>
                    <a:pt x="3696678" y="171665"/>
                  </a:lnTo>
                  <a:lnTo>
                    <a:pt x="3696678" y="162382"/>
                  </a:lnTo>
                  <a:lnTo>
                    <a:pt x="3544532" y="73774"/>
                  </a:lnTo>
                  <a:lnTo>
                    <a:pt x="3528263" y="64300"/>
                  </a:lnTo>
                  <a:lnTo>
                    <a:pt x="3356292" y="164452"/>
                  </a:lnTo>
                  <a:lnTo>
                    <a:pt x="3356292" y="0"/>
                  </a:lnTo>
                  <a:lnTo>
                    <a:pt x="3348837" y="0"/>
                  </a:lnTo>
                  <a:lnTo>
                    <a:pt x="3348837" y="168795"/>
                  </a:lnTo>
                  <a:lnTo>
                    <a:pt x="2827490" y="472389"/>
                  </a:lnTo>
                  <a:lnTo>
                    <a:pt x="2827490" y="0"/>
                  </a:lnTo>
                  <a:lnTo>
                    <a:pt x="2820047" y="0"/>
                  </a:lnTo>
                  <a:lnTo>
                    <a:pt x="2820047" y="472782"/>
                  </a:lnTo>
                  <a:lnTo>
                    <a:pt x="2820047" y="1307274"/>
                  </a:lnTo>
                  <a:lnTo>
                    <a:pt x="2820047" y="2118906"/>
                  </a:lnTo>
                  <a:lnTo>
                    <a:pt x="2118588" y="2526995"/>
                  </a:lnTo>
                  <a:lnTo>
                    <a:pt x="1417129" y="2118906"/>
                  </a:lnTo>
                  <a:lnTo>
                    <a:pt x="1417129" y="1307096"/>
                  </a:lnTo>
                  <a:lnTo>
                    <a:pt x="1938489" y="1610563"/>
                  </a:lnTo>
                  <a:lnTo>
                    <a:pt x="1938489" y="1815731"/>
                  </a:lnTo>
                  <a:lnTo>
                    <a:pt x="2118588" y="1920621"/>
                  </a:lnTo>
                  <a:lnTo>
                    <a:pt x="2133689" y="1911819"/>
                  </a:lnTo>
                  <a:lnTo>
                    <a:pt x="2298687" y="1815731"/>
                  </a:lnTo>
                  <a:lnTo>
                    <a:pt x="2298687" y="1610741"/>
                  </a:lnTo>
                  <a:lnTo>
                    <a:pt x="2820047" y="1307274"/>
                  </a:lnTo>
                  <a:lnTo>
                    <a:pt x="2820047" y="472782"/>
                  </a:lnTo>
                  <a:lnTo>
                    <a:pt x="2819362" y="472389"/>
                  </a:lnTo>
                  <a:lnTo>
                    <a:pt x="2819362" y="486600"/>
                  </a:lnTo>
                  <a:lnTo>
                    <a:pt x="2819362" y="1293291"/>
                  </a:lnTo>
                  <a:lnTo>
                    <a:pt x="2815971" y="1291323"/>
                  </a:lnTo>
                  <a:lnTo>
                    <a:pt x="2815971" y="1300391"/>
                  </a:lnTo>
                  <a:lnTo>
                    <a:pt x="2294725" y="1603629"/>
                  </a:lnTo>
                  <a:lnTo>
                    <a:pt x="2291245" y="1601609"/>
                  </a:lnTo>
                  <a:lnTo>
                    <a:pt x="2291245" y="1615071"/>
                  </a:lnTo>
                  <a:lnTo>
                    <a:pt x="2291245" y="1811667"/>
                  </a:lnTo>
                  <a:lnTo>
                    <a:pt x="2118588" y="1911819"/>
                  </a:lnTo>
                  <a:lnTo>
                    <a:pt x="1945932" y="1811667"/>
                  </a:lnTo>
                  <a:lnTo>
                    <a:pt x="1945932" y="1614893"/>
                  </a:lnTo>
                  <a:lnTo>
                    <a:pt x="2116556" y="1714207"/>
                  </a:lnTo>
                  <a:lnTo>
                    <a:pt x="2118588" y="1715566"/>
                  </a:lnTo>
                  <a:lnTo>
                    <a:pt x="2134870" y="1706092"/>
                  </a:lnTo>
                  <a:lnTo>
                    <a:pt x="2291245" y="1615071"/>
                  </a:lnTo>
                  <a:lnTo>
                    <a:pt x="2291245" y="1601609"/>
                  </a:lnTo>
                  <a:lnTo>
                    <a:pt x="2286927" y="1599095"/>
                  </a:lnTo>
                  <a:lnTo>
                    <a:pt x="2286927" y="1608162"/>
                  </a:lnTo>
                  <a:lnTo>
                    <a:pt x="2118588" y="1706092"/>
                  </a:lnTo>
                  <a:lnTo>
                    <a:pt x="1950237" y="1608162"/>
                  </a:lnTo>
                  <a:lnTo>
                    <a:pt x="2118588" y="1510512"/>
                  </a:lnTo>
                  <a:lnTo>
                    <a:pt x="2286927" y="1608162"/>
                  </a:lnTo>
                  <a:lnTo>
                    <a:pt x="2286927" y="1599095"/>
                  </a:lnTo>
                  <a:lnTo>
                    <a:pt x="2134857" y="1510512"/>
                  </a:lnTo>
                  <a:lnTo>
                    <a:pt x="2118588" y="1501038"/>
                  </a:lnTo>
                  <a:lnTo>
                    <a:pt x="1942439" y="1603629"/>
                  </a:lnTo>
                  <a:lnTo>
                    <a:pt x="1421193" y="1300391"/>
                  </a:lnTo>
                  <a:lnTo>
                    <a:pt x="2118588" y="894664"/>
                  </a:lnTo>
                  <a:lnTo>
                    <a:pt x="2815971" y="1300391"/>
                  </a:lnTo>
                  <a:lnTo>
                    <a:pt x="2815971" y="1291323"/>
                  </a:lnTo>
                  <a:lnTo>
                    <a:pt x="2134857" y="894664"/>
                  </a:lnTo>
                  <a:lnTo>
                    <a:pt x="2126716" y="889927"/>
                  </a:lnTo>
                  <a:lnTo>
                    <a:pt x="2819362" y="486600"/>
                  </a:lnTo>
                  <a:lnTo>
                    <a:pt x="2819362" y="472389"/>
                  </a:lnTo>
                  <a:lnTo>
                    <a:pt x="2815971" y="470420"/>
                  </a:lnTo>
                  <a:lnTo>
                    <a:pt x="2815971" y="479488"/>
                  </a:lnTo>
                  <a:lnTo>
                    <a:pt x="2119185" y="885545"/>
                  </a:lnTo>
                  <a:lnTo>
                    <a:pt x="2118588" y="885190"/>
                  </a:lnTo>
                  <a:lnTo>
                    <a:pt x="2117991" y="885532"/>
                  </a:lnTo>
                  <a:lnTo>
                    <a:pt x="2110422" y="881126"/>
                  </a:lnTo>
                  <a:lnTo>
                    <a:pt x="2110422" y="889939"/>
                  </a:lnTo>
                  <a:lnTo>
                    <a:pt x="1417815" y="1293291"/>
                  </a:lnTo>
                  <a:lnTo>
                    <a:pt x="1417815" y="486587"/>
                  </a:lnTo>
                  <a:lnTo>
                    <a:pt x="2110422" y="889939"/>
                  </a:lnTo>
                  <a:lnTo>
                    <a:pt x="2110422" y="881126"/>
                  </a:lnTo>
                  <a:lnTo>
                    <a:pt x="1421180" y="479488"/>
                  </a:lnTo>
                  <a:lnTo>
                    <a:pt x="1766023" y="278892"/>
                  </a:lnTo>
                  <a:lnTo>
                    <a:pt x="2118588" y="483882"/>
                  </a:lnTo>
                  <a:lnTo>
                    <a:pt x="2471140" y="278892"/>
                  </a:lnTo>
                  <a:lnTo>
                    <a:pt x="2815971" y="479488"/>
                  </a:lnTo>
                  <a:lnTo>
                    <a:pt x="2815971" y="470420"/>
                  </a:lnTo>
                  <a:lnTo>
                    <a:pt x="2474734" y="271703"/>
                  </a:lnTo>
                  <a:lnTo>
                    <a:pt x="2474734" y="0"/>
                  </a:lnTo>
                  <a:lnTo>
                    <a:pt x="2467279" y="0"/>
                  </a:lnTo>
                  <a:lnTo>
                    <a:pt x="2467279" y="267360"/>
                  </a:lnTo>
                  <a:lnTo>
                    <a:pt x="2463355" y="265087"/>
                  </a:lnTo>
                  <a:lnTo>
                    <a:pt x="2463355" y="274345"/>
                  </a:lnTo>
                  <a:lnTo>
                    <a:pt x="2118588" y="475081"/>
                  </a:lnTo>
                  <a:lnTo>
                    <a:pt x="1773809" y="274345"/>
                  </a:lnTo>
                  <a:lnTo>
                    <a:pt x="1942452" y="176237"/>
                  </a:lnTo>
                  <a:lnTo>
                    <a:pt x="2118588" y="278828"/>
                  </a:lnTo>
                  <a:lnTo>
                    <a:pt x="2294712" y="176250"/>
                  </a:lnTo>
                  <a:lnTo>
                    <a:pt x="2463355" y="274345"/>
                  </a:lnTo>
                  <a:lnTo>
                    <a:pt x="2463355" y="265087"/>
                  </a:lnTo>
                  <a:lnTo>
                    <a:pt x="2298687" y="169189"/>
                  </a:lnTo>
                  <a:lnTo>
                    <a:pt x="2298687" y="0"/>
                  </a:lnTo>
                  <a:lnTo>
                    <a:pt x="2291245" y="0"/>
                  </a:lnTo>
                  <a:lnTo>
                    <a:pt x="2291245" y="164858"/>
                  </a:lnTo>
                  <a:lnTo>
                    <a:pt x="2286927" y="162344"/>
                  </a:lnTo>
                  <a:lnTo>
                    <a:pt x="2286927" y="171716"/>
                  </a:lnTo>
                  <a:lnTo>
                    <a:pt x="2118588" y="270027"/>
                  </a:lnTo>
                  <a:lnTo>
                    <a:pt x="1950237" y="171716"/>
                  </a:lnTo>
                  <a:lnTo>
                    <a:pt x="2118588" y="73774"/>
                  </a:lnTo>
                  <a:lnTo>
                    <a:pt x="2286927" y="171716"/>
                  </a:lnTo>
                  <a:lnTo>
                    <a:pt x="2286927" y="162344"/>
                  </a:lnTo>
                  <a:lnTo>
                    <a:pt x="2134857" y="73774"/>
                  </a:lnTo>
                  <a:lnTo>
                    <a:pt x="2118588" y="64300"/>
                  </a:lnTo>
                  <a:lnTo>
                    <a:pt x="1945932" y="164858"/>
                  </a:lnTo>
                  <a:lnTo>
                    <a:pt x="1945932" y="0"/>
                  </a:lnTo>
                  <a:lnTo>
                    <a:pt x="1938489" y="0"/>
                  </a:lnTo>
                  <a:lnTo>
                    <a:pt x="1938489" y="169189"/>
                  </a:lnTo>
                  <a:lnTo>
                    <a:pt x="1769897" y="267360"/>
                  </a:lnTo>
                  <a:lnTo>
                    <a:pt x="1769897" y="0"/>
                  </a:lnTo>
                  <a:lnTo>
                    <a:pt x="1762442" y="0"/>
                  </a:lnTo>
                  <a:lnTo>
                    <a:pt x="1762442" y="271703"/>
                  </a:lnTo>
                  <a:lnTo>
                    <a:pt x="1417129" y="472782"/>
                  </a:lnTo>
                  <a:lnTo>
                    <a:pt x="1417129" y="0"/>
                  </a:lnTo>
                  <a:lnTo>
                    <a:pt x="1409687" y="0"/>
                  </a:lnTo>
                  <a:lnTo>
                    <a:pt x="1409687" y="472389"/>
                  </a:lnTo>
                  <a:lnTo>
                    <a:pt x="1409687" y="481469"/>
                  </a:lnTo>
                  <a:lnTo>
                    <a:pt x="1409687" y="481850"/>
                  </a:lnTo>
                  <a:lnTo>
                    <a:pt x="1409687" y="1298016"/>
                  </a:lnTo>
                  <a:lnTo>
                    <a:pt x="961199" y="1559331"/>
                  </a:lnTo>
                  <a:lnTo>
                    <a:pt x="708914" y="1706092"/>
                  </a:lnTo>
                  <a:lnTo>
                    <a:pt x="7454" y="1298016"/>
                  </a:lnTo>
                  <a:lnTo>
                    <a:pt x="7454" y="481850"/>
                  </a:lnTo>
                  <a:lnTo>
                    <a:pt x="708914" y="73774"/>
                  </a:lnTo>
                  <a:lnTo>
                    <a:pt x="1409687" y="481469"/>
                  </a:lnTo>
                  <a:lnTo>
                    <a:pt x="1409687" y="472389"/>
                  </a:lnTo>
                  <a:lnTo>
                    <a:pt x="725182" y="73774"/>
                  </a:lnTo>
                  <a:lnTo>
                    <a:pt x="708914" y="64300"/>
                  </a:lnTo>
                  <a:lnTo>
                    <a:pt x="0" y="477113"/>
                  </a:lnTo>
                  <a:lnTo>
                    <a:pt x="0" y="1302753"/>
                  </a:lnTo>
                  <a:lnTo>
                    <a:pt x="704850" y="1713026"/>
                  </a:lnTo>
                  <a:lnTo>
                    <a:pt x="704850" y="3355327"/>
                  </a:lnTo>
                  <a:lnTo>
                    <a:pt x="2116556" y="4176903"/>
                  </a:lnTo>
                  <a:lnTo>
                    <a:pt x="2118588" y="4178262"/>
                  </a:lnTo>
                  <a:lnTo>
                    <a:pt x="2133701" y="4169460"/>
                  </a:lnTo>
                  <a:lnTo>
                    <a:pt x="2819362" y="3770439"/>
                  </a:lnTo>
                  <a:lnTo>
                    <a:pt x="2819362" y="4586325"/>
                  </a:lnTo>
                  <a:lnTo>
                    <a:pt x="3528263" y="4999139"/>
                  </a:lnTo>
                  <a:lnTo>
                    <a:pt x="3543376" y="4990350"/>
                  </a:lnTo>
                  <a:lnTo>
                    <a:pt x="4237164" y="4586325"/>
                  </a:lnTo>
                  <a:lnTo>
                    <a:pt x="4237164" y="3760711"/>
                  </a:lnTo>
                  <a:lnTo>
                    <a:pt x="4230395" y="3756774"/>
                  </a:lnTo>
                  <a:lnTo>
                    <a:pt x="4230395" y="3765448"/>
                  </a:lnTo>
                  <a:lnTo>
                    <a:pt x="4230395" y="4582261"/>
                  </a:lnTo>
                  <a:lnTo>
                    <a:pt x="3528949" y="4990350"/>
                  </a:lnTo>
                  <a:lnTo>
                    <a:pt x="2827490" y="4582261"/>
                  </a:lnTo>
                  <a:lnTo>
                    <a:pt x="2827490" y="3765702"/>
                  </a:lnTo>
                  <a:lnTo>
                    <a:pt x="3529038" y="3357422"/>
                  </a:lnTo>
                  <a:lnTo>
                    <a:pt x="4230395" y="3765448"/>
                  </a:lnTo>
                  <a:lnTo>
                    <a:pt x="4230395" y="3756774"/>
                  </a:lnTo>
                  <a:lnTo>
                    <a:pt x="3544532" y="3357359"/>
                  </a:lnTo>
                  <a:lnTo>
                    <a:pt x="3532327" y="3350260"/>
                  </a:lnTo>
                  <a:lnTo>
                    <a:pt x="3532327" y="2123313"/>
                  </a:lnTo>
                  <a:lnTo>
                    <a:pt x="3543401" y="2116874"/>
                  </a:lnTo>
                  <a:lnTo>
                    <a:pt x="3884409" y="1918589"/>
                  </a:lnTo>
                  <a:lnTo>
                    <a:pt x="3884409" y="1508264"/>
                  </a:lnTo>
                  <a:lnTo>
                    <a:pt x="4235132" y="1304099"/>
                  </a:lnTo>
                  <a:lnTo>
                    <a:pt x="4237164" y="1302753"/>
                  </a:lnTo>
                  <a:lnTo>
                    <a:pt x="4237164" y="486194"/>
                  </a:lnTo>
                  <a:lnTo>
                    <a:pt x="4938788" y="894664"/>
                  </a:lnTo>
                  <a:lnTo>
                    <a:pt x="5645772" y="482523"/>
                  </a:lnTo>
                  <a:lnTo>
                    <a:pt x="5647474" y="481850"/>
                  </a:lnTo>
                  <a:lnTo>
                    <a:pt x="56474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F074352F-4E0F-C60F-0BAE-65AE644A4E02}"/>
                </a:ext>
              </a:extLst>
            </p:cNvPr>
            <p:cNvSpPr/>
            <p:nvPr/>
          </p:nvSpPr>
          <p:spPr>
            <a:xfrm>
              <a:off x="7125606" y="915606"/>
              <a:ext cx="251647" cy="737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5653BFC-EB83-48C3-DD09-E6179F44473E}"/>
                </a:ext>
              </a:extLst>
            </p:cNvPr>
            <p:cNvSpPr/>
            <p:nvPr/>
          </p:nvSpPr>
          <p:spPr>
            <a:xfrm>
              <a:off x="5837517" y="1800796"/>
              <a:ext cx="3179445" cy="3703954"/>
            </a:xfrm>
            <a:custGeom>
              <a:avLst/>
              <a:gdLst/>
              <a:ahLst/>
              <a:cxnLst/>
              <a:rect l="l" t="t" r="r" b="b"/>
              <a:pathLst>
                <a:path w="3179445" h="3703954">
                  <a:moveTo>
                    <a:pt x="3179394" y="618553"/>
                  </a:moveTo>
                  <a:lnTo>
                    <a:pt x="3172053" y="614273"/>
                  </a:lnTo>
                  <a:lnTo>
                    <a:pt x="3172053" y="622617"/>
                  </a:lnTo>
                  <a:lnTo>
                    <a:pt x="3172053" y="1028661"/>
                  </a:lnTo>
                  <a:lnTo>
                    <a:pt x="2827312" y="1229385"/>
                  </a:lnTo>
                  <a:lnTo>
                    <a:pt x="2827312" y="823607"/>
                  </a:lnTo>
                  <a:lnTo>
                    <a:pt x="2819971" y="819340"/>
                  </a:lnTo>
                  <a:lnTo>
                    <a:pt x="2819971" y="827671"/>
                  </a:lnTo>
                  <a:lnTo>
                    <a:pt x="2819971" y="1229715"/>
                  </a:lnTo>
                  <a:lnTo>
                    <a:pt x="2819971" y="1238516"/>
                  </a:lnTo>
                  <a:lnTo>
                    <a:pt x="2819971" y="2465400"/>
                  </a:lnTo>
                  <a:lnTo>
                    <a:pt x="1766214" y="3079089"/>
                  </a:lnTo>
                  <a:lnTo>
                    <a:pt x="1762607" y="3076994"/>
                  </a:lnTo>
                  <a:lnTo>
                    <a:pt x="1762607" y="3090138"/>
                  </a:lnTo>
                  <a:lnTo>
                    <a:pt x="1762607" y="3492030"/>
                  </a:lnTo>
                  <a:lnTo>
                    <a:pt x="1413903" y="3695039"/>
                  </a:lnTo>
                  <a:lnTo>
                    <a:pt x="1065047" y="3492030"/>
                  </a:lnTo>
                  <a:lnTo>
                    <a:pt x="1065047" y="3089999"/>
                  </a:lnTo>
                  <a:lnTo>
                    <a:pt x="1411655" y="3291713"/>
                  </a:lnTo>
                  <a:lnTo>
                    <a:pt x="1413903" y="3293072"/>
                  </a:lnTo>
                  <a:lnTo>
                    <a:pt x="1429029" y="3284270"/>
                  </a:lnTo>
                  <a:lnTo>
                    <a:pt x="1762607" y="3090138"/>
                  </a:lnTo>
                  <a:lnTo>
                    <a:pt x="1762607" y="3076994"/>
                  </a:lnTo>
                  <a:lnTo>
                    <a:pt x="1758480" y="3074593"/>
                  </a:lnTo>
                  <a:lnTo>
                    <a:pt x="1758480" y="3083598"/>
                  </a:lnTo>
                  <a:lnTo>
                    <a:pt x="1413903" y="3284270"/>
                  </a:lnTo>
                  <a:lnTo>
                    <a:pt x="1069187" y="3083585"/>
                  </a:lnTo>
                  <a:lnTo>
                    <a:pt x="1413903" y="2882963"/>
                  </a:lnTo>
                  <a:lnTo>
                    <a:pt x="1758480" y="3083598"/>
                  </a:lnTo>
                  <a:lnTo>
                    <a:pt x="1758480" y="3074593"/>
                  </a:lnTo>
                  <a:lnTo>
                    <a:pt x="1429029" y="2882963"/>
                  </a:lnTo>
                  <a:lnTo>
                    <a:pt x="1413903" y="2874162"/>
                  </a:lnTo>
                  <a:lnTo>
                    <a:pt x="1061389" y="3079038"/>
                  </a:lnTo>
                  <a:lnTo>
                    <a:pt x="7442" y="2465400"/>
                  </a:lnTo>
                  <a:lnTo>
                    <a:pt x="7442" y="827671"/>
                  </a:lnTo>
                  <a:lnTo>
                    <a:pt x="1413903" y="8801"/>
                  </a:lnTo>
                  <a:lnTo>
                    <a:pt x="2467330" y="622300"/>
                  </a:lnTo>
                  <a:lnTo>
                    <a:pt x="2467330" y="1033399"/>
                  </a:lnTo>
                  <a:lnTo>
                    <a:pt x="2819971" y="1238516"/>
                  </a:lnTo>
                  <a:lnTo>
                    <a:pt x="2819971" y="1229715"/>
                  </a:lnTo>
                  <a:lnTo>
                    <a:pt x="2474671" y="1028661"/>
                  </a:lnTo>
                  <a:lnTo>
                    <a:pt x="2474671" y="626579"/>
                  </a:lnTo>
                  <a:lnTo>
                    <a:pt x="2819971" y="827671"/>
                  </a:lnTo>
                  <a:lnTo>
                    <a:pt x="2819971" y="819340"/>
                  </a:lnTo>
                  <a:lnTo>
                    <a:pt x="2478443" y="620420"/>
                  </a:lnTo>
                  <a:lnTo>
                    <a:pt x="2823362" y="419595"/>
                  </a:lnTo>
                  <a:lnTo>
                    <a:pt x="3172053" y="622617"/>
                  </a:lnTo>
                  <a:lnTo>
                    <a:pt x="3172053" y="614273"/>
                  </a:lnTo>
                  <a:lnTo>
                    <a:pt x="2838437" y="419595"/>
                  </a:lnTo>
                  <a:lnTo>
                    <a:pt x="2823362" y="410794"/>
                  </a:lnTo>
                  <a:lnTo>
                    <a:pt x="2471280" y="616254"/>
                  </a:lnTo>
                  <a:lnTo>
                    <a:pt x="1428381" y="8801"/>
                  </a:lnTo>
                  <a:lnTo>
                    <a:pt x="1415605" y="1358"/>
                  </a:lnTo>
                  <a:lnTo>
                    <a:pt x="1413903" y="0"/>
                  </a:lnTo>
                  <a:lnTo>
                    <a:pt x="2032" y="822261"/>
                  </a:lnTo>
                  <a:lnTo>
                    <a:pt x="0" y="823607"/>
                  </a:lnTo>
                  <a:lnTo>
                    <a:pt x="0" y="2470137"/>
                  </a:lnTo>
                  <a:lnTo>
                    <a:pt x="1057592" y="3085655"/>
                  </a:lnTo>
                  <a:lnTo>
                    <a:pt x="1057592" y="3496094"/>
                  </a:lnTo>
                  <a:lnTo>
                    <a:pt x="1413903" y="3703840"/>
                  </a:lnTo>
                  <a:lnTo>
                    <a:pt x="1428991" y="3695039"/>
                  </a:lnTo>
                  <a:lnTo>
                    <a:pt x="1769935" y="3496094"/>
                  </a:lnTo>
                  <a:lnTo>
                    <a:pt x="1769935" y="3085884"/>
                  </a:lnTo>
                  <a:lnTo>
                    <a:pt x="2825623" y="2471496"/>
                  </a:lnTo>
                  <a:lnTo>
                    <a:pt x="2827312" y="2470137"/>
                  </a:lnTo>
                  <a:lnTo>
                    <a:pt x="2827312" y="1238199"/>
                  </a:lnTo>
                  <a:lnTo>
                    <a:pt x="2838488" y="1231684"/>
                  </a:lnTo>
                  <a:lnTo>
                    <a:pt x="3179394" y="1033399"/>
                  </a:lnTo>
                  <a:lnTo>
                    <a:pt x="3179394" y="61855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2A47384-EDAD-CE1D-BBAD-1649E6E2E2E1}"/>
                </a:ext>
              </a:extLst>
            </p:cNvPr>
            <p:cNvSpPr/>
            <p:nvPr/>
          </p:nvSpPr>
          <p:spPr>
            <a:xfrm>
              <a:off x="8535060" y="915606"/>
              <a:ext cx="252776" cy="737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C003FA8-11C0-24E4-20AA-44E09D768571}"/>
                </a:ext>
              </a:extLst>
            </p:cNvPr>
            <p:cNvSpPr/>
            <p:nvPr/>
          </p:nvSpPr>
          <p:spPr>
            <a:xfrm>
              <a:off x="6542354" y="915606"/>
              <a:ext cx="5648325" cy="4589145"/>
            </a:xfrm>
            <a:custGeom>
              <a:avLst/>
              <a:gdLst/>
              <a:ahLst/>
              <a:cxnLst/>
              <a:rect l="l" t="t" r="r" b="b"/>
              <a:pathLst>
                <a:path w="5648325" h="4589145">
                  <a:moveTo>
                    <a:pt x="5647804" y="0"/>
                  </a:moveTo>
                  <a:lnTo>
                    <a:pt x="5639905" y="0"/>
                  </a:lnTo>
                  <a:lnTo>
                    <a:pt x="5639905" y="477113"/>
                  </a:lnTo>
                  <a:lnTo>
                    <a:pt x="4938560" y="885875"/>
                  </a:lnTo>
                  <a:lnTo>
                    <a:pt x="4237787" y="477113"/>
                  </a:lnTo>
                  <a:lnTo>
                    <a:pt x="4237787" y="0"/>
                  </a:lnTo>
                  <a:lnTo>
                    <a:pt x="4229887" y="0"/>
                  </a:lnTo>
                  <a:lnTo>
                    <a:pt x="4229887" y="477113"/>
                  </a:lnTo>
                  <a:lnTo>
                    <a:pt x="3881729" y="680199"/>
                  </a:lnTo>
                  <a:lnTo>
                    <a:pt x="3877805" y="677913"/>
                  </a:lnTo>
                  <a:lnTo>
                    <a:pt x="3877805" y="691553"/>
                  </a:lnTo>
                  <a:lnTo>
                    <a:pt x="3877805" y="1092962"/>
                  </a:lnTo>
                  <a:lnTo>
                    <a:pt x="3532492" y="1294015"/>
                  </a:lnTo>
                  <a:lnTo>
                    <a:pt x="3532492" y="892695"/>
                  </a:lnTo>
                  <a:lnTo>
                    <a:pt x="3877805" y="691553"/>
                  </a:lnTo>
                  <a:lnTo>
                    <a:pt x="3877805" y="677913"/>
                  </a:lnTo>
                  <a:lnTo>
                    <a:pt x="3874008" y="675703"/>
                  </a:lnTo>
                  <a:lnTo>
                    <a:pt x="3874008" y="684707"/>
                  </a:lnTo>
                  <a:lnTo>
                    <a:pt x="3532492" y="883907"/>
                  </a:lnTo>
                  <a:lnTo>
                    <a:pt x="3532492" y="485863"/>
                  </a:lnTo>
                  <a:lnTo>
                    <a:pt x="3874008" y="684707"/>
                  </a:lnTo>
                  <a:lnTo>
                    <a:pt x="3874008" y="675703"/>
                  </a:lnTo>
                  <a:lnTo>
                    <a:pt x="3545344" y="483882"/>
                  </a:lnTo>
                  <a:lnTo>
                    <a:pt x="3532492" y="476389"/>
                  </a:lnTo>
                  <a:lnTo>
                    <a:pt x="3532492" y="67005"/>
                  </a:lnTo>
                  <a:lnTo>
                    <a:pt x="3417951" y="0"/>
                  </a:lnTo>
                  <a:lnTo>
                    <a:pt x="3402152" y="0"/>
                  </a:lnTo>
                  <a:lnTo>
                    <a:pt x="3525151" y="71069"/>
                  </a:lnTo>
                  <a:lnTo>
                    <a:pt x="3525151" y="476719"/>
                  </a:lnTo>
                  <a:lnTo>
                    <a:pt x="3525151" y="486194"/>
                  </a:lnTo>
                  <a:lnTo>
                    <a:pt x="3525151" y="883577"/>
                  </a:lnTo>
                  <a:lnTo>
                    <a:pt x="3525151" y="892365"/>
                  </a:lnTo>
                  <a:lnTo>
                    <a:pt x="3525151" y="1293685"/>
                  </a:lnTo>
                  <a:lnTo>
                    <a:pt x="3180410" y="1092962"/>
                  </a:lnTo>
                  <a:lnTo>
                    <a:pt x="3180410" y="691718"/>
                  </a:lnTo>
                  <a:lnTo>
                    <a:pt x="3525151" y="892365"/>
                  </a:lnTo>
                  <a:lnTo>
                    <a:pt x="3525151" y="883577"/>
                  </a:lnTo>
                  <a:lnTo>
                    <a:pt x="3184055" y="684784"/>
                  </a:lnTo>
                  <a:lnTo>
                    <a:pt x="3525151" y="486194"/>
                  </a:lnTo>
                  <a:lnTo>
                    <a:pt x="3525151" y="476719"/>
                  </a:lnTo>
                  <a:lnTo>
                    <a:pt x="3176320" y="680275"/>
                  </a:lnTo>
                  <a:lnTo>
                    <a:pt x="2827769" y="477113"/>
                  </a:lnTo>
                  <a:lnTo>
                    <a:pt x="2827769" y="0"/>
                  </a:lnTo>
                  <a:lnTo>
                    <a:pt x="2819870" y="0"/>
                  </a:lnTo>
                  <a:lnTo>
                    <a:pt x="2819870" y="481850"/>
                  </a:lnTo>
                  <a:lnTo>
                    <a:pt x="3173082" y="687451"/>
                  </a:lnTo>
                  <a:lnTo>
                    <a:pt x="3173082" y="1097013"/>
                  </a:lnTo>
                  <a:lnTo>
                    <a:pt x="3525151" y="1302486"/>
                  </a:lnTo>
                  <a:lnTo>
                    <a:pt x="3525151" y="1503349"/>
                  </a:lnTo>
                  <a:lnTo>
                    <a:pt x="3525151" y="1512811"/>
                  </a:lnTo>
                  <a:lnTo>
                    <a:pt x="3525151" y="3350590"/>
                  </a:lnTo>
                  <a:lnTo>
                    <a:pt x="2470899" y="3964330"/>
                  </a:lnTo>
                  <a:lnTo>
                    <a:pt x="2467216" y="3962196"/>
                  </a:lnTo>
                  <a:lnTo>
                    <a:pt x="2467216" y="3975328"/>
                  </a:lnTo>
                  <a:lnTo>
                    <a:pt x="2467216" y="4377220"/>
                  </a:lnTo>
                  <a:lnTo>
                    <a:pt x="2118525" y="4580229"/>
                  </a:lnTo>
                  <a:lnTo>
                    <a:pt x="1769833" y="4377220"/>
                  </a:lnTo>
                  <a:lnTo>
                    <a:pt x="1769833" y="3974960"/>
                  </a:lnTo>
                  <a:lnTo>
                    <a:pt x="2116836" y="4176903"/>
                  </a:lnTo>
                  <a:lnTo>
                    <a:pt x="2118525" y="4178262"/>
                  </a:lnTo>
                  <a:lnTo>
                    <a:pt x="2133638" y="4169460"/>
                  </a:lnTo>
                  <a:lnTo>
                    <a:pt x="2467216" y="3975328"/>
                  </a:lnTo>
                  <a:lnTo>
                    <a:pt x="2467216" y="3962196"/>
                  </a:lnTo>
                  <a:lnTo>
                    <a:pt x="2463165" y="3959834"/>
                  </a:lnTo>
                  <a:lnTo>
                    <a:pt x="2463165" y="3968826"/>
                  </a:lnTo>
                  <a:lnTo>
                    <a:pt x="2118525" y="4169460"/>
                  </a:lnTo>
                  <a:lnTo>
                    <a:pt x="1773936" y="3968788"/>
                  </a:lnTo>
                  <a:lnTo>
                    <a:pt x="2118525" y="3768153"/>
                  </a:lnTo>
                  <a:lnTo>
                    <a:pt x="2463165" y="3968826"/>
                  </a:lnTo>
                  <a:lnTo>
                    <a:pt x="2463165" y="3959834"/>
                  </a:lnTo>
                  <a:lnTo>
                    <a:pt x="2133650" y="3768153"/>
                  </a:lnTo>
                  <a:lnTo>
                    <a:pt x="2118525" y="3759352"/>
                  </a:lnTo>
                  <a:lnTo>
                    <a:pt x="1766201" y="3964279"/>
                  </a:lnTo>
                  <a:lnTo>
                    <a:pt x="1417751" y="3761346"/>
                  </a:lnTo>
                  <a:lnTo>
                    <a:pt x="1417751" y="2939808"/>
                  </a:lnTo>
                  <a:lnTo>
                    <a:pt x="1410411" y="2935541"/>
                  </a:lnTo>
                  <a:lnTo>
                    <a:pt x="1410411" y="2944545"/>
                  </a:lnTo>
                  <a:lnTo>
                    <a:pt x="1410411" y="3757079"/>
                  </a:lnTo>
                  <a:lnTo>
                    <a:pt x="1406613" y="3754869"/>
                  </a:lnTo>
                  <a:lnTo>
                    <a:pt x="1406613" y="3763594"/>
                  </a:lnTo>
                  <a:lnTo>
                    <a:pt x="709066" y="4169460"/>
                  </a:lnTo>
                  <a:lnTo>
                    <a:pt x="7442" y="3761384"/>
                  </a:lnTo>
                  <a:lnTo>
                    <a:pt x="7442" y="2944545"/>
                  </a:lnTo>
                  <a:lnTo>
                    <a:pt x="705116" y="2538768"/>
                  </a:lnTo>
                  <a:lnTo>
                    <a:pt x="705116" y="3355327"/>
                  </a:lnTo>
                  <a:lnTo>
                    <a:pt x="1406613" y="3763594"/>
                  </a:lnTo>
                  <a:lnTo>
                    <a:pt x="1406613" y="3754869"/>
                  </a:lnTo>
                  <a:lnTo>
                    <a:pt x="712457" y="3350590"/>
                  </a:lnTo>
                  <a:lnTo>
                    <a:pt x="712457" y="2538450"/>
                  </a:lnTo>
                  <a:lnTo>
                    <a:pt x="1410411" y="2944545"/>
                  </a:lnTo>
                  <a:lnTo>
                    <a:pt x="1410411" y="2935541"/>
                  </a:lnTo>
                  <a:lnTo>
                    <a:pt x="724712" y="2536469"/>
                  </a:lnTo>
                  <a:lnTo>
                    <a:pt x="716889" y="2531922"/>
                  </a:lnTo>
                  <a:lnTo>
                    <a:pt x="725347" y="2526995"/>
                  </a:lnTo>
                  <a:lnTo>
                    <a:pt x="1414513" y="2125891"/>
                  </a:lnTo>
                  <a:lnTo>
                    <a:pt x="2117394" y="2535110"/>
                  </a:lnTo>
                  <a:lnTo>
                    <a:pt x="2118525" y="2536469"/>
                  </a:lnTo>
                  <a:lnTo>
                    <a:pt x="3352495" y="1817712"/>
                  </a:lnTo>
                  <a:lnTo>
                    <a:pt x="3525151" y="1918322"/>
                  </a:lnTo>
                  <a:lnTo>
                    <a:pt x="3525151" y="1909533"/>
                  </a:lnTo>
                  <a:lnTo>
                    <a:pt x="3359658" y="1813534"/>
                  </a:lnTo>
                  <a:lnTo>
                    <a:pt x="3525151" y="1717141"/>
                  </a:lnTo>
                  <a:lnTo>
                    <a:pt x="3525151" y="1704530"/>
                  </a:lnTo>
                  <a:lnTo>
                    <a:pt x="3521659" y="1702498"/>
                  </a:lnTo>
                  <a:lnTo>
                    <a:pt x="3521659" y="1710842"/>
                  </a:lnTo>
                  <a:lnTo>
                    <a:pt x="3356457" y="1807006"/>
                  </a:lnTo>
                  <a:lnTo>
                    <a:pt x="3356457" y="1614665"/>
                  </a:lnTo>
                  <a:lnTo>
                    <a:pt x="3521659" y="1710842"/>
                  </a:lnTo>
                  <a:lnTo>
                    <a:pt x="3521659" y="1702498"/>
                  </a:lnTo>
                  <a:lnTo>
                    <a:pt x="3360229" y="1608480"/>
                  </a:lnTo>
                  <a:lnTo>
                    <a:pt x="3525151" y="1512811"/>
                  </a:lnTo>
                  <a:lnTo>
                    <a:pt x="3525151" y="1503349"/>
                  </a:lnTo>
                  <a:lnTo>
                    <a:pt x="3352495" y="1603959"/>
                  </a:lnTo>
                  <a:lnTo>
                    <a:pt x="3349117" y="1602003"/>
                  </a:lnTo>
                  <a:lnTo>
                    <a:pt x="3349117" y="1610385"/>
                  </a:lnTo>
                  <a:lnTo>
                    <a:pt x="3349117" y="1811286"/>
                  </a:lnTo>
                  <a:lnTo>
                    <a:pt x="2118525" y="2527668"/>
                  </a:lnTo>
                  <a:lnTo>
                    <a:pt x="1417751" y="2119553"/>
                  </a:lnTo>
                  <a:lnTo>
                    <a:pt x="1417751" y="1302118"/>
                  </a:lnTo>
                  <a:lnTo>
                    <a:pt x="2118525" y="893991"/>
                  </a:lnTo>
                  <a:lnTo>
                    <a:pt x="3349117" y="1610385"/>
                  </a:lnTo>
                  <a:lnTo>
                    <a:pt x="3349117" y="1602003"/>
                  </a:lnTo>
                  <a:lnTo>
                    <a:pt x="2133562" y="893991"/>
                  </a:lnTo>
                  <a:lnTo>
                    <a:pt x="2120785" y="886548"/>
                  </a:lnTo>
                  <a:lnTo>
                    <a:pt x="2118525" y="885190"/>
                  </a:lnTo>
                  <a:lnTo>
                    <a:pt x="1413751" y="1295692"/>
                  </a:lnTo>
                  <a:lnTo>
                    <a:pt x="1410411" y="1293749"/>
                  </a:lnTo>
                  <a:lnTo>
                    <a:pt x="1410411" y="1306385"/>
                  </a:lnTo>
                  <a:lnTo>
                    <a:pt x="1410411" y="2115286"/>
                  </a:lnTo>
                  <a:lnTo>
                    <a:pt x="1406461" y="2112988"/>
                  </a:lnTo>
                  <a:lnTo>
                    <a:pt x="1406461" y="2121204"/>
                  </a:lnTo>
                  <a:lnTo>
                    <a:pt x="712457" y="2525026"/>
                  </a:lnTo>
                  <a:lnTo>
                    <a:pt x="712457" y="1717141"/>
                  </a:lnTo>
                  <a:lnTo>
                    <a:pt x="1406461" y="2121204"/>
                  </a:lnTo>
                  <a:lnTo>
                    <a:pt x="1406461" y="2112988"/>
                  </a:lnTo>
                  <a:lnTo>
                    <a:pt x="715937" y="1710842"/>
                  </a:lnTo>
                  <a:lnTo>
                    <a:pt x="1410411" y="1306385"/>
                  </a:lnTo>
                  <a:lnTo>
                    <a:pt x="1410411" y="1293749"/>
                  </a:lnTo>
                  <a:lnTo>
                    <a:pt x="1406017" y="1291196"/>
                  </a:lnTo>
                  <a:lnTo>
                    <a:pt x="1406017" y="1300200"/>
                  </a:lnTo>
                  <a:lnTo>
                    <a:pt x="712457" y="1704174"/>
                  </a:lnTo>
                  <a:lnTo>
                    <a:pt x="712457" y="896645"/>
                  </a:lnTo>
                  <a:lnTo>
                    <a:pt x="1406017" y="1300200"/>
                  </a:lnTo>
                  <a:lnTo>
                    <a:pt x="1406017" y="1291196"/>
                  </a:lnTo>
                  <a:lnTo>
                    <a:pt x="724712" y="894664"/>
                  </a:lnTo>
                  <a:lnTo>
                    <a:pt x="716889" y="890117"/>
                  </a:lnTo>
                  <a:lnTo>
                    <a:pt x="1416050" y="482523"/>
                  </a:lnTo>
                  <a:lnTo>
                    <a:pt x="1417751" y="481850"/>
                  </a:lnTo>
                  <a:lnTo>
                    <a:pt x="1417751" y="0"/>
                  </a:lnTo>
                  <a:lnTo>
                    <a:pt x="1410411" y="0"/>
                  </a:lnTo>
                  <a:lnTo>
                    <a:pt x="1410411" y="477113"/>
                  </a:lnTo>
                  <a:lnTo>
                    <a:pt x="712457" y="883907"/>
                  </a:lnTo>
                  <a:lnTo>
                    <a:pt x="712457" y="71069"/>
                  </a:lnTo>
                  <a:lnTo>
                    <a:pt x="834898" y="0"/>
                  </a:lnTo>
                  <a:lnTo>
                    <a:pt x="820229" y="0"/>
                  </a:lnTo>
                  <a:lnTo>
                    <a:pt x="706818" y="65646"/>
                  </a:lnTo>
                  <a:lnTo>
                    <a:pt x="705116" y="67005"/>
                  </a:lnTo>
                  <a:lnTo>
                    <a:pt x="705116" y="883577"/>
                  </a:lnTo>
                  <a:lnTo>
                    <a:pt x="705116" y="896962"/>
                  </a:lnTo>
                  <a:lnTo>
                    <a:pt x="705116" y="1708797"/>
                  </a:lnTo>
                  <a:lnTo>
                    <a:pt x="705116" y="1712861"/>
                  </a:lnTo>
                  <a:lnTo>
                    <a:pt x="705116" y="2524709"/>
                  </a:lnTo>
                  <a:lnTo>
                    <a:pt x="7442" y="2118906"/>
                  </a:lnTo>
                  <a:lnTo>
                    <a:pt x="7442" y="1302753"/>
                  </a:lnTo>
                  <a:lnTo>
                    <a:pt x="705116" y="896962"/>
                  </a:lnTo>
                  <a:lnTo>
                    <a:pt x="705116" y="883577"/>
                  </a:lnTo>
                  <a:lnTo>
                    <a:pt x="7442" y="477113"/>
                  </a:lnTo>
                  <a:lnTo>
                    <a:pt x="7442" y="0"/>
                  </a:lnTo>
                  <a:lnTo>
                    <a:pt x="0" y="0"/>
                  </a:lnTo>
                  <a:lnTo>
                    <a:pt x="0" y="481850"/>
                  </a:lnTo>
                  <a:lnTo>
                    <a:pt x="700925" y="889939"/>
                  </a:lnTo>
                  <a:lnTo>
                    <a:pt x="0" y="1298016"/>
                  </a:lnTo>
                  <a:lnTo>
                    <a:pt x="0" y="2123643"/>
                  </a:lnTo>
                  <a:lnTo>
                    <a:pt x="700925" y="2531745"/>
                  </a:lnTo>
                  <a:lnTo>
                    <a:pt x="0" y="2939808"/>
                  </a:lnTo>
                  <a:lnTo>
                    <a:pt x="0" y="3765448"/>
                  </a:lnTo>
                  <a:lnTo>
                    <a:pt x="706818" y="4176903"/>
                  </a:lnTo>
                  <a:lnTo>
                    <a:pt x="709066" y="4178262"/>
                  </a:lnTo>
                  <a:lnTo>
                    <a:pt x="724192" y="4169460"/>
                  </a:lnTo>
                  <a:lnTo>
                    <a:pt x="1414081" y="3767937"/>
                  </a:lnTo>
                  <a:lnTo>
                    <a:pt x="1762493" y="3970693"/>
                  </a:lnTo>
                  <a:lnTo>
                    <a:pt x="1762493" y="4381284"/>
                  </a:lnTo>
                  <a:lnTo>
                    <a:pt x="2118525" y="4589030"/>
                  </a:lnTo>
                  <a:lnTo>
                    <a:pt x="2133600" y="4580229"/>
                  </a:lnTo>
                  <a:lnTo>
                    <a:pt x="2474557" y="4381284"/>
                  </a:lnTo>
                  <a:lnTo>
                    <a:pt x="2474557" y="3971061"/>
                  </a:lnTo>
                  <a:lnTo>
                    <a:pt x="3530231" y="3356686"/>
                  </a:lnTo>
                  <a:lnTo>
                    <a:pt x="3532492" y="3355327"/>
                  </a:lnTo>
                  <a:lnTo>
                    <a:pt x="3532492" y="1918652"/>
                  </a:lnTo>
                  <a:lnTo>
                    <a:pt x="3544201" y="1911819"/>
                  </a:lnTo>
                  <a:lnTo>
                    <a:pt x="3709098" y="1815731"/>
                  </a:lnTo>
                  <a:lnTo>
                    <a:pt x="3709098" y="1605927"/>
                  </a:lnTo>
                  <a:lnTo>
                    <a:pt x="3701758" y="1601660"/>
                  </a:lnTo>
                  <a:lnTo>
                    <a:pt x="3701758" y="1610664"/>
                  </a:lnTo>
                  <a:lnTo>
                    <a:pt x="3701758" y="1811667"/>
                  </a:lnTo>
                  <a:lnTo>
                    <a:pt x="3532492" y="1909864"/>
                  </a:lnTo>
                  <a:lnTo>
                    <a:pt x="3532492" y="1712861"/>
                  </a:lnTo>
                  <a:lnTo>
                    <a:pt x="3532492" y="1708797"/>
                  </a:lnTo>
                  <a:lnTo>
                    <a:pt x="3532492" y="1512481"/>
                  </a:lnTo>
                  <a:lnTo>
                    <a:pt x="3701758" y="1610664"/>
                  </a:lnTo>
                  <a:lnTo>
                    <a:pt x="3701758" y="1601660"/>
                  </a:lnTo>
                  <a:lnTo>
                    <a:pt x="3545370" y="1510512"/>
                  </a:lnTo>
                  <a:lnTo>
                    <a:pt x="3532492" y="1503019"/>
                  </a:lnTo>
                  <a:lnTo>
                    <a:pt x="3532492" y="1302816"/>
                  </a:lnTo>
                  <a:lnTo>
                    <a:pt x="3544176" y="1295984"/>
                  </a:lnTo>
                  <a:lnTo>
                    <a:pt x="3885133" y="1097013"/>
                  </a:lnTo>
                  <a:lnTo>
                    <a:pt x="3885133" y="687285"/>
                  </a:lnTo>
                  <a:lnTo>
                    <a:pt x="4233824" y="484162"/>
                  </a:lnTo>
                  <a:lnTo>
                    <a:pt x="4938560" y="894664"/>
                  </a:lnTo>
                  <a:lnTo>
                    <a:pt x="5647804" y="481850"/>
                  </a:lnTo>
                  <a:lnTo>
                    <a:pt x="56478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9CA5ACD-B909-D764-5577-7B499F2E6C9A}"/>
                </a:ext>
              </a:extLst>
            </p:cNvPr>
            <p:cNvSpPr/>
            <p:nvPr/>
          </p:nvSpPr>
          <p:spPr>
            <a:xfrm>
              <a:off x="9944515" y="915606"/>
              <a:ext cx="252775" cy="737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279D92D-7FED-24A4-9DEA-5BF11ABC362B}"/>
                </a:ext>
              </a:extLst>
            </p:cNvPr>
            <p:cNvSpPr/>
            <p:nvPr/>
          </p:nvSpPr>
          <p:spPr>
            <a:xfrm>
              <a:off x="7952206" y="915606"/>
              <a:ext cx="4237990" cy="4178300"/>
            </a:xfrm>
            <a:custGeom>
              <a:avLst/>
              <a:gdLst/>
              <a:ahLst/>
              <a:cxnLst/>
              <a:rect l="l" t="t" r="r" b="b"/>
              <a:pathLst>
                <a:path w="4237990" h="4178300">
                  <a:moveTo>
                    <a:pt x="1417916" y="1298016"/>
                  </a:moveTo>
                  <a:lnTo>
                    <a:pt x="1411147" y="1294079"/>
                  </a:lnTo>
                  <a:lnTo>
                    <a:pt x="1411147" y="1302753"/>
                  </a:lnTo>
                  <a:lnTo>
                    <a:pt x="1411147" y="2118906"/>
                  </a:lnTo>
                  <a:lnTo>
                    <a:pt x="709231" y="2526995"/>
                  </a:lnTo>
                  <a:lnTo>
                    <a:pt x="7899" y="2118906"/>
                  </a:lnTo>
                  <a:lnTo>
                    <a:pt x="7899" y="1302753"/>
                  </a:lnTo>
                  <a:lnTo>
                    <a:pt x="709231" y="894664"/>
                  </a:lnTo>
                  <a:lnTo>
                    <a:pt x="1411147" y="1302753"/>
                  </a:lnTo>
                  <a:lnTo>
                    <a:pt x="1411147" y="1294079"/>
                  </a:lnTo>
                  <a:lnTo>
                    <a:pt x="724877" y="894664"/>
                  </a:lnTo>
                  <a:lnTo>
                    <a:pt x="710933" y="886548"/>
                  </a:lnTo>
                  <a:lnTo>
                    <a:pt x="708672" y="885190"/>
                  </a:lnTo>
                  <a:lnTo>
                    <a:pt x="0" y="1298016"/>
                  </a:lnTo>
                  <a:lnTo>
                    <a:pt x="0" y="2123643"/>
                  </a:lnTo>
                  <a:lnTo>
                    <a:pt x="700532" y="2531732"/>
                  </a:lnTo>
                  <a:lnTo>
                    <a:pt x="0" y="2939808"/>
                  </a:lnTo>
                  <a:lnTo>
                    <a:pt x="0" y="3765448"/>
                  </a:lnTo>
                  <a:lnTo>
                    <a:pt x="706983" y="4176903"/>
                  </a:lnTo>
                  <a:lnTo>
                    <a:pt x="708672" y="4178262"/>
                  </a:lnTo>
                  <a:lnTo>
                    <a:pt x="723785" y="4169460"/>
                  </a:lnTo>
                  <a:lnTo>
                    <a:pt x="1415656" y="3766794"/>
                  </a:lnTo>
                  <a:lnTo>
                    <a:pt x="1417916" y="3765448"/>
                  </a:lnTo>
                  <a:lnTo>
                    <a:pt x="1417916" y="2939808"/>
                  </a:lnTo>
                  <a:lnTo>
                    <a:pt x="1411147" y="2935871"/>
                  </a:lnTo>
                  <a:lnTo>
                    <a:pt x="1411147" y="2944545"/>
                  </a:lnTo>
                  <a:lnTo>
                    <a:pt x="1411147" y="3761384"/>
                  </a:lnTo>
                  <a:lnTo>
                    <a:pt x="709231" y="4169460"/>
                  </a:lnTo>
                  <a:lnTo>
                    <a:pt x="7899" y="3761384"/>
                  </a:lnTo>
                  <a:lnTo>
                    <a:pt x="7899" y="2944545"/>
                  </a:lnTo>
                  <a:lnTo>
                    <a:pt x="709231" y="2536469"/>
                  </a:lnTo>
                  <a:lnTo>
                    <a:pt x="1411147" y="2944545"/>
                  </a:lnTo>
                  <a:lnTo>
                    <a:pt x="1411147" y="2935871"/>
                  </a:lnTo>
                  <a:lnTo>
                    <a:pt x="724877" y="2536469"/>
                  </a:lnTo>
                  <a:lnTo>
                    <a:pt x="716775" y="2531757"/>
                  </a:lnTo>
                  <a:lnTo>
                    <a:pt x="724954" y="2526995"/>
                  </a:lnTo>
                  <a:lnTo>
                    <a:pt x="1415656" y="2125002"/>
                  </a:lnTo>
                  <a:lnTo>
                    <a:pt x="1417916" y="2123643"/>
                  </a:lnTo>
                  <a:lnTo>
                    <a:pt x="1417916" y="1298016"/>
                  </a:lnTo>
                  <a:close/>
                </a:path>
                <a:path w="4237990" h="4178300">
                  <a:moveTo>
                    <a:pt x="3884739" y="0"/>
                  </a:moveTo>
                  <a:lnTo>
                    <a:pt x="3877399" y="0"/>
                  </a:lnTo>
                  <a:lnTo>
                    <a:pt x="3877399" y="272059"/>
                  </a:lnTo>
                  <a:lnTo>
                    <a:pt x="3528707" y="475081"/>
                  </a:lnTo>
                  <a:lnTo>
                    <a:pt x="3180016" y="272059"/>
                  </a:lnTo>
                  <a:lnTo>
                    <a:pt x="3180016" y="0"/>
                  </a:lnTo>
                  <a:lnTo>
                    <a:pt x="3172676" y="0"/>
                  </a:lnTo>
                  <a:lnTo>
                    <a:pt x="3172676" y="276796"/>
                  </a:lnTo>
                  <a:lnTo>
                    <a:pt x="3528707" y="483882"/>
                  </a:lnTo>
                  <a:lnTo>
                    <a:pt x="3884739" y="276796"/>
                  </a:lnTo>
                  <a:lnTo>
                    <a:pt x="3884739" y="0"/>
                  </a:lnTo>
                  <a:close/>
                </a:path>
                <a:path w="4237990" h="4178300">
                  <a:moveTo>
                    <a:pt x="4237952" y="2939808"/>
                  </a:moveTo>
                  <a:lnTo>
                    <a:pt x="4231183" y="2935871"/>
                  </a:lnTo>
                  <a:lnTo>
                    <a:pt x="4231183" y="2944545"/>
                  </a:lnTo>
                  <a:lnTo>
                    <a:pt x="4231183" y="3761384"/>
                  </a:lnTo>
                  <a:lnTo>
                    <a:pt x="3529279" y="4169460"/>
                  </a:lnTo>
                  <a:lnTo>
                    <a:pt x="2827934" y="3761384"/>
                  </a:lnTo>
                  <a:lnTo>
                    <a:pt x="2827934" y="2944545"/>
                  </a:lnTo>
                  <a:lnTo>
                    <a:pt x="3529279" y="2536469"/>
                  </a:lnTo>
                  <a:lnTo>
                    <a:pt x="4231183" y="2944545"/>
                  </a:lnTo>
                  <a:lnTo>
                    <a:pt x="4231183" y="2935871"/>
                  </a:lnTo>
                  <a:lnTo>
                    <a:pt x="3544989" y="2536469"/>
                  </a:lnTo>
                  <a:lnTo>
                    <a:pt x="3528707" y="2526995"/>
                  </a:lnTo>
                  <a:lnTo>
                    <a:pt x="2820035" y="2939808"/>
                  </a:lnTo>
                  <a:lnTo>
                    <a:pt x="2820035" y="3765448"/>
                  </a:lnTo>
                  <a:lnTo>
                    <a:pt x="3527018" y="4176903"/>
                  </a:lnTo>
                  <a:lnTo>
                    <a:pt x="3528707" y="4178262"/>
                  </a:lnTo>
                  <a:lnTo>
                    <a:pt x="3543820" y="4169460"/>
                  </a:lnTo>
                  <a:lnTo>
                    <a:pt x="4235691" y="3766794"/>
                  </a:lnTo>
                  <a:lnTo>
                    <a:pt x="4237952" y="3765448"/>
                  </a:lnTo>
                  <a:lnTo>
                    <a:pt x="4237952" y="2939808"/>
                  </a:lnTo>
                  <a:close/>
                </a:path>
                <a:path w="4237990" h="4178300">
                  <a:moveTo>
                    <a:pt x="4237952" y="0"/>
                  </a:moveTo>
                  <a:lnTo>
                    <a:pt x="4230052" y="0"/>
                  </a:lnTo>
                  <a:lnTo>
                    <a:pt x="4230052" y="477113"/>
                  </a:lnTo>
                  <a:lnTo>
                    <a:pt x="3528707" y="885875"/>
                  </a:lnTo>
                  <a:lnTo>
                    <a:pt x="2827934" y="477113"/>
                  </a:lnTo>
                  <a:lnTo>
                    <a:pt x="2827934" y="0"/>
                  </a:lnTo>
                  <a:lnTo>
                    <a:pt x="2820035" y="0"/>
                  </a:lnTo>
                  <a:lnTo>
                    <a:pt x="2820035" y="481850"/>
                  </a:lnTo>
                  <a:lnTo>
                    <a:pt x="3528707" y="894664"/>
                  </a:lnTo>
                  <a:lnTo>
                    <a:pt x="4237952" y="481850"/>
                  </a:lnTo>
                  <a:lnTo>
                    <a:pt x="42379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684AC237-A6A6-EBE1-CFE7-C78E37365A41}"/>
                </a:ext>
              </a:extLst>
            </p:cNvPr>
            <p:cNvSpPr/>
            <p:nvPr/>
          </p:nvSpPr>
          <p:spPr>
            <a:xfrm>
              <a:off x="1567178" y="2786820"/>
              <a:ext cx="89373" cy="90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AD41D6D9-868D-51DA-FF56-4FFA8F0F3222}"/>
                </a:ext>
              </a:extLst>
            </p:cNvPr>
            <p:cNvSpPr/>
            <p:nvPr/>
          </p:nvSpPr>
          <p:spPr>
            <a:xfrm>
              <a:off x="2271341" y="2170977"/>
              <a:ext cx="90050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76EFC43-81F3-EB41-2D55-74C297DF2E1F}"/>
                </a:ext>
              </a:extLst>
            </p:cNvPr>
            <p:cNvSpPr/>
            <p:nvPr/>
          </p:nvSpPr>
          <p:spPr>
            <a:xfrm>
              <a:off x="2976181" y="939291"/>
              <a:ext cx="90050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94F8BA52-4569-069B-C1D9-7EFA38E13146}"/>
                </a:ext>
              </a:extLst>
            </p:cNvPr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6ED3B9BC-0B06-BFDD-1EC4-E9B95B3670DA}"/>
                </a:ext>
              </a:extLst>
            </p:cNvPr>
            <p:cNvSpPr/>
            <p:nvPr/>
          </p:nvSpPr>
          <p:spPr>
            <a:xfrm>
              <a:off x="4033778" y="1144347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D074610-29B7-F4C1-915F-F054C467C5FF}"/>
                </a:ext>
              </a:extLst>
            </p:cNvPr>
            <p:cNvSpPr/>
            <p:nvPr/>
          </p:nvSpPr>
          <p:spPr>
            <a:xfrm>
              <a:off x="4738618" y="1144347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2A8C452A-64FA-F4FC-B0CE-263B23139635}"/>
                </a:ext>
              </a:extLst>
            </p:cNvPr>
            <p:cNvSpPr/>
            <p:nvPr/>
          </p:nvSpPr>
          <p:spPr>
            <a:xfrm>
              <a:off x="3681698" y="1350079"/>
              <a:ext cx="89373" cy="90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1C9B41B-FC1F-6EDD-B427-8A04ED80A91B}"/>
                </a:ext>
              </a:extLst>
            </p:cNvPr>
            <p:cNvSpPr/>
            <p:nvPr/>
          </p:nvSpPr>
          <p:spPr>
            <a:xfrm>
              <a:off x="4385861" y="2786820"/>
              <a:ext cx="90050" cy="90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EB54E2FC-9B93-6D22-AA11-EC6A869D7399}"/>
                </a:ext>
              </a:extLst>
            </p:cNvPr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07DFF516-35FC-781A-B7C6-5324AC9B3644}"/>
                </a:ext>
              </a:extLst>
            </p:cNvPr>
            <p:cNvSpPr/>
            <p:nvPr/>
          </p:nvSpPr>
          <p:spPr>
            <a:xfrm>
              <a:off x="3681021" y="2170977"/>
              <a:ext cx="90050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11A547FA-0FE6-6887-4058-E3A750F9422C}"/>
                </a:ext>
              </a:extLst>
            </p:cNvPr>
            <p:cNvSpPr/>
            <p:nvPr/>
          </p:nvSpPr>
          <p:spPr>
            <a:xfrm>
              <a:off x="5796217" y="1144347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F46B0471-91B4-9595-34DF-BFD1F7AF9AF9}"/>
                </a:ext>
              </a:extLst>
            </p:cNvPr>
            <p:cNvSpPr/>
            <p:nvPr/>
          </p:nvSpPr>
          <p:spPr>
            <a:xfrm>
              <a:off x="5972257" y="2478899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9096C1B8-8AE2-8EA3-ABC7-23FDEE2DA333}"/>
                </a:ext>
              </a:extLst>
            </p:cNvPr>
            <p:cNvSpPr/>
            <p:nvPr/>
          </p:nvSpPr>
          <p:spPr>
            <a:xfrm>
              <a:off x="4385861" y="5043782"/>
              <a:ext cx="90050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FA0156BE-9A38-CC83-C0B6-0A8B4D20AB85}"/>
                </a:ext>
              </a:extLst>
            </p:cNvPr>
            <p:cNvSpPr/>
            <p:nvPr/>
          </p:nvSpPr>
          <p:spPr>
            <a:xfrm>
              <a:off x="5796217" y="4222884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2395D786-7412-2233-2701-1315A3BF18DD}"/>
                </a:ext>
              </a:extLst>
            </p:cNvPr>
            <p:cNvSpPr/>
            <p:nvPr/>
          </p:nvSpPr>
          <p:spPr>
            <a:xfrm>
              <a:off x="2976181" y="2581088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69" h="90805">
                  <a:moveTo>
                    <a:pt x="44686" y="0"/>
                  </a:moveTo>
                  <a:lnTo>
                    <a:pt x="27421" y="3563"/>
                  </a:lnTo>
                  <a:lnTo>
                    <a:pt x="13202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5" y="87120"/>
                  </a:lnTo>
                  <a:lnTo>
                    <a:pt x="44686" y="90684"/>
                  </a:lnTo>
                  <a:lnTo>
                    <a:pt x="62343" y="87120"/>
                  </a:lnTo>
                  <a:lnTo>
                    <a:pt x="76762" y="77403"/>
                  </a:lnTo>
                  <a:lnTo>
                    <a:pt x="86485" y="62990"/>
                  </a:lnTo>
                  <a:lnTo>
                    <a:pt x="90050" y="45341"/>
                  </a:lnTo>
                  <a:lnTo>
                    <a:pt x="86485" y="27693"/>
                  </a:lnTo>
                  <a:lnTo>
                    <a:pt x="76762" y="13281"/>
                  </a:lnTo>
                  <a:lnTo>
                    <a:pt x="62343" y="3563"/>
                  </a:lnTo>
                  <a:lnTo>
                    <a:pt x="446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7B8A5A18-8298-A75B-D6C0-999EC45F8701}"/>
                </a:ext>
              </a:extLst>
            </p:cNvPr>
            <p:cNvSpPr/>
            <p:nvPr/>
          </p:nvSpPr>
          <p:spPr>
            <a:xfrm>
              <a:off x="4385861" y="2581088"/>
              <a:ext cx="90050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C0128EB9-6FA0-93AA-0E9B-B936E18029C6}"/>
                </a:ext>
              </a:extLst>
            </p:cNvPr>
            <p:cNvSpPr/>
            <p:nvPr/>
          </p:nvSpPr>
          <p:spPr>
            <a:xfrm>
              <a:off x="5091377" y="2170977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2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2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915AC2D1-0FAD-8795-FC2D-F5535513182D}"/>
                </a:ext>
              </a:extLst>
            </p:cNvPr>
            <p:cNvSpPr/>
            <p:nvPr/>
          </p:nvSpPr>
          <p:spPr>
            <a:xfrm>
              <a:off x="5091377" y="1350079"/>
              <a:ext cx="90051" cy="906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AFBF5A7E-7389-E73E-15C5-4C952346B549}"/>
                </a:ext>
              </a:extLst>
            </p:cNvPr>
            <p:cNvSpPr/>
            <p:nvPr/>
          </p:nvSpPr>
          <p:spPr>
            <a:xfrm>
              <a:off x="6148298" y="2376032"/>
              <a:ext cx="90051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339879E5-5E80-6A9F-AACF-4FB95507E77C}"/>
                </a:ext>
              </a:extLst>
            </p:cNvPr>
            <p:cNvSpPr/>
            <p:nvPr/>
          </p:nvSpPr>
          <p:spPr>
            <a:xfrm>
              <a:off x="4224706" y="915606"/>
              <a:ext cx="3776345" cy="525780"/>
            </a:xfrm>
            <a:custGeom>
              <a:avLst/>
              <a:gdLst/>
              <a:ahLst/>
              <a:cxnLst/>
              <a:rect l="l" t="t" r="r" b="b"/>
              <a:pathLst>
                <a:path w="3776345" h="525780">
                  <a:moveTo>
                    <a:pt x="59588" y="0"/>
                  </a:moveTo>
                  <a:lnTo>
                    <a:pt x="0" y="0"/>
                  </a:lnTo>
                  <a:lnTo>
                    <a:pt x="6464" y="4940"/>
                  </a:lnTo>
                  <a:lnTo>
                    <a:pt x="13627" y="8547"/>
                  </a:lnTo>
                  <a:lnTo>
                    <a:pt x="21424" y="10756"/>
                  </a:lnTo>
                  <a:lnTo>
                    <a:pt x="29794" y="11506"/>
                  </a:lnTo>
                  <a:lnTo>
                    <a:pt x="38265" y="10668"/>
                  </a:lnTo>
                  <a:lnTo>
                    <a:pt x="46215" y="8293"/>
                  </a:lnTo>
                  <a:lnTo>
                    <a:pt x="53403" y="4660"/>
                  </a:lnTo>
                  <a:lnTo>
                    <a:pt x="59588" y="0"/>
                  </a:lnTo>
                  <a:close/>
                </a:path>
                <a:path w="3776345" h="525780">
                  <a:moveTo>
                    <a:pt x="3776014" y="479818"/>
                  </a:moveTo>
                  <a:lnTo>
                    <a:pt x="3772547" y="462178"/>
                  </a:lnTo>
                  <a:lnTo>
                    <a:pt x="3763048" y="447763"/>
                  </a:lnTo>
                  <a:lnTo>
                    <a:pt x="3748887" y="438048"/>
                  </a:lnTo>
                  <a:lnTo>
                    <a:pt x="3731450" y="434479"/>
                  </a:lnTo>
                  <a:lnTo>
                    <a:pt x="3714242" y="438048"/>
                  </a:lnTo>
                  <a:lnTo>
                    <a:pt x="3700056" y="447763"/>
                  </a:lnTo>
                  <a:lnTo>
                    <a:pt x="3690429" y="462178"/>
                  </a:lnTo>
                  <a:lnTo>
                    <a:pt x="3686873" y="479818"/>
                  </a:lnTo>
                  <a:lnTo>
                    <a:pt x="3690340" y="497471"/>
                  </a:lnTo>
                  <a:lnTo>
                    <a:pt x="3699853" y="511886"/>
                  </a:lnTo>
                  <a:lnTo>
                    <a:pt x="3714013" y="521601"/>
                  </a:lnTo>
                  <a:lnTo>
                    <a:pt x="3731450" y="525157"/>
                  </a:lnTo>
                  <a:lnTo>
                    <a:pt x="3748646" y="521601"/>
                  </a:lnTo>
                  <a:lnTo>
                    <a:pt x="3762832" y="511886"/>
                  </a:lnTo>
                  <a:lnTo>
                    <a:pt x="3772471" y="497471"/>
                  </a:lnTo>
                  <a:lnTo>
                    <a:pt x="3776014" y="4798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A36426D2-E18B-DC41-46CC-80295CB3C72A}"/>
                </a:ext>
              </a:extLst>
            </p:cNvPr>
            <p:cNvSpPr/>
            <p:nvPr/>
          </p:nvSpPr>
          <p:spPr>
            <a:xfrm>
              <a:off x="7206856" y="1760189"/>
              <a:ext cx="89148" cy="906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4F957589-299B-C6F3-A8F4-303AA037D35B}"/>
                </a:ext>
              </a:extLst>
            </p:cNvPr>
            <p:cNvSpPr/>
            <p:nvPr/>
          </p:nvSpPr>
          <p:spPr>
            <a:xfrm>
              <a:off x="5091377" y="2170977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2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2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A73289AF-9D82-D9EF-91E0-05A3C248445A}"/>
                </a:ext>
              </a:extLst>
            </p:cNvPr>
            <p:cNvSpPr/>
            <p:nvPr/>
          </p:nvSpPr>
          <p:spPr>
            <a:xfrm>
              <a:off x="6148298" y="5249514"/>
              <a:ext cx="90051" cy="9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BBF69B33-BEA5-B51E-7AC6-2EE3E3D4D048}"/>
                </a:ext>
              </a:extLst>
            </p:cNvPr>
            <p:cNvSpPr/>
            <p:nvPr/>
          </p:nvSpPr>
          <p:spPr>
            <a:xfrm>
              <a:off x="5796217" y="4633671"/>
              <a:ext cx="90051" cy="90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DAE4B8F9-D704-5E7D-3CC5-A7A755561C09}"/>
                </a:ext>
              </a:extLst>
            </p:cNvPr>
            <p:cNvSpPr/>
            <p:nvPr/>
          </p:nvSpPr>
          <p:spPr>
            <a:xfrm>
              <a:off x="5444135" y="4838726"/>
              <a:ext cx="89374" cy="906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4223204D-A0C8-00AB-CDDC-E903F69DE9E3}"/>
                </a:ext>
              </a:extLst>
            </p:cNvPr>
            <p:cNvSpPr/>
            <p:nvPr/>
          </p:nvSpPr>
          <p:spPr>
            <a:xfrm>
              <a:off x="5091377" y="5454552"/>
              <a:ext cx="90051" cy="906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19FD7005-F3F8-1345-A45C-8023A225C2DF}"/>
                </a:ext>
              </a:extLst>
            </p:cNvPr>
            <p:cNvSpPr/>
            <p:nvPr/>
          </p:nvSpPr>
          <p:spPr>
            <a:xfrm>
              <a:off x="5796217" y="1760189"/>
              <a:ext cx="90051" cy="906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412A8AB0-8B3B-1786-B23F-4C2F147C7F20}"/>
                </a:ext>
              </a:extLst>
            </p:cNvPr>
            <p:cNvSpPr/>
            <p:nvPr/>
          </p:nvSpPr>
          <p:spPr>
            <a:xfrm>
              <a:off x="6501057" y="1350079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4687" y="0"/>
                  </a:moveTo>
                  <a:lnTo>
                    <a:pt x="27421" y="3563"/>
                  </a:lnTo>
                  <a:lnTo>
                    <a:pt x="13203" y="13281"/>
                  </a:lnTo>
                  <a:lnTo>
                    <a:pt x="3554" y="27693"/>
                  </a:lnTo>
                  <a:lnTo>
                    <a:pt x="0" y="45341"/>
                  </a:lnTo>
                  <a:lnTo>
                    <a:pt x="3459" y="62990"/>
                  </a:lnTo>
                  <a:lnTo>
                    <a:pt x="12949" y="77403"/>
                  </a:lnTo>
                  <a:lnTo>
                    <a:pt x="27136" y="87120"/>
                  </a:lnTo>
                  <a:lnTo>
                    <a:pt x="44687" y="90684"/>
                  </a:lnTo>
                  <a:lnTo>
                    <a:pt x="62344" y="87120"/>
                  </a:lnTo>
                  <a:lnTo>
                    <a:pt x="76764" y="77403"/>
                  </a:lnTo>
                  <a:lnTo>
                    <a:pt x="86486" y="62990"/>
                  </a:lnTo>
                  <a:lnTo>
                    <a:pt x="90051" y="45341"/>
                  </a:lnTo>
                  <a:lnTo>
                    <a:pt x="86486" y="27693"/>
                  </a:lnTo>
                  <a:lnTo>
                    <a:pt x="76764" y="13281"/>
                  </a:lnTo>
                  <a:lnTo>
                    <a:pt x="62344" y="3563"/>
                  </a:lnTo>
                  <a:lnTo>
                    <a:pt x="44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7AB955BE-5BE2-DDC4-0FC0-A84DDAB9C899}"/>
                </a:ext>
              </a:extLst>
            </p:cNvPr>
            <p:cNvSpPr/>
            <p:nvPr/>
          </p:nvSpPr>
          <p:spPr>
            <a:xfrm>
              <a:off x="8968392" y="2786820"/>
              <a:ext cx="90276" cy="90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116AA6BC-812D-60C2-C8FF-42B8ED40F290}"/>
                </a:ext>
              </a:extLst>
            </p:cNvPr>
            <p:cNvSpPr/>
            <p:nvPr/>
          </p:nvSpPr>
          <p:spPr>
            <a:xfrm>
              <a:off x="8968392" y="2376032"/>
              <a:ext cx="90276" cy="90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CC77F431-EDFA-5A5F-CC40-C12EC7928FC2}"/>
                </a:ext>
              </a:extLst>
            </p:cNvPr>
            <p:cNvSpPr/>
            <p:nvPr/>
          </p:nvSpPr>
          <p:spPr>
            <a:xfrm>
              <a:off x="6501053" y="1350085"/>
              <a:ext cx="4319905" cy="90805"/>
            </a:xfrm>
            <a:custGeom>
              <a:avLst/>
              <a:gdLst/>
              <a:ahLst/>
              <a:cxnLst/>
              <a:rect l="l" t="t" r="r" b="b"/>
              <a:pathLst>
                <a:path w="4319905" h="90805">
                  <a:moveTo>
                    <a:pt x="90055" y="45339"/>
                  </a:moveTo>
                  <a:lnTo>
                    <a:pt x="86499" y="27698"/>
                  </a:lnTo>
                  <a:lnTo>
                    <a:pt x="76847" y="13284"/>
                  </a:lnTo>
                  <a:lnTo>
                    <a:pt x="62623" y="3568"/>
                  </a:lnTo>
                  <a:lnTo>
                    <a:pt x="45364" y="0"/>
                  </a:lnTo>
                  <a:lnTo>
                    <a:pt x="27698" y="3568"/>
                  </a:lnTo>
                  <a:lnTo>
                    <a:pt x="13284" y="13284"/>
                  </a:lnTo>
                  <a:lnTo>
                    <a:pt x="3568" y="27698"/>
                  </a:lnTo>
                  <a:lnTo>
                    <a:pt x="0" y="45339"/>
                  </a:lnTo>
                  <a:lnTo>
                    <a:pt x="3568" y="62992"/>
                  </a:lnTo>
                  <a:lnTo>
                    <a:pt x="13284" y="77406"/>
                  </a:lnTo>
                  <a:lnTo>
                    <a:pt x="27698" y="87122"/>
                  </a:lnTo>
                  <a:lnTo>
                    <a:pt x="45364" y="90678"/>
                  </a:lnTo>
                  <a:lnTo>
                    <a:pt x="62623" y="87122"/>
                  </a:lnTo>
                  <a:lnTo>
                    <a:pt x="76847" y="77406"/>
                  </a:lnTo>
                  <a:lnTo>
                    <a:pt x="86499" y="62992"/>
                  </a:lnTo>
                  <a:lnTo>
                    <a:pt x="90055" y="45339"/>
                  </a:lnTo>
                  <a:close/>
                </a:path>
                <a:path w="4319905" h="90805">
                  <a:moveTo>
                    <a:pt x="1499666" y="45339"/>
                  </a:moveTo>
                  <a:lnTo>
                    <a:pt x="1496199" y="27698"/>
                  </a:lnTo>
                  <a:lnTo>
                    <a:pt x="1486700" y="13284"/>
                  </a:lnTo>
                  <a:lnTo>
                    <a:pt x="1472539" y="3568"/>
                  </a:lnTo>
                  <a:lnTo>
                    <a:pt x="1455102" y="0"/>
                  </a:lnTo>
                  <a:lnTo>
                    <a:pt x="1437894" y="3568"/>
                  </a:lnTo>
                  <a:lnTo>
                    <a:pt x="1423708" y="13284"/>
                  </a:lnTo>
                  <a:lnTo>
                    <a:pt x="1414081" y="27698"/>
                  </a:lnTo>
                  <a:lnTo>
                    <a:pt x="1410525" y="45339"/>
                  </a:lnTo>
                  <a:lnTo>
                    <a:pt x="1413992" y="62992"/>
                  </a:lnTo>
                  <a:lnTo>
                    <a:pt x="1423504" y="77406"/>
                  </a:lnTo>
                  <a:lnTo>
                    <a:pt x="1437665" y="87122"/>
                  </a:lnTo>
                  <a:lnTo>
                    <a:pt x="1455102" y="90678"/>
                  </a:lnTo>
                  <a:lnTo>
                    <a:pt x="1472298" y="87122"/>
                  </a:lnTo>
                  <a:lnTo>
                    <a:pt x="1486484" y="77406"/>
                  </a:lnTo>
                  <a:lnTo>
                    <a:pt x="1496123" y="62992"/>
                  </a:lnTo>
                  <a:lnTo>
                    <a:pt x="1499666" y="45339"/>
                  </a:lnTo>
                  <a:close/>
                </a:path>
                <a:path w="4319905" h="90805">
                  <a:moveTo>
                    <a:pt x="4319714" y="45339"/>
                  </a:moveTo>
                  <a:lnTo>
                    <a:pt x="4316222" y="27698"/>
                  </a:lnTo>
                  <a:lnTo>
                    <a:pt x="4306659" y="13284"/>
                  </a:lnTo>
                  <a:lnTo>
                    <a:pt x="4292333" y="3568"/>
                  </a:lnTo>
                  <a:lnTo>
                    <a:pt x="4274566" y="0"/>
                  </a:lnTo>
                  <a:lnTo>
                    <a:pt x="4257370" y="3568"/>
                  </a:lnTo>
                  <a:lnTo>
                    <a:pt x="4243184" y="13284"/>
                  </a:lnTo>
                  <a:lnTo>
                    <a:pt x="4233545" y="27698"/>
                  </a:lnTo>
                  <a:lnTo>
                    <a:pt x="4230001" y="45339"/>
                  </a:lnTo>
                  <a:lnTo>
                    <a:pt x="4233392" y="62992"/>
                  </a:lnTo>
                  <a:lnTo>
                    <a:pt x="4242765" y="77406"/>
                  </a:lnTo>
                  <a:lnTo>
                    <a:pt x="4256887" y="87122"/>
                  </a:lnTo>
                  <a:lnTo>
                    <a:pt x="4274566" y="90678"/>
                  </a:lnTo>
                  <a:lnTo>
                    <a:pt x="4292092" y="87122"/>
                  </a:lnTo>
                  <a:lnTo>
                    <a:pt x="4306443" y="77406"/>
                  </a:lnTo>
                  <a:lnTo>
                    <a:pt x="4316146" y="62992"/>
                  </a:lnTo>
                  <a:lnTo>
                    <a:pt x="4319714" y="453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4FF01A65-3F51-89C3-D2E8-770E5E88046C}"/>
                </a:ext>
              </a:extLst>
            </p:cNvPr>
            <p:cNvSpPr/>
            <p:nvPr/>
          </p:nvSpPr>
          <p:spPr>
            <a:xfrm>
              <a:off x="7206856" y="2581088"/>
              <a:ext cx="89148" cy="90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1CE09E44-91BE-B930-1979-EDAD790451D5}"/>
                </a:ext>
              </a:extLst>
            </p:cNvPr>
            <p:cNvSpPr/>
            <p:nvPr/>
          </p:nvSpPr>
          <p:spPr>
            <a:xfrm>
              <a:off x="7206856" y="939291"/>
              <a:ext cx="89148" cy="90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12F78A0F-AD87-8243-FE9A-D50E12E3593E}"/>
                </a:ext>
              </a:extLst>
            </p:cNvPr>
            <p:cNvSpPr/>
            <p:nvPr/>
          </p:nvSpPr>
          <p:spPr>
            <a:xfrm>
              <a:off x="9849723" y="2683954"/>
              <a:ext cx="90276" cy="906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4F0E921C-B320-9BB2-40F9-6130527C6E27}"/>
                </a:ext>
              </a:extLst>
            </p:cNvPr>
            <p:cNvSpPr/>
            <p:nvPr/>
          </p:nvSpPr>
          <p:spPr>
            <a:xfrm>
              <a:off x="10202933" y="2478899"/>
              <a:ext cx="89712" cy="906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53E7DC24-6940-A0F9-ECA3-DE598145D981}"/>
                </a:ext>
              </a:extLst>
            </p:cNvPr>
            <p:cNvSpPr/>
            <p:nvPr/>
          </p:nvSpPr>
          <p:spPr>
            <a:xfrm>
              <a:off x="10026892" y="2376032"/>
              <a:ext cx="89148" cy="906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6072EF39-0184-24A1-3E70-B60A955255D3}"/>
                </a:ext>
              </a:extLst>
            </p:cNvPr>
            <p:cNvSpPr/>
            <p:nvPr/>
          </p:nvSpPr>
          <p:spPr>
            <a:xfrm>
              <a:off x="8616309" y="5454552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A806500A-B011-C54F-CDA3-2BF45A294C5C}"/>
                </a:ext>
              </a:extLst>
            </p:cNvPr>
            <p:cNvSpPr/>
            <p:nvPr/>
          </p:nvSpPr>
          <p:spPr>
            <a:xfrm>
              <a:off x="7911582" y="3812773"/>
              <a:ext cx="89148" cy="906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26035D7F-B259-629F-22C6-E0201E71D3E7}"/>
                </a:ext>
              </a:extLst>
            </p:cNvPr>
            <p:cNvSpPr/>
            <p:nvPr/>
          </p:nvSpPr>
          <p:spPr>
            <a:xfrm>
              <a:off x="7206856" y="3401985"/>
              <a:ext cx="89148" cy="90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EABD72E7-1C5F-D32F-8D3F-1F7E67E38075}"/>
                </a:ext>
              </a:extLst>
            </p:cNvPr>
            <p:cNvSpPr/>
            <p:nvPr/>
          </p:nvSpPr>
          <p:spPr>
            <a:xfrm>
              <a:off x="10731055" y="1350079"/>
              <a:ext cx="90170" cy="90805"/>
            </a:xfrm>
            <a:custGeom>
              <a:avLst/>
              <a:gdLst/>
              <a:ahLst/>
              <a:cxnLst/>
              <a:rect l="l" t="t" r="r" b="b"/>
              <a:pathLst>
                <a:path w="90170" h="90805">
                  <a:moveTo>
                    <a:pt x="45138" y="0"/>
                  </a:moveTo>
                  <a:lnTo>
                    <a:pt x="27612" y="3563"/>
                  </a:lnTo>
                  <a:lnTo>
                    <a:pt x="13259" y="13281"/>
                  </a:lnTo>
                  <a:lnTo>
                    <a:pt x="3561" y="27693"/>
                  </a:lnTo>
                  <a:lnTo>
                    <a:pt x="0" y="45341"/>
                  </a:lnTo>
                  <a:lnTo>
                    <a:pt x="3561" y="62990"/>
                  </a:lnTo>
                  <a:lnTo>
                    <a:pt x="13259" y="77403"/>
                  </a:lnTo>
                  <a:lnTo>
                    <a:pt x="27612" y="87120"/>
                  </a:lnTo>
                  <a:lnTo>
                    <a:pt x="45138" y="90684"/>
                  </a:lnTo>
                  <a:lnTo>
                    <a:pt x="62338" y="87120"/>
                  </a:lnTo>
                  <a:lnTo>
                    <a:pt x="76523" y="77403"/>
                  </a:lnTo>
                  <a:lnTo>
                    <a:pt x="86159" y="62990"/>
                  </a:lnTo>
                  <a:lnTo>
                    <a:pt x="89712" y="45341"/>
                  </a:lnTo>
                  <a:lnTo>
                    <a:pt x="86239" y="27693"/>
                  </a:lnTo>
                  <a:lnTo>
                    <a:pt x="76735" y="13281"/>
                  </a:lnTo>
                  <a:lnTo>
                    <a:pt x="62576" y="3563"/>
                  </a:lnTo>
                  <a:lnTo>
                    <a:pt x="451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4BBCC885-0454-FEDF-7B3F-FD07AF2E5E98}"/>
                </a:ext>
              </a:extLst>
            </p:cNvPr>
            <p:cNvSpPr/>
            <p:nvPr/>
          </p:nvSpPr>
          <p:spPr>
            <a:xfrm>
              <a:off x="11436911" y="1760189"/>
              <a:ext cx="89712" cy="9068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22ADFD8C-F7AE-0A56-D73D-21DFB0BC72FC}"/>
                </a:ext>
              </a:extLst>
            </p:cNvPr>
            <p:cNvSpPr/>
            <p:nvPr/>
          </p:nvSpPr>
          <p:spPr>
            <a:xfrm>
              <a:off x="10026892" y="2170977"/>
              <a:ext cx="89148" cy="906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C0818C3D-B3D6-A8E2-4872-CCD2624D3BD7}"/>
                </a:ext>
              </a:extLst>
            </p:cNvPr>
            <p:cNvSpPr/>
            <p:nvPr/>
          </p:nvSpPr>
          <p:spPr>
            <a:xfrm>
              <a:off x="11788992" y="1144347"/>
              <a:ext cx="89712" cy="906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A10FF67E-AC9C-940B-20B5-0D07EE46632A}"/>
                </a:ext>
              </a:extLst>
            </p:cNvPr>
            <p:cNvSpPr/>
            <p:nvPr/>
          </p:nvSpPr>
          <p:spPr>
            <a:xfrm>
              <a:off x="11083701" y="1144347"/>
              <a:ext cx="89712" cy="906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83194135-6050-3CCA-E6E9-6D361634C0FF}"/>
                </a:ext>
              </a:extLst>
            </p:cNvPr>
            <p:cNvSpPr/>
            <p:nvPr/>
          </p:nvSpPr>
          <p:spPr>
            <a:xfrm>
              <a:off x="7911582" y="2991874"/>
              <a:ext cx="89148" cy="906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C31A01CF-5AF1-16BC-B60F-13CE099E3D29}"/>
                </a:ext>
              </a:extLst>
            </p:cNvPr>
            <p:cNvSpPr/>
            <p:nvPr/>
          </p:nvSpPr>
          <p:spPr>
            <a:xfrm>
              <a:off x="9321036" y="2991874"/>
              <a:ext cx="89714" cy="9068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E8501E34-7769-20B5-5535-EBB14E389CEE}"/>
                </a:ext>
              </a:extLst>
            </p:cNvPr>
            <p:cNvSpPr/>
            <p:nvPr/>
          </p:nvSpPr>
          <p:spPr>
            <a:xfrm>
              <a:off x="11436346" y="3401985"/>
              <a:ext cx="89148" cy="9068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66126469-CB8A-3134-95F2-A699C10292A8}"/>
                </a:ext>
              </a:extLst>
            </p:cNvPr>
            <p:cNvSpPr/>
            <p:nvPr/>
          </p:nvSpPr>
          <p:spPr>
            <a:xfrm>
              <a:off x="8616309" y="5043782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B353F909-FCC9-C1CA-CFF4-DBB433CB40EF}"/>
                </a:ext>
              </a:extLst>
            </p:cNvPr>
            <p:cNvSpPr/>
            <p:nvPr/>
          </p:nvSpPr>
          <p:spPr>
            <a:xfrm>
              <a:off x="8616309" y="3401985"/>
              <a:ext cx="90277" cy="90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CE3AE34-88CF-DDCC-7579-F1CBCFB6498E}"/>
              </a:ext>
            </a:extLst>
          </p:cNvPr>
          <p:cNvSpPr/>
          <p:nvPr/>
        </p:nvSpPr>
        <p:spPr>
          <a:xfrm>
            <a:off x="19739" y="3949641"/>
            <a:ext cx="5181316" cy="1026275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2000">
                <a:schemeClr val="accent6">
                  <a:lumMod val="60000"/>
                  <a:lumOff val="40000"/>
                </a:schemeClr>
              </a:gs>
              <a:gs pos="1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Health Insurance Data Analysis and reporting Using SQL Database and Power BI Tool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3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4534C-7B63-6DFA-5576-FA68B4403D39}"/>
              </a:ext>
            </a:extLst>
          </p:cNvPr>
          <p:cNvSpPr txBox="1"/>
          <p:nvPr/>
        </p:nvSpPr>
        <p:spPr>
          <a:xfrm>
            <a:off x="2657475" y="2640568"/>
            <a:ext cx="613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ato-Light"/>
              </a:rPr>
              <a:t> </a:t>
            </a:r>
            <a:r>
              <a:rPr lang="en-US" sz="4000" dirty="0">
                <a:latin typeface="Lato-Light"/>
              </a:rPr>
              <a:t>Power BI Reports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852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3861D-649B-A274-CFF5-8082DF0D8F3D}"/>
              </a:ext>
            </a:extLst>
          </p:cNvPr>
          <p:cNvSpPr txBox="1"/>
          <p:nvPr/>
        </p:nvSpPr>
        <p:spPr>
          <a:xfrm>
            <a:off x="333375" y="388486"/>
            <a:ext cx="61341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Hospital Name wise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9000F-8E3A-0100-8023-C4A1005B024D}"/>
              </a:ext>
            </a:extLst>
          </p:cNvPr>
          <p:cNvSpPr txBox="1"/>
          <p:nvPr/>
        </p:nvSpPr>
        <p:spPr>
          <a:xfrm>
            <a:off x="333374" y="5929212"/>
            <a:ext cx="11479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a typeface="Lato Light" panose="020F0502020204030203" pitchFamily="34" charset="0"/>
                <a:cs typeface="Lato Light" panose="020F0502020204030203" pitchFamily="34" charset="0"/>
              </a:rPr>
              <a:t>Analyzing </a:t>
            </a:r>
            <a:r>
              <a:rPr lang="en-CA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Hospital level wise Total policy, Amount and claim 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Data Visualization I used Clustered bar chart, Clustered column chart, slicer , card, Table  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1B1F6-7B3D-FAE8-D08B-57D65720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861237"/>
            <a:ext cx="11812772" cy="50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AE653-B148-1DDF-ED3E-2CD9658892AD}"/>
              </a:ext>
            </a:extLst>
          </p:cNvPr>
          <p:cNvSpPr txBox="1"/>
          <p:nvPr/>
        </p:nvSpPr>
        <p:spPr>
          <a:xfrm>
            <a:off x="76200" y="407536"/>
            <a:ext cx="61341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Surgery</a:t>
            </a:r>
            <a:r>
              <a:rPr lang="en-US" sz="1800" b="1" dirty="0">
                <a:effectLst/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 Name wise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3CEE1-DFF6-DA73-6909-FC2EEC33E7B1}"/>
              </a:ext>
            </a:extLst>
          </p:cNvPr>
          <p:cNvSpPr txBox="1"/>
          <p:nvPr/>
        </p:nvSpPr>
        <p:spPr>
          <a:xfrm>
            <a:off x="323850" y="6127298"/>
            <a:ext cx="11031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Identifying different Surgeries and the amount spent on surgeries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For Data Visualization I used Clustered bar chart, Clustered  chart slicer , card,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Table chart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etc</a:t>
            </a:r>
            <a:endParaRPr lang="en-CA" kern="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13154-93A8-98F3-642F-CFDA43AC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93135"/>
            <a:ext cx="11917326" cy="52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0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4ED05-9EB8-4787-469B-DB383338E883}"/>
              </a:ext>
            </a:extLst>
          </p:cNvPr>
          <p:cNvSpPr txBox="1"/>
          <p:nvPr/>
        </p:nvSpPr>
        <p:spPr>
          <a:xfrm>
            <a:off x="459104" y="382071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sz="1800" b="1" dirty="0">
                <a:effectLst/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 wise Report</a:t>
            </a:r>
            <a:endParaRPr lang="en-IN" b="1" dirty="0">
              <a:latin typeface="Lato-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F1C97-625C-7483-89DF-8C70F83F86C1}"/>
              </a:ext>
            </a:extLst>
          </p:cNvPr>
          <p:cNvSpPr txBox="1"/>
          <p:nvPr/>
        </p:nvSpPr>
        <p:spPr>
          <a:xfrm>
            <a:off x="171449" y="6018728"/>
            <a:ext cx="1105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Gender wise </a:t>
            </a:r>
            <a:r>
              <a:rPr lang="en-CA" sz="1800" dirty="0">
                <a:ea typeface="Lato Light" panose="020F0502020204030203" pitchFamily="34" charset="0"/>
                <a:cs typeface="Lato Light" panose="020F0502020204030203" pitchFamily="34" charset="0"/>
              </a:rPr>
              <a:t>analysis in health insurance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For Data Visualization I used, Clustered  column chart, slicer, card, donut chart, Table chart,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etc</a:t>
            </a:r>
            <a:endParaRPr lang="en-CA" kern="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8424C-B288-7AC1-CF64-7048C658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871871"/>
            <a:ext cx="11800811" cy="51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45092F-62C3-2392-9975-872BAC1B3E30}"/>
              </a:ext>
            </a:extLst>
          </p:cNvPr>
          <p:cNvSpPr txBox="1"/>
          <p:nvPr/>
        </p:nvSpPr>
        <p:spPr>
          <a:xfrm>
            <a:off x="390525" y="363021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ato-Light"/>
              </a:rPr>
              <a:t>Location Wise Report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675A5-3C00-0867-D0D9-580F355E0C23}"/>
              </a:ext>
            </a:extLst>
          </p:cNvPr>
          <p:cNvSpPr txBox="1"/>
          <p:nvPr/>
        </p:nvSpPr>
        <p:spPr>
          <a:xfrm>
            <a:off x="198474" y="6115050"/>
            <a:ext cx="11603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Location wise  policy and amount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For Data Visualization I used, Clustered  column chart &amp; Clustered bar chart, slicer, card and Table chart and  </a:t>
            </a:r>
            <a:r>
              <a:rPr lang="en-US" sz="1800" kern="0" dirty="0" err="1">
                <a:ea typeface="Lato Light" panose="020F0502020204030203" pitchFamily="34" charset="0"/>
                <a:cs typeface="Lato Light" panose="020F0502020204030203" pitchFamily="34" charset="0"/>
              </a:rPr>
              <a:t>etc</a:t>
            </a: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9B9F5-1E4E-65FC-D085-4B3FCB00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839972"/>
            <a:ext cx="11770242" cy="52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7F778-6889-2CB7-04EF-0EA5B161C1AC}"/>
              </a:ext>
            </a:extLst>
          </p:cNvPr>
          <p:cNvSpPr txBox="1"/>
          <p:nvPr/>
        </p:nvSpPr>
        <p:spPr>
          <a:xfrm>
            <a:off x="-266700" y="398011"/>
            <a:ext cx="61341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en-US" sz="1800" b="1" dirty="0">
                <a:effectLst/>
                <a:latin typeface="Lato-Light"/>
                <a:ea typeface="Calibri" panose="020F0502020204030204" pitchFamily="34" charset="0"/>
                <a:cs typeface="Times New Roman" panose="02020603050405020304" pitchFamily="18" charset="0"/>
              </a:rPr>
              <a:t>wise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4BAEA-189C-DD03-19E6-00EE272C38D8}"/>
              </a:ext>
            </a:extLst>
          </p:cNvPr>
          <p:cNvSpPr txBox="1"/>
          <p:nvPr/>
        </p:nvSpPr>
        <p:spPr>
          <a:xfrm>
            <a:off x="212651" y="6092456"/>
            <a:ext cx="10994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kern="0" dirty="0"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CA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ategory wise Total policy and amount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For Data Visualization I used, Clustered  column chart &amp; Clustered bar chart, slicer, card, Table chart and </a:t>
            </a:r>
            <a:r>
              <a:rPr lang="en-US" sz="1800" kern="0" dirty="0" err="1">
                <a:ea typeface="Lato Light" panose="020F0502020204030203" pitchFamily="34" charset="0"/>
                <a:cs typeface="Lato Light" panose="020F0502020204030203" pitchFamily="34" charset="0"/>
              </a:rPr>
              <a:t>etc</a:t>
            </a: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90F4-3A7A-27F9-FF4B-99B79D91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" y="850605"/>
            <a:ext cx="11600122" cy="52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2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40C083-CF8F-F2DE-5ACC-BA0AA64B502A}"/>
              </a:ext>
            </a:extLst>
          </p:cNvPr>
          <p:cNvSpPr txBox="1"/>
          <p:nvPr/>
        </p:nvSpPr>
        <p:spPr>
          <a:xfrm>
            <a:off x="333375" y="363021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ato-Light"/>
              </a:rPr>
              <a:t>Health Insurance Detail Info Report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83CA2-3B9A-9057-E7F0-59A57C29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18707"/>
            <a:ext cx="11681416" cy="5199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EFA00-62BE-104C-E9B0-8A316F340631}"/>
              </a:ext>
            </a:extLst>
          </p:cNvPr>
          <p:cNvSpPr txBox="1"/>
          <p:nvPr/>
        </p:nvSpPr>
        <p:spPr>
          <a:xfrm>
            <a:off x="333374" y="6093750"/>
            <a:ext cx="1038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a typeface="Lato Light" panose="020F0502020204030203" pitchFamily="34" charset="0"/>
                <a:cs typeface="Lato Light" panose="020F0502020204030203" pitchFamily="34" charset="0"/>
              </a:rPr>
              <a:t>For Data Visualization I used slicer, card, Filter image, Table chart, </a:t>
            </a:r>
            <a:r>
              <a:rPr lang="en-US" sz="1800" kern="0" dirty="0" err="1">
                <a:ea typeface="Lato Light" panose="020F0502020204030203" pitchFamily="34" charset="0"/>
                <a:cs typeface="Lato Light" panose="020F0502020204030203" pitchFamily="34" charset="0"/>
              </a:rPr>
              <a:t>etc</a:t>
            </a:r>
            <a:endParaRPr lang="en-CA" sz="18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7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B5C4-D763-6088-8EC7-0D8152B6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9" y="401782"/>
            <a:ext cx="11111345" cy="276999"/>
          </a:xfrm>
        </p:spPr>
        <p:txBody>
          <a:bodyPr/>
          <a:lstStyle/>
          <a:p>
            <a:r>
              <a:rPr lang="en-US" b="1" dirty="0">
                <a:latin typeface="Lato-Light"/>
              </a:rPr>
              <a:t>Low-Level and High-Level Design Document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1E74-5C63-DF64-F11F-57B88DF8440F}"/>
              </a:ext>
            </a:extLst>
          </p:cNvPr>
          <p:cNvSpPr txBox="1"/>
          <p:nvPr/>
        </p:nvSpPr>
        <p:spPr>
          <a:xfrm>
            <a:off x="609600" y="924883"/>
            <a:ext cx="613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1.Low-Level Design overview.pptx</a:t>
            </a:r>
            <a:endParaRPr lang="en-US" dirty="0"/>
          </a:p>
          <a:p>
            <a:endParaRPr lang="en-US" dirty="0"/>
          </a:p>
          <a:p>
            <a:r>
              <a:rPr lang="en-IN" dirty="0"/>
              <a:t>2.</a:t>
            </a:r>
            <a:r>
              <a:rPr lang="en-IN" dirty="0">
                <a:hlinkClick r:id="rId3"/>
              </a:rPr>
              <a:t>High Level design document Format.docx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0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489DA-1ED4-8A7C-1EA6-8EDBDCABBF10}"/>
              </a:ext>
            </a:extLst>
          </p:cNvPr>
          <p:cNvSpPr txBox="1"/>
          <p:nvPr/>
        </p:nvSpPr>
        <p:spPr>
          <a:xfrm>
            <a:off x="4533122" y="2659559"/>
            <a:ext cx="312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63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935" y="454714"/>
            <a:ext cx="1741931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 dirty="0">
                <a:solidFill>
                  <a:srgbClr val="3B3A3B"/>
                </a:solidFill>
                <a:latin typeface="Lato-Light"/>
                <a:cs typeface="Lato-Light"/>
              </a:rPr>
              <a:t>WHO</a:t>
            </a:r>
            <a:r>
              <a:rPr b="1" spc="-86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dirty="0">
                <a:solidFill>
                  <a:srgbClr val="3B3A3B"/>
                </a:solidFill>
                <a:latin typeface="Lato-Light"/>
                <a:cs typeface="Lato-Light"/>
              </a:rPr>
              <a:t>WE</a:t>
            </a:r>
            <a:r>
              <a:rPr b="1" spc="-97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ARE</a:t>
            </a:r>
            <a:endParaRPr b="1" dirty="0">
              <a:latin typeface="Lato-Light"/>
              <a:cs typeface="Lato-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686" y="1420805"/>
            <a:ext cx="4509724" cy="198433"/>
          </a:xfrm>
          <a:prstGeom prst="rect">
            <a:avLst/>
          </a:prstGeom>
        </p:spPr>
        <p:txBody>
          <a:bodyPr vert="horz" wrap="square" lIns="0" tIns="13634" rIns="0" bIns="0" rtlCol="0" anchor="ctr">
            <a:spAutoFit/>
          </a:bodyPr>
          <a:lstStyle/>
          <a:p>
            <a:pPr marL="13635">
              <a:lnSpc>
                <a:spcPct val="100000"/>
              </a:lnSpc>
              <a:spcBef>
                <a:spcPts val="107"/>
              </a:spcBef>
            </a:pPr>
            <a:r>
              <a:rPr sz="1200" spc="-263" dirty="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rus</a:t>
            </a:r>
            <a:r>
              <a:rPr sz="1200" spc="-59" dirty="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122" dirty="0">
                <a:solidFill>
                  <a:srgbClr val="3D3D3D"/>
                </a:solidFill>
                <a:latin typeface="Lato-Light"/>
                <a:cs typeface="Lato-Light"/>
              </a:rPr>
              <a:t>F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ul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l</a:t>
            </a:r>
            <a:r>
              <a:rPr sz="1200" spc="-107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T </a:t>
            </a:r>
            <a:r>
              <a:rPr sz="1200" spc="-209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64" dirty="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ervi</a:t>
            </a:r>
            <a:r>
              <a:rPr sz="1200" spc="-70" dirty="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86" dirty="0">
                <a:solidFill>
                  <a:srgbClr val="3D3D3D"/>
                </a:solidFill>
                <a:latin typeface="Lato-Light"/>
                <a:cs typeface="Lato-Light"/>
              </a:rPr>
              <a:t>P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artne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145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sin</a:t>
            </a:r>
            <a:r>
              <a:rPr sz="1200" spc="-70" dirty="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dirty="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7" dirty="0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 dirty="0">
                <a:solidFill>
                  <a:srgbClr val="3D3D3D"/>
                </a:solidFill>
                <a:latin typeface="Lato-Light"/>
                <a:cs typeface="Lato-Light"/>
              </a:rPr>
              <a:t>2010</a:t>
            </a:r>
            <a:endParaRPr sz="1200" dirty="0">
              <a:latin typeface="Lato-Light"/>
              <a:cs typeface="Lato-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10" y="1894560"/>
            <a:ext cx="6064022" cy="167576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50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Clie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n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ts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3000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p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oject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deli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v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ac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US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UK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Canada,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 sz="1200">
              <a:latin typeface="Lato-Light"/>
              <a:cs typeface="Lato-Light"/>
            </a:endParaRPr>
          </a:p>
          <a:p>
            <a:pPr marL="13635"/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A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ust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alia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a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61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ASEAN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>
              <a:latin typeface="Lato-Light"/>
              <a:cs typeface="Lato-Light"/>
            </a:endParaRPr>
          </a:p>
          <a:p>
            <a:pPr marL="13635"/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550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+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ca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145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enginee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base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f</a:t>
            </a:r>
            <a:r>
              <a:rPr sz="1200" spc="-134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ndia</a:t>
            </a:r>
            <a:endParaRPr sz="1200">
              <a:latin typeface="Lato-Light"/>
              <a:cs typeface="Lato-Light"/>
            </a:endParaRPr>
          </a:p>
          <a:p>
            <a:pPr>
              <a:spcBef>
                <a:spcPts val="43"/>
              </a:spcBef>
            </a:pPr>
            <a:endParaRPr>
              <a:latin typeface="Lato-Light"/>
              <a:cs typeface="Lato-Light"/>
            </a:endParaRPr>
          </a:p>
          <a:p>
            <a:pPr marL="13635"/>
            <a:endParaRPr lang="en-IN" sz="1200" spc="-54">
              <a:solidFill>
                <a:srgbClr val="3D3D3D"/>
              </a:solidFill>
              <a:latin typeface="Lato-Light"/>
              <a:cs typeface="Lato-Light"/>
            </a:endParaRPr>
          </a:p>
          <a:p>
            <a:pPr marL="13635"/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Centers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of</a:t>
            </a:r>
            <a:r>
              <a:rPr sz="1200" spc="-129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9">
                <a:solidFill>
                  <a:srgbClr val="3D3D3D"/>
                </a:solidFill>
                <a:latin typeface="Lato-Light"/>
                <a:cs typeface="Lato-Light"/>
              </a:rPr>
              <a:t>Excellence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48">
                <a:solidFill>
                  <a:srgbClr val="3D3D3D"/>
                </a:solidFill>
                <a:latin typeface="Lato-Light"/>
                <a:cs typeface="Lato-Light"/>
              </a:rPr>
              <a:t>into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all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Service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areas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38">
                <a:solidFill>
                  <a:srgbClr val="3D3D3D"/>
                </a:solidFill>
                <a:latin typeface="Lato-Light"/>
                <a:cs typeface="Lato-Light"/>
              </a:rPr>
              <a:t>and</a:t>
            </a:r>
            <a:r>
              <a:rPr sz="1200" spc="-102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48">
                <a:solidFill>
                  <a:srgbClr val="3D3D3D"/>
                </a:solidFill>
                <a:latin typeface="Lato-Light"/>
                <a:cs typeface="Lato-Light"/>
              </a:rPr>
              <a:t>New</a:t>
            </a:r>
            <a:r>
              <a:rPr sz="1200" spc="-188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Technologies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862" y="4014471"/>
            <a:ext cx="2955425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81">
                <a:solidFill>
                  <a:srgbClr val="3D3D3D"/>
                </a:solidFill>
                <a:latin typeface="Lato-Light"/>
                <a:cs typeface="Lato-Light"/>
              </a:rPr>
              <a:t>M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obil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64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vi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e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d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122">
                <a:solidFill>
                  <a:srgbClr val="3D3D3D"/>
                </a:solidFill>
                <a:latin typeface="Lato-Light"/>
                <a:cs typeface="Lato-Light"/>
              </a:rPr>
              <a:t>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T</a:t>
            </a:r>
            <a:r>
              <a:rPr sz="1200" spc="-156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Labs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862" y="4638767"/>
            <a:ext cx="1989128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24/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7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NO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C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upport</a:t>
            </a:r>
            <a:endParaRPr sz="1200">
              <a:latin typeface="Lato-Light"/>
              <a:cs typeface="Lato-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862" y="5211738"/>
            <a:ext cx="3282646" cy="19843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rvin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g</a:t>
            </a:r>
            <a:r>
              <a:rPr sz="1200" spc="-156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TX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U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S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|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5">
                <a:solidFill>
                  <a:srgbClr val="3D3D3D"/>
                </a:solidFill>
                <a:latin typeface="Lato-Light"/>
                <a:cs typeface="Lato-Light"/>
              </a:rPr>
              <a:t>Hy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de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r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abad</a:t>
            </a:r>
            <a:r>
              <a:rPr sz="1200">
                <a:solidFill>
                  <a:srgbClr val="3D3D3D"/>
                </a:solidFill>
                <a:latin typeface="Lato-Light"/>
                <a:cs typeface="Lato-Light"/>
              </a:rPr>
              <a:t>,</a:t>
            </a:r>
            <a:r>
              <a:rPr sz="1200" spc="-107">
                <a:solidFill>
                  <a:srgbClr val="3D3D3D"/>
                </a:solidFill>
                <a:latin typeface="Lato-Light"/>
                <a:cs typeface="Lato-Light"/>
              </a:rPr>
              <a:t> </a:t>
            </a:r>
            <a:r>
              <a:rPr sz="1200" spc="-70">
                <a:solidFill>
                  <a:srgbClr val="3D3D3D"/>
                </a:solidFill>
                <a:latin typeface="Lato-Light"/>
                <a:cs typeface="Lato-Light"/>
              </a:rPr>
              <a:t>I</a:t>
            </a:r>
            <a:r>
              <a:rPr sz="1200" spc="-54">
                <a:solidFill>
                  <a:srgbClr val="3D3D3D"/>
                </a:solidFill>
                <a:latin typeface="Lato-Light"/>
                <a:cs typeface="Lato-Light"/>
              </a:rPr>
              <a:t>ndia</a:t>
            </a:r>
            <a:endParaRPr sz="1200">
              <a:latin typeface="Lato-Light"/>
              <a:cs typeface="Lato-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7155" y="4570964"/>
            <a:ext cx="376304" cy="334038"/>
            <a:chOff x="716452" y="4333137"/>
            <a:chExt cx="350520" cy="311150"/>
          </a:xfrm>
        </p:grpSpPr>
        <p:sp>
          <p:nvSpPr>
            <p:cNvPr id="9" name="object 9"/>
            <p:cNvSpPr/>
            <p:nvPr/>
          </p:nvSpPr>
          <p:spPr>
            <a:xfrm>
              <a:off x="716452" y="4333137"/>
              <a:ext cx="350520" cy="311150"/>
            </a:xfrm>
            <a:custGeom>
              <a:avLst/>
              <a:gdLst/>
              <a:ahLst/>
              <a:cxnLst/>
              <a:rect l="l" t="t" r="r" b="b"/>
              <a:pathLst>
                <a:path w="350519" h="311150">
                  <a:moveTo>
                    <a:pt x="181927" y="277609"/>
                  </a:moveTo>
                  <a:lnTo>
                    <a:pt x="175171" y="277647"/>
                  </a:lnTo>
                  <a:lnTo>
                    <a:pt x="166571" y="277647"/>
                  </a:lnTo>
                  <a:lnTo>
                    <a:pt x="159296" y="284568"/>
                  </a:lnTo>
                  <a:lnTo>
                    <a:pt x="158305" y="302691"/>
                  </a:lnTo>
                  <a:lnTo>
                    <a:pt x="165861" y="310553"/>
                  </a:lnTo>
                  <a:lnTo>
                    <a:pt x="182600" y="310553"/>
                  </a:lnTo>
                  <a:lnTo>
                    <a:pt x="188823" y="305727"/>
                  </a:lnTo>
                  <a:lnTo>
                    <a:pt x="189877" y="302412"/>
                  </a:lnTo>
                  <a:lnTo>
                    <a:pt x="192368" y="300899"/>
                  </a:lnTo>
                  <a:lnTo>
                    <a:pt x="198377" y="299250"/>
                  </a:lnTo>
                  <a:lnTo>
                    <a:pt x="207019" y="297658"/>
                  </a:lnTo>
                  <a:lnTo>
                    <a:pt x="217411" y="296316"/>
                  </a:lnTo>
                  <a:lnTo>
                    <a:pt x="240070" y="288817"/>
                  </a:lnTo>
                  <a:lnTo>
                    <a:pt x="244496" y="285842"/>
                  </a:lnTo>
                  <a:lnTo>
                    <a:pt x="197096" y="285842"/>
                  </a:lnTo>
                  <a:lnTo>
                    <a:pt x="191448" y="285488"/>
                  </a:lnTo>
                  <a:lnTo>
                    <a:pt x="189026" y="284568"/>
                  </a:lnTo>
                  <a:lnTo>
                    <a:pt x="188137" y="280708"/>
                  </a:lnTo>
                  <a:lnTo>
                    <a:pt x="182003" y="277647"/>
                  </a:lnTo>
                  <a:lnTo>
                    <a:pt x="175171" y="277647"/>
                  </a:lnTo>
                  <a:lnTo>
                    <a:pt x="181952" y="277622"/>
                  </a:lnTo>
                  <a:close/>
                </a:path>
                <a:path w="350519" h="311150">
                  <a:moveTo>
                    <a:pt x="232059" y="11607"/>
                  </a:moveTo>
                  <a:lnTo>
                    <a:pt x="175120" y="11607"/>
                  </a:lnTo>
                  <a:lnTo>
                    <a:pt x="218832" y="18677"/>
                  </a:lnTo>
                  <a:lnTo>
                    <a:pt x="256830" y="38353"/>
                  </a:lnTo>
                  <a:lnTo>
                    <a:pt x="286817" y="68339"/>
                  </a:lnTo>
                  <a:lnTo>
                    <a:pt x="306493" y="106338"/>
                  </a:lnTo>
                  <a:lnTo>
                    <a:pt x="313562" y="150050"/>
                  </a:lnTo>
                  <a:lnTo>
                    <a:pt x="313377" y="161822"/>
                  </a:lnTo>
                  <a:lnTo>
                    <a:pt x="301828" y="205892"/>
                  </a:lnTo>
                  <a:lnTo>
                    <a:pt x="259322" y="261705"/>
                  </a:lnTo>
                  <a:lnTo>
                    <a:pt x="214756" y="284810"/>
                  </a:lnTo>
                  <a:lnTo>
                    <a:pt x="197096" y="285842"/>
                  </a:lnTo>
                  <a:lnTo>
                    <a:pt x="244496" y="285842"/>
                  </a:lnTo>
                  <a:lnTo>
                    <a:pt x="290599" y="246154"/>
                  </a:lnTo>
                  <a:lnTo>
                    <a:pt x="312597" y="210223"/>
                  </a:lnTo>
                  <a:lnTo>
                    <a:pt x="315175" y="204012"/>
                  </a:lnTo>
                  <a:lnTo>
                    <a:pt x="315620" y="203555"/>
                  </a:lnTo>
                  <a:lnTo>
                    <a:pt x="319785" y="203555"/>
                  </a:lnTo>
                  <a:lnTo>
                    <a:pt x="331227" y="199683"/>
                  </a:lnTo>
                  <a:lnTo>
                    <a:pt x="341174" y="188260"/>
                  </a:lnTo>
                  <a:lnTo>
                    <a:pt x="347827" y="171181"/>
                  </a:lnTo>
                  <a:lnTo>
                    <a:pt x="350253" y="150050"/>
                  </a:lnTo>
                  <a:lnTo>
                    <a:pt x="347827" y="128912"/>
                  </a:lnTo>
                  <a:lnTo>
                    <a:pt x="341174" y="111829"/>
                  </a:lnTo>
                  <a:lnTo>
                    <a:pt x="331227" y="100405"/>
                  </a:lnTo>
                  <a:lnTo>
                    <a:pt x="319672" y="96494"/>
                  </a:lnTo>
                  <a:lnTo>
                    <a:pt x="315887" y="96494"/>
                  </a:lnTo>
                  <a:lnTo>
                    <a:pt x="314816" y="94315"/>
                  </a:lnTo>
                  <a:lnTo>
                    <a:pt x="312324" y="88304"/>
                  </a:lnTo>
                  <a:lnTo>
                    <a:pt x="308775" y="79362"/>
                  </a:lnTo>
                  <a:lnTo>
                    <a:pt x="304533" y="68389"/>
                  </a:lnTo>
                  <a:lnTo>
                    <a:pt x="288747" y="45803"/>
                  </a:lnTo>
                  <a:lnTo>
                    <a:pt x="259748" y="23617"/>
                  </a:lnTo>
                  <a:lnTo>
                    <a:pt x="232059" y="11607"/>
                  </a:lnTo>
                  <a:close/>
                </a:path>
                <a:path w="350519" h="311150">
                  <a:moveTo>
                    <a:pt x="31381" y="96240"/>
                  </a:moveTo>
                  <a:lnTo>
                    <a:pt x="2423" y="128912"/>
                  </a:lnTo>
                  <a:lnTo>
                    <a:pt x="0" y="150050"/>
                  </a:lnTo>
                  <a:lnTo>
                    <a:pt x="2423" y="171181"/>
                  </a:lnTo>
                  <a:lnTo>
                    <a:pt x="9074" y="188260"/>
                  </a:lnTo>
                  <a:lnTo>
                    <a:pt x="19020" y="199683"/>
                  </a:lnTo>
                  <a:lnTo>
                    <a:pt x="31330" y="203847"/>
                  </a:lnTo>
                  <a:lnTo>
                    <a:pt x="32626" y="203835"/>
                  </a:lnTo>
                  <a:lnTo>
                    <a:pt x="44957" y="197345"/>
                  </a:lnTo>
                  <a:lnTo>
                    <a:pt x="44005" y="194538"/>
                  </a:lnTo>
                  <a:lnTo>
                    <a:pt x="40815" y="183704"/>
                  </a:lnTo>
                  <a:lnTo>
                    <a:pt x="38528" y="172656"/>
                  </a:lnTo>
                  <a:lnTo>
                    <a:pt x="37151" y="161427"/>
                  </a:lnTo>
                  <a:lnTo>
                    <a:pt x="36690" y="150050"/>
                  </a:lnTo>
                  <a:lnTo>
                    <a:pt x="43759" y="106338"/>
                  </a:lnTo>
                  <a:lnTo>
                    <a:pt x="48856" y="96494"/>
                  </a:lnTo>
                  <a:lnTo>
                    <a:pt x="34366" y="96494"/>
                  </a:lnTo>
                  <a:lnTo>
                    <a:pt x="33947" y="96367"/>
                  </a:lnTo>
                  <a:lnTo>
                    <a:pt x="32651" y="96253"/>
                  </a:lnTo>
                  <a:lnTo>
                    <a:pt x="31381" y="96240"/>
                  </a:lnTo>
                  <a:close/>
                </a:path>
                <a:path w="350519" h="311150">
                  <a:moveTo>
                    <a:pt x="319785" y="203555"/>
                  </a:moveTo>
                  <a:lnTo>
                    <a:pt x="315620" y="203555"/>
                  </a:lnTo>
                  <a:lnTo>
                    <a:pt x="315937" y="203606"/>
                  </a:lnTo>
                  <a:lnTo>
                    <a:pt x="316356" y="203733"/>
                  </a:lnTo>
                  <a:lnTo>
                    <a:pt x="317639" y="203835"/>
                  </a:lnTo>
                  <a:lnTo>
                    <a:pt x="318795" y="203847"/>
                  </a:lnTo>
                  <a:lnTo>
                    <a:pt x="318959" y="203835"/>
                  </a:lnTo>
                  <a:lnTo>
                    <a:pt x="319785" y="203555"/>
                  </a:lnTo>
                  <a:close/>
                </a:path>
                <a:path w="350519" h="311150">
                  <a:moveTo>
                    <a:pt x="175120" y="0"/>
                  </a:moveTo>
                  <a:lnTo>
                    <a:pt x="129459" y="6719"/>
                  </a:lnTo>
                  <a:lnTo>
                    <a:pt x="90503" y="23617"/>
                  </a:lnTo>
                  <a:lnTo>
                    <a:pt x="45719" y="68389"/>
                  </a:lnTo>
                  <a:lnTo>
                    <a:pt x="41476" y="79362"/>
                  </a:lnTo>
                  <a:lnTo>
                    <a:pt x="37923" y="88304"/>
                  </a:lnTo>
                  <a:lnTo>
                    <a:pt x="35431" y="94315"/>
                  </a:lnTo>
                  <a:lnTo>
                    <a:pt x="34366" y="96494"/>
                  </a:lnTo>
                  <a:lnTo>
                    <a:pt x="48856" y="96494"/>
                  </a:lnTo>
                  <a:lnTo>
                    <a:pt x="63435" y="68339"/>
                  </a:lnTo>
                  <a:lnTo>
                    <a:pt x="93419" y="38353"/>
                  </a:lnTo>
                  <a:lnTo>
                    <a:pt x="131414" y="18677"/>
                  </a:lnTo>
                  <a:lnTo>
                    <a:pt x="175120" y="11607"/>
                  </a:lnTo>
                  <a:lnTo>
                    <a:pt x="232059" y="11607"/>
                  </a:lnTo>
                  <a:lnTo>
                    <a:pt x="220788" y="6719"/>
                  </a:lnTo>
                  <a:lnTo>
                    <a:pt x="175120" y="0"/>
                  </a:lnTo>
                  <a:close/>
                </a:path>
                <a:path w="350519" h="311150">
                  <a:moveTo>
                    <a:pt x="318922" y="96240"/>
                  </a:moveTo>
                  <a:lnTo>
                    <a:pt x="317588" y="96253"/>
                  </a:lnTo>
                  <a:lnTo>
                    <a:pt x="316445" y="96380"/>
                  </a:lnTo>
                  <a:lnTo>
                    <a:pt x="315887" y="96494"/>
                  </a:lnTo>
                  <a:lnTo>
                    <a:pt x="319672" y="96494"/>
                  </a:lnTo>
                  <a:lnTo>
                    <a:pt x="318922" y="96240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798" y="4377622"/>
              <a:ext cx="212269" cy="220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931" y="1361043"/>
            <a:ext cx="403528" cy="271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931" y="3329147"/>
            <a:ext cx="348649" cy="34817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37830" y="3907529"/>
            <a:ext cx="336083" cy="376985"/>
            <a:chOff x="734528" y="3814405"/>
            <a:chExt cx="313055" cy="351155"/>
          </a:xfrm>
        </p:grpSpPr>
        <p:sp>
          <p:nvSpPr>
            <p:cNvPr id="14" name="object 14"/>
            <p:cNvSpPr/>
            <p:nvPr/>
          </p:nvSpPr>
          <p:spPr>
            <a:xfrm>
              <a:off x="734517" y="3814406"/>
              <a:ext cx="313055" cy="351155"/>
            </a:xfrm>
            <a:custGeom>
              <a:avLst/>
              <a:gdLst/>
              <a:ahLst/>
              <a:cxnLst/>
              <a:rect l="l" t="t" r="r" b="b"/>
              <a:pathLst>
                <a:path w="313055" h="351154">
                  <a:moveTo>
                    <a:pt x="37528" y="147243"/>
                  </a:moveTo>
                  <a:lnTo>
                    <a:pt x="34493" y="144221"/>
                  </a:lnTo>
                  <a:lnTo>
                    <a:pt x="27012" y="144221"/>
                  </a:lnTo>
                  <a:lnTo>
                    <a:pt x="23990" y="147243"/>
                  </a:lnTo>
                  <a:lnTo>
                    <a:pt x="23990" y="204152"/>
                  </a:lnTo>
                  <a:lnTo>
                    <a:pt x="27012" y="207175"/>
                  </a:lnTo>
                  <a:lnTo>
                    <a:pt x="34493" y="207175"/>
                  </a:lnTo>
                  <a:lnTo>
                    <a:pt x="37528" y="204152"/>
                  </a:lnTo>
                  <a:lnTo>
                    <a:pt x="37528" y="147243"/>
                  </a:lnTo>
                  <a:close/>
                </a:path>
                <a:path w="313055" h="351154">
                  <a:moveTo>
                    <a:pt x="59677" y="244944"/>
                  </a:moveTo>
                  <a:lnTo>
                    <a:pt x="55803" y="234162"/>
                  </a:lnTo>
                  <a:lnTo>
                    <a:pt x="54597" y="232765"/>
                  </a:lnTo>
                  <a:lnTo>
                    <a:pt x="48285" y="225450"/>
                  </a:lnTo>
                  <a:lnTo>
                    <a:pt x="46964" y="224802"/>
                  </a:lnTo>
                  <a:lnTo>
                    <a:pt x="46964" y="249834"/>
                  </a:lnTo>
                  <a:lnTo>
                    <a:pt x="45758" y="252730"/>
                  </a:lnTo>
                  <a:lnTo>
                    <a:pt x="44716" y="256743"/>
                  </a:lnTo>
                  <a:lnTo>
                    <a:pt x="41440" y="261035"/>
                  </a:lnTo>
                  <a:lnTo>
                    <a:pt x="38442" y="262318"/>
                  </a:lnTo>
                  <a:lnTo>
                    <a:pt x="34899" y="264414"/>
                  </a:lnTo>
                  <a:lnTo>
                    <a:pt x="29629" y="265112"/>
                  </a:lnTo>
                  <a:lnTo>
                    <a:pt x="26670" y="263880"/>
                  </a:lnTo>
                  <a:lnTo>
                    <a:pt x="22618" y="262788"/>
                  </a:lnTo>
                  <a:lnTo>
                    <a:pt x="18351" y="259473"/>
                  </a:lnTo>
                  <a:lnTo>
                    <a:pt x="17145" y="256476"/>
                  </a:lnTo>
                  <a:lnTo>
                    <a:pt x="14986" y="250431"/>
                  </a:lnTo>
                  <a:lnTo>
                    <a:pt x="15316" y="244449"/>
                  </a:lnTo>
                  <a:lnTo>
                    <a:pt x="17868" y="239077"/>
                  </a:lnTo>
                  <a:lnTo>
                    <a:pt x="22479" y="235000"/>
                  </a:lnTo>
                  <a:lnTo>
                    <a:pt x="24917" y="233654"/>
                  </a:lnTo>
                  <a:lnTo>
                    <a:pt x="28409" y="232765"/>
                  </a:lnTo>
                  <a:lnTo>
                    <a:pt x="30251" y="233006"/>
                  </a:lnTo>
                  <a:lnTo>
                    <a:pt x="35814" y="233006"/>
                  </a:lnTo>
                  <a:lnTo>
                    <a:pt x="41236" y="235839"/>
                  </a:lnTo>
                  <a:lnTo>
                    <a:pt x="44056" y="240906"/>
                  </a:lnTo>
                  <a:lnTo>
                    <a:pt x="46151" y="244449"/>
                  </a:lnTo>
                  <a:lnTo>
                    <a:pt x="46266" y="244944"/>
                  </a:lnTo>
                  <a:lnTo>
                    <a:pt x="46964" y="249834"/>
                  </a:lnTo>
                  <a:lnTo>
                    <a:pt x="46964" y="224802"/>
                  </a:lnTo>
                  <a:lnTo>
                    <a:pt x="38239" y="220497"/>
                  </a:lnTo>
                  <a:lnTo>
                    <a:pt x="26962" y="219646"/>
                  </a:lnTo>
                  <a:lnTo>
                    <a:pt x="15735" y="223266"/>
                  </a:lnTo>
                  <a:lnTo>
                    <a:pt x="7010" y="231089"/>
                  </a:lnTo>
                  <a:lnTo>
                    <a:pt x="2146" y="241198"/>
                  </a:lnTo>
                  <a:lnTo>
                    <a:pt x="1473" y="252310"/>
                  </a:lnTo>
                  <a:lnTo>
                    <a:pt x="5346" y="263156"/>
                  </a:lnTo>
                  <a:lnTo>
                    <a:pt x="9131" y="269887"/>
                  </a:lnTo>
                  <a:lnTo>
                    <a:pt x="17094" y="276072"/>
                  </a:lnTo>
                  <a:lnTo>
                    <a:pt x="23152" y="276961"/>
                  </a:lnTo>
                  <a:lnTo>
                    <a:pt x="25679" y="277634"/>
                  </a:lnTo>
                  <a:lnTo>
                    <a:pt x="29095" y="278091"/>
                  </a:lnTo>
                  <a:lnTo>
                    <a:pt x="30784" y="277977"/>
                  </a:lnTo>
                  <a:lnTo>
                    <a:pt x="35877" y="277977"/>
                  </a:lnTo>
                  <a:lnTo>
                    <a:pt x="59004" y="256032"/>
                  </a:lnTo>
                  <a:lnTo>
                    <a:pt x="59677" y="244944"/>
                  </a:lnTo>
                  <a:close/>
                </a:path>
                <a:path w="313055" h="351154">
                  <a:moveTo>
                    <a:pt x="61112" y="100609"/>
                  </a:moveTo>
                  <a:lnTo>
                    <a:pt x="58877" y="95072"/>
                  </a:lnTo>
                  <a:lnTo>
                    <a:pt x="57010" y="87782"/>
                  </a:lnTo>
                  <a:lnTo>
                    <a:pt x="56896" y="87414"/>
                  </a:lnTo>
                  <a:lnTo>
                    <a:pt x="56337" y="86677"/>
                  </a:lnTo>
                  <a:lnTo>
                    <a:pt x="50787" y="79336"/>
                  </a:lnTo>
                  <a:lnTo>
                    <a:pt x="46812" y="77647"/>
                  </a:lnTo>
                  <a:lnTo>
                    <a:pt x="46812" y="102565"/>
                  </a:lnTo>
                  <a:lnTo>
                    <a:pt x="46050" y="107962"/>
                  </a:lnTo>
                  <a:lnTo>
                    <a:pt x="44132" y="110388"/>
                  </a:lnTo>
                  <a:lnTo>
                    <a:pt x="44005" y="110566"/>
                  </a:lnTo>
                  <a:lnTo>
                    <a:pt x="41998" y="114160"/>
                  </a:lnTo>
                  <a:lnTo>
                    <a:pt x="37909" y="117335"/>
                  </a:lnTo>
                  <a:lnTo>
                    <a:pt x="34798" y="117741"/>
                  </a:lnTo>
                  <a:lnTo>
                    <a:pt x="30657" y="118859"/>
                  </a:lnTo>
                  <a:lnTo>
                    <a:pt x="25146" y="118071"/>
                  </a:lnTo>
                  <a:lnTo>
                    <a:pt x="22479" y="115989"/>
                  </a:lnTo>
                  <a:lnTo>
                    <a:pt x="18973" y="114033"/>
                  </a:lnTo>
                  <a:lnTo>
                    <a:pt x="15798" y="109943"/>
                  </a:lnTo>
                  <a:lnTo>
                    <a:pt x="15392" y="106832"/>
                  </a:lnTo>
                  <a:lnTo>
                    <a:pt x="14274" y="102704"/>
                  </a:lnTo>
                  <a:lnTo>
                    <a:pt x="15049" y="97193"/>
                  </a:lnTo>
                  <a:lnTo>
                    <a:pt x="17132" y="94513"/>
                  </a:lnTo>
                  <a:lnTo>
                    <a:pt x="19126" y="90957"/>
                  </a:lnTo>
                  <a:lnTo>
                    <a:pt x="23317" y="87731"/>
                  </a:lnTo>
                  <a:lnTo>
                    <a:pt x="26517" y="87312"/>
                  </a:lnTo>
                  <a:lnTo>
                    <a:pt x="27952" y="86931"/>
                  </a:lnTo>
                  <a:lnTo>
                    <a:pt x="29870" y="86677"/>
                  </a:lnTo>
                  <a:lnTo>
                    <a:pt x="30810" y="86753"/>
                  </a:lnTo>
                  <a:lnTo>
                    <a:pt x="33502" y="86753"/>
                  </a:lnTo>
                  <a:lnTo>
                    <a:pt x="45745" y="98450"/>
                  </a:lnTo>
                  <a:lnTo>
                    <a:pt x="46812" y="102565"/>
                  </a:lnTo>
                  <a:lnTo>
                    <a:pt x="46812" y="77647"/>
                  </a:lnTo>
                  <a:lnTo>
                    <a:pt x="45199" y="76949"/>
                  </a:lnTo>
                  <a:lnTo>
                    <a:pt x="38404" y="73177"/>
                  </a:lnTo>
                  <a:lnTo>
                    <a:pt x="28473" y="71958"/>
                  </a:lnTo>
                  <a:lnTo>
                    <a:pt x="23025" y="74231"/>
                  </a:lnTo>
                  <a:lnTo>
                    <a:pt x="15367" y="76276"/>
                  </a:lnTo>
                  <a:lnTo>
                    <a:pt x="7480" y="82346"/>
                  </a:lnTo>
                  <a:lnTo>
                    <a:pt x="5397" y="87782"/>
                  </a:lnTo>
                  <a:lnTo>
                    <a:pt x="1422" y="94513"/>
                  </a:lnTo>
                  <a:lnTo>
                    <a:pt x="1295" y="95211"/>
                  </a:lnTo>
                  <a:lnTo>
                    <a:pt x="0" y="104686"/>
                  </a:lnTo>
                  <a:lnTo>
                    <a:pt x="2311" y="110388"/>
                  </a:lnTo>
                  <a:lnTo>
                    <a:pt x="4356" y="117894"/>
                  </a:lnTo>
                  <a:lnTo>
                    <a:pt x="10363" y="125653"/>
                  </a:lnTo>
                  <a:lnTo>
                    <a:pt x="15735" y="127723"/>
                  </a:lnTo>
                  <a:lnTo>
                    <a:pt x="20294" y="130429"/>
                  </a:lnTo>
                  <a:lnTo>
                    <a:pt x="27012" y="132257"/>
                  </a:lnTo>
                  <a:lnTo>
                    <a:pt x="30746" y="131826"/>
                  </a:lnTo>
                  <a:lnTo>
                    <a:pt x="33299" y="131826"/>
                  </a:lnTo>
                  <a:lnTo>
                    <a:pt x="35852" y="131495"/>
                  </a:lnTo>
                  <a:lnTo>
                    <a:pt x="45821" y="128790"/>
                  </a:lnTo>
                  <a:lnTo>
                    <a:pt x="53619" y="122732"/>
                  </a:lnTo>
                  <a:lnTo>
                    <a:pt x="55143" y="118859"/>
                  </a:lnTo>
                  <a:lnTo>
                    <a:pt x="55753" y="117309"/>
                  </a:lnTo>
                  <a:lnTo>
                    <a:pt x="59715" y="110566"/>
                  </a:lnTo>
                  <a:lnTo>
                    <a:pt x="61112" y="100609"/>
                  </a:lnTo>
                  <a:close/>
                </a:path>
                <a:path w="313055" h="351154">
                  <a:moveTo>
                    <a:pt x="122961" y="297776"/>
                  </a:moveTo>
                  <a:lnTo>
                    <a:pt x="121856" y="293636"/>
                  </a:lnTo>
                  <a:lnTo>
                    <a:pt x="72745" y="265176"/>
                  </a:lnTo>
                  <a:lnTo>
                    <a:pt x="68605" y="266293"/>
                  </a:lnTo>
                  <a:lnTo>
                    <a:pt x="64858" y="272757"/>
                  </a:lnTo>
                  <a:lnTo>
                    <a:pt x="65963" y="276898"/>
                  </a:lnTo>
                  <a:lnTo>
                    <a:pt x="112890" y="304088"/>
                  </a:lnTo>
                  <a:lnTo>
                    <a:pt x="114058" y="304393"/>
                  </a:lnTo>
                  <a:lnTo>
                    <a:pt x="117551" y="304393"/>
                  </a:lnTo>
                  <a:lnTo>
                    <a:pt x="119824" y="303174"/>
                  </a:lnTo>
                  <a:lnTo>
                    <a:pt x="122961" y="297776"/>
                  </a:lnTo>
                  <a:close/>
                </a:path>
                <a:path w="313055" h="351154">
                  <a:moveTo>
                    <a:pt x="122961" y="53619"/>
                  </a:moveTo>
                  <a:lnTo>
                    <a:pt x="119214" y="47155"/>
                  </a:lnTo>
                  <a:lnTo>
                    <a:pt x="115062" y="46050"/>
                  </a:lnTo>
                  <a:lnTo>
                    <a:pt x="65963" y="74498"/>
                  </a:lnTo>
                  <a:lnTo>
                    <a:pt x="64858" y="78638"/>
                  </a:lnTo>
                  <a:lnTo>
                    <a:pt x="67995" y="84035"/>
                  </a:lnTo>
                  <a:lnTo>
                    <a:pt x="70612" y="85559"/>
                  </a:lnTo>
                  <a:lnTo>
                    <a:pt x="72605" y="85255"/>
                  </a:lnTo>
                  <a:lnTo>
                    <a:pt x="73761" y="85255"/>
                  </a:lnTo>
                  <a:lnTo>
                    <a:pt x="74917" y="84950"/>
                  </a:lnTo>
                  <a:lnTo>
                    <a:pt x="75996" y="84340"/>
                  </a:lnTo>
                  <a:lnTo>
                    <a:pt x="121856" y="57772"/>
                  </a:lnTo>
                  <a:lnTo>
                    <a:pt x="122961" y="53619"/>
                  </a:lnTo>
                  <a:close/>
                </a:path>
                <a:path w="313055" h="351154">
                  <a:moveTo>
                    <a:pt x="186537" y="321919"/>
                  </a:moveTo>
                  <a:lnTo>
                    <a:pt x="184188" y="310565"/>
                  </a:lnTo>
                  <a:lnTo>
                    <a:pt x="181051" y="305968"/>
                  </a:lnTo>
                  <a:lnTo>
                    <a:pt x="177787" y="301180"/>
                  </a:lnTo>
                  <a:lnTo>
                    <a:pt x="172986" y="297916"/>
                  </a:lnTo>
                  <a:lnTo>
                    <a:pt x="172986" y="313270"/>
                  </a:lnTo>
                  <a:lnTo>
                    <a:pt x="172986" y="330479"/>
                  </a:lnTo>
                  <a:lnTo>
                    <a:pt x="165836" y="337451"/>
                  </a:lnTo>
                  <a:lnTo>
                    <a:pt x="148488" y="337451"/>
                  </a:lnTo>
                  <a:lnTo>
                    <a:pt x="141516" y="330479"/>
                  </a:lnTo>
                  <a:lnTo>
                    <a:pt x="141516" y="313131"/>
                  </a:lnTo>
                  <a:lnTo>
                    <a:pt x="148488" y="305968"/>
                  </a:lnTo>
                  <a:lnTo>
                    <a:pt x="165684" y="305968"/>
                  </a:lnTo>
                  <a:lnTo>
                    <a:pt x="172986" y="313270"/>
                  </a:lnTo>
                  <a:lnTo>
                    <a:pt x="172986" y="297916"/>
                  </a:lnTo>
                  <a:lnTo>
                    <a:pt x="168402" y="294792"/>
                  </a:lnTo>
                  <a:lnTo>
                    <a:pt x="157048" y="292430"/>
                  </a:lnTo>
                  <a:lnTo>
                    <a:pt x="145745" y="294754"/>
                  </a:lnTo>
                  <a:lnTo>
                    <a:pt x="136499" y="301078"/>
                  </a:lnTo>
                  <a:lnTo>
                    <a:pt x="130263" y="310451"/>
                  </a:lnTo>
                  <a:lnTo>
                    <a:pt x="127965" y="321919"/>
                  </a:lnTo>
                  <a:lnTo>
                    <a:pt x="130263" y="333222"/>
                  </a:lnTo>
                  <a:lnTo>
                    <a:pt x="136499" y="342468"/>
                  </a:lnTo>
                  <a:lnTo>
                    <a:pt x="145745" y="348703"/>
                  </a:lnTo>
                  <a:lnTo>
                    <a:pt x="157048" y="350989"/>
                  </a:lnTo>
                  <a:lnTo>
                    <a:pt x="168516" y="348703"/>
                  </a:lnTo>
                  <a:lnTo>
                    <a:pt x="177888" y="342468"/>
                  </a:lnTo>
                  <a:lnTo>
                    <a:pt x="181330" y="337451"/>
                  </a:lnTo>
                  <a:lnTo>
                    <a:pt x="184213" y="333222"/>
                  </a:lnTo>
                  <a:lnTo>
                    <a:pt x="186537" y="321919"/>
                  </a:lnTo>
                  <a:close/>
                </a:path>
                <a:path w="313055" h="351154">
                  <a:moveTo>
                    <a:pt x="186537" y="29476"/>
                  </a:moveTo>
                  <a:lnTo>
                    <a:pt x="184188" y="18135"/>
                  </a:lnTo>
                  <a:lnTo>
                    <a:pt x="181051" y="13538"/>
                  </a:lnTo>
                  <a:lnTo>
                    <a:pt x="177787" y="8750"/>
                  </a:lnTo>
                  <a:lnTo>
                    <a:pt x="172986" y="5486"/>
                  </a:lnTo>
                  <a:lnTo>
                    <a:pt x="172986" y="20840"/>
                  </a:lnTo>
                  <a:lnTo>
                    <a:pt x="172986" y="38036"/>
                  </a:lnTo>
                  <a:lnTo>
                    <a:pt x="165836" y="45021"/>
                  </a:lnTo>
                  <a:lnTo>
                    <a:pt x="148488" y="45021"/>
                  </a:lnTo>
                  <a:lnTo>
                    <a:pt x="141516" y="38036"/>
                  </a:lnTo>
                  <a:lnTo>
                    <a:pt x="141516" y="20688"/>
                  </a:lnTo>
                  <a:lnTo>
                    <a:pt x="148488" y="13538"/>
                  </a:lnTo>
                  <a:lnTo>
                    <a:pt x="165684" y="13538"/>
                  </a:lnTo>
                  <a:lnTo>
                    <a:pt x="172986" y="20840"/>
                  </a:lnTo>
                  <a:lnTo>
                    <a:pt x="172986" y="5486"/>
                  </a:lnTo>
                  <a:lnTo>
                    <a:pt x="168402" y="2362"/>
                  </a:lnTo>
                  <a:lnTo>
                    <a:pt x="157048" y="0"/>
                  </a:lnTo>
                  <a:lnTo>
                    <a:pt x="145745" y="2324"/>
                  </a:lnTo>
                  <a:lnTo>
                    <a:pt x="136499" y="8648"/>
                  </a:lnTo>
                  <a:lnTo>
                    <a:pt x="130263" y="18021"/>
                  </a:lnTo>
                  <a:lnTo>
                    <a:pt x="127965" y="29476"/>
                  </a:lnTo>
                  <a:lnTo>
                    <a:pt x="130263" y="40792"/>
                  </a:lnTo>
                  <a:lnTo>
                    <a:pt x="136499" y="50038"/>
                  </a:lnTo>
                  <a:lnTo>
                    <a:pt x="145745" y="56273"/>
                  </a:lnTo>
                  <a:lnTo>
                    <a:pt x="157048" y="58559"/>
                  </a:lnTo>
                  <a:lnTo>
                    <a:pt x="168516" y="56273"/>
                  </a:lnTo>
                  <a:lnTo>
                    <a:pt x="177888" y="50038"/>
                  </a:lnTo>
                  <a:lnTo>
                    <a:pt x="181317" y="45021"/>
                  </a:lnTo>
                  <a:lnTo>
                    <a:pt x="184213" y="40792"/>
                  </a:lnTo>
                  <a:lnTo>
                    <a:pt x="186537" y="29476"/>
                  </a:lnTo>
                  <a:close/>
                </a:path>
                <a:path w="313055" h="351154">
                  <a:moveTo>
                    <a:pt x="249656" y="272796"/>
                  </a:moveTo>
                  <a:lnTo>
                    <a:pt x="245935" y="266293"/>
                  </a:lnTo>
                  <a:lnTo>
                    <a:pt x="241795" y="265176"/>
                  </a:lnTo>
                  <a:lnTo>
                    <a:pt x="192278" y="293598"/>
                  </a:lnTo>
                  <a:lnTo>
                    <a:pt x="191160" y="297738"/>
                  </a:lnTo>
                  <a:lnTo>
                    <a:pt x="194271" y="303174"/>
                  </a:lnTo>
                  <a:lnTo>
                    <a:pt x="196900" y="304698"/>
                  </a:lnTo>
                  <a:lnTo>
                    <a:pt x="198907" y="304393"/>
                  </a:lnTo>
                  <a:lnTo>
                    <a:pt x="200050" y="304393"/>
                  </a:lnTo>
                  <a:lnTo>
                    <a:pt x="201206" y="304088"/>
                  </a:lnTo>
                  <a:lnTo>
                    <a:pt x="248539" y="276923"/>
                  </a:lnTo>
                  <a:lnTo>
                    <a:pt x="249656" y="272796"/>
                  </a:lnTo>
                  <a:close/>
                </a:path>
                <a:path w="313055" h="351154">
                  <a:moveTo>
                    <a:pt x="249656" y="78600"/>
                  </a:moveTo>
                  <a:lnTo>
                    <a:pt x="248526" y="74460"/>
                  </a:lnTo>
                  <a:lnTo>
                    <a:pt x="199021" y="46088"/>
                  </a:lnTo>
                  <a:lnTo>
                    <a:pt x="194881" y="47155"/>
                  </a:lnTo>
                  <a:lnTo>
                    <a:pt x="191160" y="53657"/>
                  </a:lnTo>
                  <a:lnTo>
                    <a:pt x="192278" y="57797"/>
                  </a:lnTo>
                  <a:lnTo>
                    <a:pt x="238544" y="84353"/>
                  </a:lnTo>
                  <a:lnTo>
                    <a:pt x="239610" y="84950"/>
                  </a:lnTo>
                  <a:lnTo>
                    <a:pt x="240766" y="85255"/>
                  </a:lnTo>
                  <a:lnTo>
                    <a:pt x="244259" y="85255"/>
                  </a:lnTo>
                  <a:lnTo>
                    <a:pt x="246545" y="84035"/>
                  </a:lnTo>
                  <a:lnTo>
                    <a:pt x="249656" y="78600"/>
                  </a:lnTo>
                  <a:close/>
                </a:path>
                <a:path w="313055" h="351154">
                  <a:moveTo>
                    <a:pt x="290525" y="147243"/>
                  </a:moveTo>
                  <a:lnTo>
                    <a:pt x="287489" y="144221"/>
                  </a:lnTo>
                  <a:lnTo>
                    <a:pt x="280009" y="144221"/>
                  </a:lnTo>
                  <a:lnTo>
                    <a:pt x="276987" y="147243"/>
                  </a:lnTo>
                  <a:lnTo>
                    <a:pt x="276987" y="204152"/>
                  </a:lnTo>
                  <a:lnTo>
                    <a:pt x="280009" y="207175"/>
                  </a:lnTo>
                  <a:lnTo>
                    <a:pt x="287489" y="207175"/>
                  </a:lnTo>
                  <a:lnTo>
                    <a:pt x="290525" y="204152"/>
                  </a:lnTo>
                  <a:lnTo>
                    <a:pt x="290525" y="147243"/>
                  </a:lnTo>
                  <a:close/>
                </a:path>
                <a:path w="313055" h="351154">
                  <a:moveTo>
                    <a:pt x="312712" y="99009"/>
                  </a:moveTo>
                  <a:lnTo>
                    <a:pt x="309092" y="87782"/>
                  </a:lnTo>
                  <a:lnTo>
                    <a:pt x="308267" y="86855"/>
                  </a:lnTo>
                  <a:lnTo>
                    <a:pt x="301320" y="79121"/>
                  </a:lnTo>
                  <a:lnTo>
                    <a:pt x="299250" y="78117"/>
                  </a:lnTo>
                  <a:lnTo>
                    <a:pt x="299250" y="100482"/>
                  </a:lnTo>
                  <a:lnTo>
                    <a:pt x="298780" y="106527"/>
                  </a:lnTo>
                  <a:lnTo>
                    <a:pt x="296113" y="111963"/>
                  </a:lnTo>
                  <a:lnTo>
                    <a:pt x="291439" y="116090"/>
                  </a:lnTo>
                  <a:lnTo>
                    <a:pt x="287820" y="118237"/>
                  </a:lnTo>
                  <a:lnTo>
                    <a:pt x="282536" y="118999"/>
                  </a:lnTo>
                  <a:lnTo>
                    <a:pt x="279628" y="117805"/>
                  </a:lnTo>
                  <a:lnTo>
                    <a:pt x="275653" y="116763"/>
                  </a:lnTo>
                  <a:lnTo>
                    <a:pt x="271386" y="113525"/>
                  </a:lnTo>
                  <a:lnTo>
                    <a:pt x="270090" y="110578"/>
                  </a:lnTo>
                  <a:lnTo>
                    <a:pt x="268198" y="104559"/>
                  </a:lnTo>
                  <a:lnTo>
                    <a:pt x="268655" y="98463"/>
                  </a:lnTo>
                  <a:lnTo>
                    <a:pt x="271284" y="92976"/>
                  </a:lnTo>
                  <a:lnTo>
                    <a:pt x="275882" y="88798"/>
                  </a:lnTo>
                  <a:lnTo>
                    <a:pt x="281851" y="86855"/>
                  </a:lnTo>
                  <a:lnTo>
                    <a:pt x="287883" y="87287"/>
                  </a:lnTo>
                  <a:lnTo>
                    <a:pt x="293268" y="89890"/>
                  </a:lnTo>
                  <a:lnTo>
                    <a:pt x="297345" y="94513"/>
                  </a:lnTo>
                  <a:lnTo>
                    <a:pt x="299250" y="100482"/>
                  </a:lnTo>
                  <a:lnTo>
                    <a:pt x="299250" y="78117"/>
                  </a:lnTo>
                  <a:lnTo>
                    <a:pt x="291223" y="74206"/>
                  </a:lnTo>
                  <a:lnTo>
                    <a:pt x="280060" y="73406"/>
                  </a:lnTo>
                  <a:lnTo>
                    <a:pt x="269138" y="77038"/>
                  </a:lnTo>
                  <a:lnTo>
                    <a:pt x="260553" y="84785"/>
                  </a:lnTo>
                  <a:lnTo>
                    <a:pt x="255651" y="94919"/>
                  </a:lnTo>
                  <a:lnTo>
                    <a:pt x="254901" y="104559"/>
                  </a:lnTo>
                  <a:lnTo>
                    <a:pt x="254889" y="106527"/>
                  </a:lnTo>
                  <a:lnTo>
                    <a:pt x="258292" y="117233"/>
                  </a:lnTo>
                  <a:lnTo>
                    <a:pt x="262394" y="124167"/>
                  </a:lnTo>
                  <a:lnTo>
                    <a:pt x="270370" y="130213"/>
                  </a:lnTo>
                  <a:lnTo>
                    <a:pt x="276199" y="130911"/>
                  </a:lnTo>
                  <a:lnTo>
                    <a:pt x="278638" y="131546"/>
                  </a:lnTo>
                  <a:lnTo>
                    <a:pt x="281914" y="131978"/>
                  </a:lnTo>
                  <a:lnTo>
                    <a:pt x="283540" y="131864"/>
                  </a:lnTo>
                  <a:lnTo>
                    <a:pt x="288671" y="131864"/>
                  </a:lnTo>
                  <a:lnTo>
                    <a:pt x="293712" y="130492"/>
                  </a:lnTo>
                  <a:lnTo>
                    <a:pt x="298183" y="127825"/>
                  </a:lnTo>
                  <a:lnTo>
                    <a:pt x="306908" y="120319"/>
                  </a:lnTo>
                  <a:lnTo>
                    <a:pt x="307555" y="118999"/>
                  </a:lnTo>
                  <a:lnTo>
                    <a:pt x="311861" y="110286"/>
                  </a:lnTo>
                  <a:lnTo>
                    <a:pt x="312712" y="99009"/>
                  </a:lnTo>
                  <a:close/>
                </a:path>
                <a:path w="313055" h="351154">
                  <a:moveTo>
                    <a:pt x="312724" y="252006"/>
                  </a:moveTo>
                  <a:lnTo>
                    <a:pt x="311835" y="240817"/>
                  </a:lnTo>
                  <a:lnTo>
                    <a:pt x="307581" y="232219"/>
                  </a:lnTo>
                  <a:lnTo>
                    <a:pt x="306870" y="230771"/>
                  </a:lnTo>
                  <a:lnTo>
                    <a:pt x="299300" y="224155"/>
                  </a:lnTo>
                  <a:lnTo>
                    <a:pt x="299300" y="250545"/>
                  </a:lnTo>
                  <a:lnTo>
                    <a:pt x="297395" y="256400"/>
                  </a:lnTo>
                  <a:lnTo>
                    <a:pt x="295173" y="260096"/>
                  </a:lnTo>
                  <a:lnTo>
                    <a:pt x="290855" y="263423"/>
                  </a:lnTo>
                  <a:lnTo>
                    <a:pt x="287756" y="263855"/>
                  </a:lnTo>
                  <a:lnTo>
                    <a:pt x="283743" y="264972"/>
                  </a:lnTo>
                  <a:lnTo>
                    <a:pt x="268147" y="246722"/>
                  </a:lnTo>
                  <a:lnTo>
                    <a:pt x="270052" y="240919"/>
                  </a:lnTo>
                  <a:lnTo>
                    <a:pt x="273075" y="235788"/>
                  </a:lnTo>
                  <a:lnTo>
                    <a:pt x="279273" y="232219"/>
                  </a:lnTo>
                  <a:lnTo>
                    <a:pt x="283870" y="232956"/>
                  </a:lnTo>
                  <a:lnTo>
                    <a:pt x="286448" y="232956"/>
                  </a:lnTo>
                  <a:lnTo>
                    <a:pt x="299300" y="250545"/>
                  </a:lnTo>
                  <a:lnTo>
                    <a:pt x="299300" y="224155"/>
                  </a:lnTo>
                  <a:lnTo>
                    <a:pt x="298183" y="223164"/>
                  </a:lnTo>
                  <a:lnTo>
                    <a:pt x="287134" y="219633"/>
                  </a:lnTo>
                  <a:lnTo>
                    <a:pt x="275945" y="220535"/>
                  </a:lnTo>
                  <a:lnTo>
                    <a:pt x="265899" y="225501"/>
                  </a:lnTo>
                  <a:lnTo>
                    <a:pt x="258292" y="234175"/>
                  </a:lnTo>
                  <a:lnTo>
                    <a:pt x="254965" y="244538"/>
                  </a:lnTo>
                  <a:lnTo>
                    <a:pt x="254876" y="246722"/>
                  </a:lnTo>
                  <a:lnTo>
                    <a:pt x="255625" y="256400"/>
                  </a:lnTo>
                  <a:lnTo>
                    <a:pt x="260527" y="266382"/>
                  </a:lnTo>
                  <a:lnTo>
                    <a:pt x="269138" y="273951"/>
                  </a:lnTo>
                  <a:lnTo>
                    <a:pt x="273608" y="276618"/>
                  </a:lnTo>
                  <a:lnTo>
                    <a:pt x="280111" y="278422"/>
                  </a:lnTo>
                  <a:lnTo>
                    <a:pt x="283641" y="277977"/>
                  </a:lnTo>
                  <a:lnTo>
                    <a:pt x="286219" y="277977"/>
                  </a:lnTo>
                  <a:lnTo>
                    <a:pt x="288836" y="277622"/>
                  </a:lnTo>
                  <a:lnTo>
                    <a:pt x="298805" y="274840"/>
                  </a:lnTo>
                  <a:lnTo>
                    <a:pt x="306730" y="268719"/>
                  </a:lnTo>
                  <a:lnTo>
                    <a:pt x="308343" y="264972"/>
                  </a:lnTo>
                  <a:lnTo>
                    <a:pt x="309092" y="263232"/>
                  </a:lnTo>
                  <a:lnTo>
                    <a:pt x="309168" y="263105"/>
                  </a:lnTo>
                  <a:lnTo>
                    <a:pt x="312724" y="252006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089" y="3911220"/>
              <a:ext cx="157378" cy="15736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9553" y="5145980"/>
            <a:ext cx="224283" cy="329948"/>
            <a:chOff x="787816" y="4837897"/>
            <a:chExt cx="208915" cy="307340"/>
          </a:xfrm>
        </p:grpSpPr>
        <p:sp>
          <p:nvSpPr>
            <p:cNvPr id="17" name="object 17"/>
            <p:cNvSpPr/>
            <p:nvPr/>
          </p:nvSpPr>
          <p:spPr>
            <a:xfrm>
              <a:off x="787816" y="4837897"/>
              <a:ext cx="208915" cy="307340"/>
            </a:xfrm>
            <a:custGeom>
              <a:avLst/>
              <a:gdLst/>
              <a:ahLst/>
              <a:cxnLst/>
              <a:rect l="l" t="t" r="r" b="b"/>
              <a:pathLst>
                <a:path w="208915" h="307339">
                  <a:moveTo>
                    <a:pt x="104241" y="0"/>
                  </a:moveTo>
                  <a:lnTo>
                    <a:pt x="63704" y="8204"/>
                  </a:lnTo>
                  <a:lnTo>
                    <a:pt x="30565" y="30565"/>
                  </a:lnTo>
                  <a:lnTo>
                    <a:pt x="8204" y="63704"/>
                  </a:lnTo>
                  <a:lnTo>
                    <a:pt x="0" y="104241"/>
                  </a:lnTo>
                  <a:lnTo>
                    <a:pt x="234" y="117843"/>
                  </a:lnTo>
                  <a:lnTo>
                    <a:pt x="23011" y="176675"/>
                  </a:lnTo>
                  <a:lnTo>
                    <a:pt x="42798" y="214795"/>
                  </a:lnTo>
                  <a:lnTo>
                    <a:pt x="70359" y="261437"/>
                  </a:lnTo>
                  <a:lnTo>
                    <a:pt x="99161" y="305841"/>
                  </a:lnTo>
                  <a:lnTo>
                    <a:pt x="101612" y="307149"/>
                  </a:lnTo>
                  <a:lnTo>
                    <a:pt x="106870" y="307149"/>
                  </a:lnTo>
                  <a:lnTo>
                    <a:pt x="109321" y="305841"/>
                  </a:lnTo>
                  <a:lnTo>
                    <a:pt x="122951" y="285165"/>
                  </a:lnTo>
                  <a:lnTo>
                    <a:pt x="104241" y="285165"/>
                  </a:lnTo>
                  <a:lnTo>
                    <a:pt x="96431" y="273316"/>
                  </a:lnTo>
                  <a:lnTo>
                    <a:pt x="70633" y="232175"/>
                  </a:lnTo>
                  <a:lnTo>
                    <a:pt x="38632" y="173400"/>
                  </a:lnTo>
                  <a:lnTo>
                    <a:pt x="18189" y="121843"/>
                  </a:lnTo>
                  <a:lnTo>
                    <a:pt x="15620" y="104241"/>
                  </a:lnTo>
                  <a:lnTo>
                    <a:pt x="22595" y="69777"/>
                  </a:lnTo>
                  <a:lnTo>
                    <a:pt x="41605" y="41605"/>
                  </a:lnTo>
                  <a:lnTo>
                    <a:pt x="69777" y="22595"/>
                  </a:lnTo>
                  <a:lnTo>
                    <a:pt x="104241" y="15621"/>
                  </a:lnTo>
                  <a:lnTo>
                    <a:pt x="155769" y="15621"/>
                  </a:lnTo>
                  <a:lnTo>
                    <a:pt x="144778" y="8204"/>
                  </a:lnTo>
                  <a:lnTo>
                    <a:pt x="104241" y="0"/>
                  </a:lnTo>
                  <a:close/>
                </a:path>
                <a:path w="208915" h="307339">
                  <a:moveTo>
                    <a:pt x="155769" y="15621"/>
                  </a:moveTo>
                  <a:lnTo>
                    <a:pt x="104241" y="15621"/>
                  </a:lnTo>
                  <a:lnTo>
                    <a:pt x="138737" y="22627"/>
                  </a:lnTo>
                  <a:lnTo>
                    <a:pt x="166906" y="41633"/>
                  </a:lnTo>
                  <a:lnTo>
                    <a:pt x="185898" y="69788"/>
                  </a:lnTo>
                  <a:lnTo>
                    <a:pt x="192862" y="104241"/>
                  </a:lnTo>
                  <a:lnTo>
                    <a:pt x="192211" y="117010"/>
                  </a:lnTo>
                  <a:lnTo>
                    <a:pt x="170489" y="171789"/>
                  </a:lnTo>
                  <a:lnTo>
                    <a:pt x="152044" y="207175"/>
                  </a:lnTo>
                  <a:lnTo>
                    <a:pt x="124933" y="253090"/>
                  </a:lnTo>
                  <a:lnTo>
                    <a:pt x="104241" y="285165"/>
                  </a:lnTo>
                  <a:lnTo>
                    <a:pt x="122951" y="285165"/>
                  </a:lnTo>
                  <a:lnTo>
                    <a:pt x="125094" y="281914"/>
                  </a:lnTo>
                  <a:lnTo>
                    <a:pt x="129670" y="275911"/>
                  </a:lnTo>
                  <a:lnTo>
                    <a:pt x="138837" y="261265"/>
                  </a:lnTo>
                  <a:lnTo>
                    <a:pt x="165684" y="214795"/>
                  </a:lnTo>
                  <a:lnTo>
                    <a:pt x="184689" y="178695"/>
                  </a:lnTo>
                  <a:lnTo>
                    <a:pt x="205901" y="123903"/>
                  </a:lnTo>
                  <a:lnTo>
                    <a:pt x="208483" y="104241"/>
                  </a:lnTo>
                  <a:lnTo>
                    <a:pt x="200278" y="63704"/>
                  </a:lnTo>
                  <a:lnTo>
                    <a:pt x="177917" y="30565"/>
                  </a:lnTo>
                  <a:lnTo>
                    <a:pt x="155769" y="15621"/>
                  </a:lnTo>
                  <a:close/>
                </a:path>
              </a:pathLst>
            </a:custGeom>
            <a:solidFill>
              <a:srgbClr val="F4831A"/>
            </a:solidFill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260" y="4883692"/>
              <a:ext cx="115595" cy="11559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34220" y="2588157"/>
            <a:ext cx="314950" cy="335401"/>
          </a:xfrm>
          <a:custGeom>
            <a:avLst/>
            <a:gdLst/>
            <a:ahLst/>
            <a:cxnLst/>
            <a:rect l="l" t="t" r="r" b="b"/>
            <a:pathLst>
              <a:path w="293369" h="312419">
                <a:moveTo>
                  <a:pt x="111239" y="73710"/>
                </a:moveTo>
                <a:lnTo>
                  <a:pt x="106514" y="73672"/>
                </a:lnTo>
                <a:lnTo>
                  <a:pt x="98056" y="73672"/>
                </a:lnTo>
                <a:lnTo>
                  <a:pt x="93916" y="73710"/>
                </a:lnTo>
                <a:lnTo>
                  <a:pt x="111239" y="73710"/>
                </a:lnTo>
                <a:close/>
              </a:path>
              <a:path w="293369" h="312419">
                <a:moveTo>
                  <a:pt x="121183" y="202552"/>
                </a:moveTo>
                <a:lnTo>
                  <a:pt x="120307" y="198450"/>
                </a:lnTo>
                <a:lnTo>
                  <a:pt x="120332" y="192887"/>
                </a:lnTo>
                <a:lnTo>
                  <a:pt x="120319" y="166395"/>
                </a:lnTo>
                <a:lnTo>
                  <a:pt x="120269" y="155676"/>
                </a:lnTo>
                <a:lnTo>
                  <a:pt x="117690" y="153098"/>
                </a:lnTo>
                <a:lnTo>
                  <a:pt x="117157" y="152565"/>
                </a:lnTo>
                <a:lnTo>
                  <a:pt x="113436" y="153098"/>
                </a:lnTo>
                <a:lnTo>
                  <a:pt x="107035" y="153085"/>
                </a:lnTo>
                <a:lnTo>
                  <a:pt x="107035" y="190817"/>
                </a:lnTo>
                <a:lnTo>
                  <a:pt x="105143" y="192849"/>
                </a:lnTo>
                <a:lnTo>
                  <a:pt x="90589" y="192887"/>
                </a:lnTo>
                <a:lnTo>
                  <a:pt x="81940" y="192760"/>
                </a:lnTo>
                <a:lnTo>
                  <a:pt x="81165" y="191973"/>
                </a:lnTo>
                <a:lnTo>
                  <a:pt x="80810" y="190995"/>
                </a:lnTo>
                <a:lnTo>
                  <a:pt x="80683" y="179870"/>
                </a:lnTo>
                <a:lnTo>
                  <a:pt x="80733" y="168262"/>
                </a:lnTo>
                <a:lnTo>
                  <a:pt x="82715" y="166395"/>
                </a:lnTo>
                <a:lnTo>
                  <a:pt x="105054" y="166395"/>
                </a:lnTo>
                <a:lnTo>
                  <a:pt x="106946" y="168262"/>
                </a:lnTo>
                <a:lnTo>
                  <a:pt x="107035" y="190817"/>
                </a:lnTo>
                <a:lnTo>
                  <a:pt x="107035" y="153085"/>
                </a:lnTo>
                <a:lnTo>
                  <a:pt x="103136" y="153060"/>
                </a:lnTo>
                <a:lnTo>
                  <a:pt x="82702" y="153060"/>
                </a:lnTo>
                <a:lnTo>
                  <a:pt x="70116" y="153111"/>
                </a:lnTo>
                <a:lnTo>
                  <a:pt x="66865" y="156349"/>
                </a:lnTo>
                <a:lnTo>
                  <a:pt x="67691" y="160337"/>
                </a:lnTo>
                <a:lnTo>
                  <a:pt x="67703" y="203288"/>
                </a:lnTo>
                <a:lnTo>
                  <a:pt x="70878" y="206502"/>
                </a:lnTo>
                <a:lnTo>
                  <a:pt x="74777" y="205892"/>
                </a:lnTo>
                <a:lnTo>
                  <a:pt x="95453" y="205917"/>
                </a:lnTo>
                <a:lnTo>
                  <a:pt x="110959" y="205892"/>
                </a:lnTo>
                <a:lnTo>
                  <a:pt x="117856" y="205879"/>
                </a:lnTo>
                <a:lnTo>
                  <a:pt x="121183" y="202552"/>
                </a:lnTo>
                <a:close/>
              </a:path>
              <a:path w="293369" h="312419">
                <a:moveTo>
                  <a:pt x="121412" y="123088"/>
                </a:moveTo>
                <a:lnTo>
                  <a:pt x="120307" y="118859"/>
                </a:lnTo>
                <a:lnTo>
                  <a:pt x="120294" y="113499"/>
                </a:lnTo>
                <a:lnTo>
                  <a:pt x="120294" y="86969"/>
                </a:lnTo>
                <a:lnTo>
                  <a:pt x="120294" y="76136"/>
                </a:lnTo>
                <a:lnTo>
                  <a:pt x="117932" y="73723"/>
                </a:lnTo>
                <a:lnTo>
                  <a:pt x="116941" y="72707"/>
                </a:lnTo>
                <a:lnTo>
                  <a:pt x="112814" y="73723"/>
                </a:lnTo>
                <a:lnTo>
                  <a:pt x="106984" y="73723"/>
                </a:lnTo>
                <a:lnTo>
                  <a:pt x="106984" y="111671"/>
                </a:lnTo>
                <a:lnTo>
                  <a:pt x="106400" y="113499"/>
                </a:lnTo>
                <a:lnTo>
                  <a:pt x="81940" y="113499"/>
                </a:lnTo>
                <a:lnTo>
                  <a:pt x="80822" y="112687"/>
                </a:lnTo>
                <a:lnTo>
                  <a:pt x="80746" y="88849"/>
                </a:lnTo>
                <a:lnTo>
                  <a:pt x="82765" y="86969"/>
                </a:lnTo>
                <a:lnTo>
                  <a:pt x="105105" y="86969"/>
                </a:lnTo>
                <a:lnTo>
                  <a:pt x="106972" y="88849"/>
                </a:lnTo>
                <a:lnTo>
                  <a:pt x="106984" y="111671"/>
                </a:lnTo>
                <a:lnTo>
                  <a:pt x="106984" y="73723"/>
                </a:lnTo>
                <a:lnTo>
                  <a:pt x="87617" y="73710"/>
                </a:lnTo>
                <a:lnTo>
                  <a:pt x="81318" y="73672"/>
                </a:lnTo>
                <a:lnTo>
                  <a:pt x="70002" y="73761"/>
                </a:lnTo>
                <a:lnTo>
                  <a:pt x="66725" y="77114"/>
                </a:lnTo>
                <a:lnTo>
                  <a:pt x="67678" y="81203"/>
                </a:lnTo>
                <a:lnTo>
                  <a:pt x="67691" y="124142"/>
                </a:lnTo>
                <a:lnTo>
                  <a:pt x="71120" y="127508"/>
                </a:lnTo>
                <a:lnTo>
                  <a:pt x="75323" y="126530"/>
                </a:lnTo>
                <a:lnTo>
                  <a:pt x="85204" y="126542"/>
                </a:lnTo>
                <a:lnTo>
                  <a:pt x="117919" y="126530"/>
                </a:lnTo>
                <a:lnTo>
                  <a:pt x="121412" y="123088"/>
                </a:lnTo>
                <a:close/>
              </a:path>
              <a:path w="293369" h="312419">
                <a:moveTo>
                  <a:pt x="157480" y="298767"/>
                </a:moveTo>
                <a:lnTo>
                  <a:pt x="132029" y="298742"/>
                </a:lnTo>
                <a:lnTo>
                  <a:pt x="121678" y="298767"/>
                </a:lnTo>
                <a:lnTo>
                  <a:pt x="157480" y="298767"/>
                </a:lnTo>
                <a:close/>
              </a:path>
              <a:path w="293369" h="312419">
                <a:moveTo>
                  <a:pt x="239547" y="220548"/>
                </a:moveTo>
                <a:lnTo>
                  <a:pt x="239445" y="219608"/>
                </a:lnTo>
                <a:lnTo>
                  <a:pt x="239433" y="218363"/>
                </a:lnTo>
                <a:lnTo>
                  <a:pt x="239433" y="215887"/>
                </a:lnTo>
                <a:lnTo>
                  <a:pt x="239534" y="213398"/>
                </a:lnTo>
                <a:lnTo>
                  <a:pt x="239229" y="207276"/>
                </a:lnTo>
                <a:lnTo>
                  <a:pt x="236359" y="204495"/>
                </a:lnTo>
                <a:lnTo>
                  <a:pt x="233019" y="204698"/>
                </a:lnTo>
                <a:lnTo>
                  <a:pt x="229565" y="204673"/>
                </a:lnTo>
                <a:lnTo>
                  <a:pt x="226631" y="207403"/>
                </a:lnTo>
                <a:lnTo>
                  <a:pt x="226453" y="210807"/>
                </a:lnTo>
                <a:lnTo>
                  <a:pt x="226263" y="215849"/>
                </a:lnTo>
                <a:lnTo>
                  <a:pt x="226263" y="222643"/>
                </a:lnTo>
                <a:lnTo>
                  <a:pt x="226453" y="225971"/>
                </a:lnTo>
                <a:lnTo>
                  <a:pt x="226593" y="229552"/>
                </a:lnTo>
                <a:lnTo>
                  <a:pt x="229539" y="232244"/>
                </a:lnTo>
                <a:lnTo>
                  <a:pt x="233057" y="232003"/>
                </a:lnTo>
                <a:lnTo>
                  <a:pt x="236601" y="231990"/>
                </a:lnTo>
                <a:lnTo>
                  <a:pt x="239458" y="229209"/>
                </a:lnTo>
                <a:lnTo>
                  <a:pt x="239420" y="225793"/>
                </a:lnTo>
                <a:lnTo>
                  <a:pt x="239534" y="223329"/>
                </a:lnTo>
                <a:lnTo>
                  <a:pt x="239547" y="220548"/>
                </a:lnTo>
                <a:close/>
              </a:path>
              <a:path w="293369" h="312419">
                <a:moveTo>
                  <a:pt x="239547" y="180251"/>
                </a:moveTo>
                <a:lnTo>
                  <a:pt x="239445" y="178625"/>
                </a:lnTo>
                <a:lnTo>
                  <a:pt x="239433" y="171500"/>
                </a:lnTo>
                <a:lnTo>
                  <a:pt x="239268" y="167627"/>
                </a:lnTo>
                <a:lnTo>
                  <a:pt x="236385" y="164719"/>
                </a:lnTo>
                <a:lnTo>
                  <a:pt x="232968" y="165023"/>
                </a:lnTo>
                <a:lnTo>
                  <a:pt x="229527" y="165011"/>
                </a:lnTo>
                <a:lnTo>
                  <a:pt x="226606" y="167767"/>
                </a:lnTo>
                <a:lnTo>
                  <a:pt x="226275" y="176225"/>
                </a:lnTo>
                <a:lnTo>
                  <a:pt x="226275" y="183007"/>
                </a:lnTo>
                <a:lnTo>
                  <a:pt x="226618" y="189941"/>
                </a:lnTo>
                <a:lnTo>
                  <a:pt x="229590" y="192608"/>
                </a:lnTo>
                <a:lnTo>
                  <a:pt x="233095" y="192303"/>
                </a:lnTo>
                <a:lnTo>
                  <a:pt x="236689" y="192252"/>
                </a:lnTo>
                <a:lnTo>
                  <a:pt x="239509" y="189445"/>
                </a:lnTo>
                <a:lnTo>
                  <a:pt x="239420" y="186055"/>
                </a:lnTo>
                <a:lnTo>
                  <a:pt x="239534" y="183578"/>
                </a:lnTo>
                <a:lnTo>
                  <a:pt x="239547" y="180251"/>
                </a:lnTo>
                <a:close/>
              </a:path>
              <a:path w="293369" h="312419">
                <a:moveTo>
                  <a:pt x="293116" y="306806"/>
                </a:moveTo>
                <a:lnTo>
                  <a:pt x="293103" y="299618"/>
                </a:lnTo>
                <a:lnTo>
                  <a:pt x="293077" y="130276"/>
                </a:lnTo>
                <a:lnTo>
                  <a:pt x="291592" y="128562"/>
                </a:lnTo>
                <a:lnTo>
                  <a:pt x="280352" y="126238"/>
                </a:lnTo>
                <a:lnTo>
                  <a:pt x="280352" y="140855"/>
                </a:lnTo>
                <a:lnTo>
                  <a:pt x="279920" y="142303"/>
                </a:lnTo>
                <a:lnTo>
                  <a:pt x="279806" y="298323"/>
                </a:lnTo>
                <a:lnTo>
                  <a:pt x="278485" y="299618"/>
                </a:lnTo>
                <a:lnTo>
                  <a:pt x="276796" y="298869"/>
                </a:lnTo>
                <a:lnTo>
                  <a:pt x="258203" y="298754"/>
                </a:lnTo>
                <a:lnTo>
                  <a:pt x="241846" y="298869"/>
                </a:lnTo>
                <a:lnTo>
                  <a:pt x="239928" y="298869"/>
                </a:lnTo>
                <a:lnTo>
                  <a:pt x="239636" y="298564"/>
                </a:lnTo>
                <a:lnTo>
                  <a:pt x="238594" y="297484"/>
                </a:lnTo>
                <a:lnTo>
                  <a:pt x="238544" y="297230"/>
                </a:lnTo>
                <a:lnTo>
                  <a:pt x="239420" y="295452"/>
                </a:lnTo>
                <a:lnTo>
                  <a:pt x="239458" y="262229"/>
                </a:lnTo>
                <a:lnTo>
                  <a:pt x="236512" y="258787"/>
                </a:lnTo>
                <a:lnTo>
                  <a:pt x="232892" y="259257"/>
                </a:lnTo>
                <a:lnTo>
                  <a:pt x="228968" y="259295"/>
                </a:lnTo>
                <a:lnTo>
                  <a:pt x="226060" y="262788"/>
                </a:lnTo>
                <a:lnTo>
                  <a:pt x="226199" y="264769"/>
                </a:lnTo>
                <a:lnTo>
                  <a:pt x="226301" y="296240"/>
                </a:lnTo>
                <a:lnTo>
                  <a:pt x="223456" y="298564"/>
                </a:lnTo>
                <a:lnTo>
                  <a:pt x="193941" y="298564"/>
                </a:lnTo>
                <a:lnTo>
                  <a:pt x="191401" y="296240"/>
                </a:lnTo>
                <a:lnTo>
                  <a:pt x="189331" y="289877"/>
                </a:lnTo>
                <a:lnTo>
                  <a:pt x="187934" y="280441"/>
                </a:lnTo>
                <a:lnTo>
                  <a:pt x="187426" y="268884"/>
                </a:lnTo>
                <a:lnTo>
                  <a:pt x="187426" y="150126"/>
                </a:lnTo>
                <a:lnTo>
                  <a:pt x="188061" y="138658"/>
                </a:lnTo>
                <a:lnTo>
                  <a:pt x="189826" y="129552"/>
                </a:lnTo>
                <a:lnTo>
                  <a:pt x="192430" y="123698"/>
                </a:lnTo>
                <a:lnTo>
                  <a:pt x="195630" y="122008"/>
                </a:lnTo>
                <a:lnTo>
                  <a:pt x="279057" y="139331"/>
                </a:lnTo>
                <a:lnTo>
                  <a:pt x="280352" y="140855"/>
                </a:lnTo>
                <a:lnTo>
                  <a:pt x="280352" y="126238"/>
                </a:lnTo>
                <a:lnTo>
                  <a:pt x="259956" y="122008"/>
                </a:lnTo>
                <a:lnTo>
                  <a:pt x="187883" y="107073"/>
                </a:lnTo>
                <a:lnTo>
                  <a:pt x="186296" y="105105"/>
                </a:lnTo>
                <a:lnTo>
                  <a:pt x="187172" y="103263"/>
                </a:lnTo>
                <a:lnTo>
                  <a:pt x="187248" y="16129"/>
                </a:lnTo>
                <a:lnTo>
                  <a:pt x="187236" y="3403"/>
                </a:lnTo>
                <a:lnTo>
                  <a:pt x="183349" y="0"/>
                </a:lnTo>
                <a:lnTo>
                  <a:pt x="178574" y="1460"/>
                </a:lnTo>
                <a:lnTo>
                  <a:pt x="174155" y="2133"/>
                </a:lnTo>
                <a:lnTo>
                  <a:pt x="174155" y="16129"/>
                </a:lnTo>
                <a:lnTo>
                  <a:pt x="174053" y="192659"/>
                </a:lnTo>
                <a:lnTo>
                  <a:pt x="173926" y="297345"/>
                </a:lnTo>
                <a:lnTo>
                  <a:pt x="172796" y="298818"/>
                </a:lnTo>
                <a:lnTo>
                  <a:pt x="171361" y="298831"/>
                </a:lnTo>
                <a:lnTo>
                  <a:pt x="121678" y="298767"/>
                </a:lnTo>
                <a:lnTo>
                  <a:pt x="121107" y="298716"/>
                </a:lnTo>
                <a:lnTo>
                  <a:pt x="120523" y="298602"/>
                </a:lnTo>
                <a:lnTo>
                  <a:pt x="120307" y="298323"/>
                </a:lnTo>
                <a:lnTo>
                  <a:pt x="120307" y="246202"/>
                </a:lnTo>
                <a:lnTo>
                  <a:pt x="120307" y="245541"/>
                </a:lnTo>
                <a:lnTo>
                  <a:pt x="120307" y="235419"/>
                </a:lnTo>
                <a:lnTo>
                  <a:pt x="118097" y="233197"/>
                </a:lnTo>
                <a:lnTo>
                  <a:pt x="116636" y="231724"/>
                </a:lnTo>
                <a:lnTo>
                  <a:pt x="112128" y="233197"/>
                </a:lnTo>
                <a:lnTo>
                  <a:pt x="107530" y="233197"/>
                </a:lnTo>
                <a:lnTo>
                  <a:pt x="107530" y="247180"/>
                </a:lnTo>
                <a:lnTo>
                  <a:pt x="107276" y="248412"/>
                </a:lnTo>
                <a:lnTo>
                  <a:pt x="107188" y="297484"/>
                </a:lnTo>
                <a:lnTo>
                  <a:pt x="107061" y="297675"/>
                </a:lnTo>
                <a:lnTo>
                  <a:pt x="106908" y="298107"/>
                </a:lnTo>
                <a:lnTo>
                  <a:pt x="105016" y="298234"/>
                </a:lnTo>
                <a:lnTo>
                  <a:pt x="82791" y="298221"/>
                </a:lnTo>
                <a:lnTo>
                  <a:pt x="80924" y="298005"/>
                </a:lnTo>
                <a:lnTo>
                  <a:pt x="80860" y="297230"/>
                </a:lnTo>
                <a:lnTo>
                  <a:pt x="80733" y="296341"/>
                </a:lnTo>
                <a:lnTo>
                  <a:pt x="80683" y="246964"/>
                </a:lnTo>
                <a:lnTo>
                  <a:pt x="82067" y="245541"/>
                </a:lnTo>
                <a:lnTo>
                  <a:pt x="83781" y="246189"/>
                </a:lnTo>
                <a:lnTo>
                  <a:pt x="90792" y="246354"/>
                </a:lnTo>
                <a:lnTo>
                  <a:pt x="100203" y="246367"/>
                </a:lnTo>
                <a:lnTo>
                  <a:pt x="104813" y="246214"/>
                </a:lnTo>
                <a:lnTo>
                  <a:pt x="106438" y="246214"/>
                </a:lnTo>
                <a:lnTo>
                  <a:pt x="107530" y="247180"/>
                </a:lnTo>
                <a:lnTo>
                  <a:pt x="107530" y="233197"/>
                </a:lnTo>
                <a:lnTo>
                  <a:pt x="102298" y="233184"/>
                </a:lnTo>
                <a:lnTo>
                  <a:pt x="70104" y="233210"/>
                </a:lnTo>
                <a:lnTo>
                  <a:pt x="66713" y="236613"/>
                </a:lnTo>
                <a:lnTo>
                  <a:pt x="67678" y="240817"/>
                </a:lnTo>
                <a:lnTo>
                  <a:pt x="67665" y="298323"/>
                </a:lnTo>
                <a:lnTo>
                  <a:pt x="67386" y="298627"/>
                </a:lnTo>
                <a:lnTo>
                  <a:pt x="66370" y="298678"/>
                </a:lnTo>
                <a:lnTo>
                  <a:pt x="65366" y="298780"/>
                </a:lnTo>
                <a:lnTo>
                  <a:pt x="15494" y="298856"/>
                </a:lnTo>
                <a:lnTo>
                  <a:pt x="14058" y="297357"/>
                </a:lnTo>
                <a:lnTo>
                  <a:pt x="14097" y="297230"/>
                </a:lnTo>
                <a:lnTo>
                  <a:pt x="14973" y="295452"/>
                </a:lnTo>
                <a:lnTo>
                  <a:pt x="15036" y="39852"/>
                </a:lnTo>
                <a:lnTo>
                  <a:pt x="157899" y="17894"/>
                </a:lnTo>
                <a:lnTo>
                  <a:pt x="174155" y="16129"/>
                </a:lnTo>
                <a:lnTo>
                  <a:pt x="174155" y="2133"/>
                </a:lnTo>
                <a:lnTo>
                  <a:pt x="3543" y="27647"/>
                </a:lnTo>
                <a:lnTo>
                  <a:pt x="0" y="30264"/>
                </a:lnTo>
                <a:lnTo>
                  <a:pt x="1968" y="32562"/>
                </a:lnTo>
                <a:lnTo>
                  <a:pt x="1892" y="307543"/>
                </a:lnTo>
                <a:lnTo>
                  <a:pt x="53797" y="311899"/>
                </a:lnTo>
                <a:lnTo>
                  <a:pt x="241427" y="311899"/>
                </a:lnTo>
                <a:lnTo>
                  <a:pt x="275132" y="311619"/>
                </a:lnTo>
                <a:lnTo>
                  <a:pt x="285788" y="311315"/>
                </a:lnTo>
                <a:lnTo>
                  <a:pt x="290220" y="310946"/>
                </a:lnTo>
                <a:lnTo>
                  <a:pt x="292125" y="309981"/>
                </a:lnTo>
                <a:lnTo>
                  <a:pt x="293116" y="306806"/>
                </a:lnTo>
                <a:close/>
              </a:path>
            </a:pathLst>
          </a:custGeom>
          <a:solidFill>
            <a:srgbClr val="F4831A"/>
          </a:solidFill>
        </p:spPr>
        <p:txBody>
          <a:bodyPr wrap="square" lIns="0" tIns="0" rIns="0" bIns="0" rtlCol="0"/>
          <a:lstStyle/>
          <a:p>
            <a:endParaRPr sz="1932"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680" y="1850686"/>
            <a:ext cx="334637" cy="33403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819809" y="4164678"/>
            <a:ext cx="2638898" cy="60835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ISO</a:t>
            </a:r>
            <a:r>
              <a:rPr sz="1288" b="1" spc="-27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27001: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2013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ISO</a:t>
            </a:r>
            <a:r>
              <a:rPr sz="1288" b="1" spc="-2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9001:2015</a:t>
            </a:r>
            <a:endParaRPr sz="1288">
              <a:latin typeface="Lato-Heavy"/>
              <a:cs typeface="Lato-Heavy"/>
            </a:endParaRPr>
          </a:p>
          <a:p>
            <a:pPr marL="13635" marR="5454"/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273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 spc="-5">
                <a:solidFill>
                  <a:srgbClr val="FFFFFF"/>
                </a:solidFill>
                <a:latin typeface="Lato-Heavy"/>
                <a:cs typeface="Lato-Heavy"/>
              </a:rPr>
              <a:t>CMMi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Level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3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certification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SOC2 </a:t>
            </a:r>
            <a:r>
              <a:rPr sz="1288" b="1" spc="-290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FFFFF"/>
                </a:solidFill>
                <a:latin typeface="Lato-Heavy"/>
                <a:cs typeface="Lato-Heavy"/>
              </a:rPr>
              <a:t>C</a:t>
            </a:r>
            <a:r>
              <a:rPr lang="en-US" sz="1288" b="1" spc="-11">
                <a:solidFill>
                  <a:srgbClr val="FFFFFF"/>
                </a:solidFill>
                <a:latin typeface="Lato-Heavy"/>
                <a:cs typeface="Lato-Heavy"/>
              </a:rPr>
              <a:t>ertified</a:t>
            </a:r>
            <a:r>
              <a:rPr sz="1288" b="1">
                <a:solidFill>
                  <a:srgbClr val="FFFFFF"/>
                </a:solidFill>
                <a:latin typeface="Lato-Heavy"/>
                <a:cs typeface="Lato-Heavy"/>
              </a:rPr>
              <a:t>| </a:t>
            </a:r>
            <a:r>
              <a:rPr sz="1288" b="1" spc="-16">
                <a:solidFill>
                  <a:srgbClr val="FFFFFF"/>
                </a:solidFill>
                <a:latin typeface="Lato-Heavy"/>
                <a:cs typeface="Lato-Heavy"/>
              </a:rPr>
              <a:t>HIPAA </a:t>
            </a:r>
            <a:r>
              <a:rPr sz="1288" b="1" spc="-11">
                <a:solidFill>
                  <a:srgbClr val="FFFFFF"/>
                </a:solidFill>
                <a:latin typeface="Lato-Heavy"/>
                <a:cs typeface="Lato-Heavy"/>
              </a:rPr>
              <a:t> </a:t>
            </a:r>
            <a:r>
              <a:rPr lang="en-US" sz="1288" b="1" spc="-11">
                <a:solidFill>
                  <a:srgbClr val="FFFFFF"/>
                </a:solidFill>
                <a:latin typeface="Lato-Heavy"/>
                <a:cs typeface="Lato-Heavy"/>
              </a:rPr>
              <a:t>Certified</a:t>
            </a:r>
            <a:endParaRPr sz="1288">
              <a:latin typeface="Lato-Heavy"/>
              <a:cs typeface="Lato-Heavy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6AE92474-13F3-6F94-82FE-74F8A3ECA689}"/>
              </a:ext>
            </a:extLst>
          </p:cNvPr>
          <p:cNvSpPr txBox="1"/>
          <p:nvPr/>
        </p:nvSpPr>
        <p:spPr>
          <a:xfrm>
            <a:off x="8604129" y="4095320"/>
            <a:ext cx="4580951" cy="2367313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ISO 27001  and ISO 9001 External surveillance</a:t>
            </a:r>
          </a:p>
          <a:p>
            <a:pPr marL="13635">
              <a:lnSpc>
                <a:spcPct val="200000"/>
              </a:lnSpc>
              <a:spcBef>
                <a:spcPts val="102"/>
              </a:spcBef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	 audit and renewals</a:t>
            </a:r>
            <a:endParaRPr lang="en-US" sz="1200" spc="-11">
              <a:solidFill>
                <a:srgbClr val="3B3A3B"/>
              </a:solidFill>
              <a:latin typeface="Lato-Light"/>
              <a:cs typeface="Lato-Light"/>
            </a:endParaRP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200" spc="-11">
                <a:solidFill>
                  <a:srgbClr val="3B3A3B"/>
                </a:solidFill>
                <a:latin typeface="Lato-Light"/>
                <a:cs typeface="Lato-Light"/>
              </a:rPr>
              <a:t>CMMi Level 3 – DEV 2.0 Certified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Comply with SOC 2 – Type II 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IN" sz="1200" spc="-11">
                <a:solidFill>
                  <a:srgbClr val="3B3A3B"/>
                </a:solidFill>
                <a:latin typeface="Lato-Light"/>
              </a:rPr>
              <a:t>Comply HIPAA regulations</a:t>
            </a:r>
          </a:p>
          <a:p>
            <a:pPr marL="252242" indent="-238608">
              <a:lnSpc>
                <a:spcPct val="200000"/>
              </a:lnSpc>
              <a:spcBef>
                <a:spcPts val="102"/>
              </a:spcBef>
              <a:buFontTx/>
              <a:buChar char="•"/>
              <a:tabLst>
                <a:tab pos="251561" algn="l"/>
                <a:tab pos="252242" algn="l"/>
              </a:tabLst>
            </a:pPr>
            <a:endParaRPr lang="en-IN" sz="1718" spc="-11">
              <a:solidFill>
                <a:srgbClr val="3B3A3B"/>
              </a:solidFill>
              <a:latin typeface="Lato-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8D4891-79F1-970A-A61E-D0CB1CB61E6F}"/>
              </a:ext>
            </a:extLst>
          </p:cNvPr>
          <p:cNvGrpSpPr/>
          <p:nvPr/>
        </p:nvGrpSpPr>
        <p:grpSpPr>
          <a:xfrm>
            <a:off x="8631426" y="1097111"/>
            <a:ext cx="3111651" cy="2810419"/>
            <a:chOff x="289367" y="844821"/>
            <a:chExt cx="5081286" cy="48846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43CB8-0705-DE82-9517-E673DFD1E08B}"/>
                </a:ext>
              </a:extLst>
            </p:cNvPr>
            <p:cNvSpPr/>
            <p:nvPr/>
          </p:nvSpPr>
          <p:spPr>
            <a:xfrm>
              <a:off x="665544" y="2725846"/>
              <a:ext cx="4381957" cy="1336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932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D10CF3-21AD-6332-291F-1F9615AAC951}"/>
                </a:ext>
              </a:extLst>
            </p:cNvPr>
            <p:cNvSpPr/>
            <p:nvPr/>
          </p:nvSpPr>
          <p:spPr>
            <a:xfrm>
              <a:off x="289367" y="844821"/>
              <a:ext cx="5081286" cy="4884647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932">
                <a:ln w="3175">
                  <a:solidFill>
                    <a:schemeClr val="bg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74E42F-FD09-3EDF-D7CB-9E5FBE24DD61}"/>
                </a:ext>
              </a:extLst>
            </p:cNvPr>
            <p:cNvSpPr/>
            <p:nvPr/>
          </p:nvSpPr>
          <p:spPr>
            <a:xfrm>
              <a:off x="502457" y="1046591"/>
              <a:ext cx="4631444" cy="44966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932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170282-4509-B3F2-C8E8-12433711AF09}"/>
                </a:ext>
              </a:extLst>
            </p:cNvPr>
            <p:cNvSpPr/>
            <p:nvPr/>
          </p:nvSpPr>
          <p:spPr>
            <a:xfrm>
              <a:off x="647700" y="1232314"/>
              <a:ext cx="4381957" cy="1336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932"/>
            </a:p>
          </p:txBody>
        </p:sp>
        <p:pic>
          <p:nvPicPr>
            <p:cNvPr id="32" name="Picture 2" descr="Logo&#10;&#10;Description automatically generated">
              <a:extLst>
                <a:ext uri="{FF2B5EF4-FFF2-40B4-BE49-F238E27FC236}">
                  <a16:creationId xmlns:a16="http://schemas.microsoft.com/office/drawing/2014/main" id="{1E32472D-0A29-1F67-BD99-E5F86CAB8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45" y="1425792"/>
              <a:ext cx="1066800" cy="9947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3" name="Picture 3" descr="Logo&#10;&#10;Description automatically generated">
              <a:extLst>
                <a:ext uri="{FF2B5EF4-FFF2-40B4-BE49-F238E27FC236}">
                  <a16:creationId xmlns:a16="http://schemas.microsoft.com/office/drawing/2014/main" id="{DC35AC1F-62C2-C05E-CB6C-86D8371FE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r:link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647" y="1389750"/>
              <a:ext cx="1066800" cy="10668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4" name="Picture 1" descr="Text, logo&#10;&#10;Description automatically generated">
              <a:extLst>
                <a:ext uri="{FF2B5EF4-FFF2-40B4-BE49-F238E27FC236}">
                  <a16:creationId xmlns:a16="http://schemas.microsoft.com/office/drawing/2014/main" id="{488ED4E6-A662-AB00-0D07-1BF2E8F80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r:link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07" y="2853473"/>
              <a:ext cx="4381956" cy="9226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60BE7D0-5F22-E4DF-C5E5-4F6E76327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849" y="1353708"/>
              <a:ext cx="1452881" cy="11028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DE69BAF-F8E3-B483-850D-FA6F3F58D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8" y="4023440"/>
              <a:ext cx="4399994" cy="13180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24F5F9-1330-47BD-C5BE-F07FFB6FEC91}"/>
              </a:ext>
            </a:extLst>
          </p:cNvPr>
          <p:cNvSpPr txBox="1"/>
          <p:nvPr/>
        </p:nvSpPr>
        <p:spPr>
          <a:xfrm>
            <a:off x="9523121" y="6602354"/>
            <a:ext cx="2685351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1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MotivityLabs</a:t>
            </a:r>
            <a:r>
              <a:rPr lang="en-US" sz="93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93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Copyright 2022. All Rights Reserved.</a:t>
            </a:r>
            <a:endParaRPr lang="en-US" sz="93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585" y="450361"/>
            <a:ext cx="2535279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SERVICES</a:t>
            </a:r>
            <a:r>
              <a:rPr b="1" spc="-81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11" dirty="0">
                <a:solidFill>
                  <a:srgbClr val="3B3A3B"/>
                </a:solidFill>
                <a:latin typeface="Lato-Light"/>
                <a:cs typeface="Lato-Light"/>
              </a:rPr>
              <a:t>OVERVIEW</a:t>
            </a:r>
            <a:endParaRPr b="1" dirty="0">
              <a:latin typeface="Lato-Light"/>
              <a:cs typeface="Lato-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870" y="1099491"/>
            <a:ext cx="2535279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P</a:t>
            </a:r>
            <a:r>
              <a:rPr sz="1400" b="1" spc="-21">
                <a:solidFill>
                  <a:srgbClr val="F4831A"/>
                </a:solidFill>
                <a:latin typeface="Lato-Light"/>
                <a:cs typeface="Lato-Black"/>
              </a:rPr>
              <a:t>R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ODUC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T</a:t>
            </a:r>
            <a:r>
              <a:rPr sz="1400" b="1" spc="-48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ENGINEERING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290" y="1099491"/>
            <a:ext cx="2148736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DE</a:t>
            </a:r>
            <a:r>
              <a:rPr sz="1400" b="1" spc="-43">
                <a:solidFill>
                  <a:srgbClr val="F4831A"/>
                </a:solidFill>
                <a:latin typeface="Lato-Light"/>
                <a:cs typeface="Lato-Black"/>
              </a:rPr>
              <a:t>V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OPS</a:t>
            </a:r>
            <a:r>
              <a:rPr lang="en-US" sz="1400" b="1">
                <a:solidFill>
                  <a:srgbClr val="F4831A"/>
                </a:solidFill>
                <a:latin typeface="Lato-Light"/>
              </a:rPr>
              <a:t>/CLOUD </a:t>
            </a:r>
            <a:endParaRPr sz="1400" b="1">
              <a:solidFill>
                <a:srgbClr val="F4831A"/>
              </a:solidFill>
              <a:latin typeface="Lato-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870" y="3192371"/>
            <a:ext cx="2290544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Q</a:t>
            </a:r>
            <a:r>
              <a:rPr sz="1400" b="1" spc="-32">
                <a:solidFill>
                  <a:srgbClr val="F4831A"/>
                </a:solidFill>
                <a:latin typeface="Lato-Light"/>
                <a:cs typeface="Lato-Black"/>
              </a:rPr>
              <a:t>U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ALITY</a:t>
            </a:r>
            <a:r>
              <a:rPr sz="1400" b="1" spc="-118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ASSURANCE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4521" y="1099491"/>
            <a:ext cx="3412240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 spc="-11">
                <a:solidFill>
                  <a:srgbClr val="F4831A"/>
                </a:solidFill>
                <a:latin typeface="Lato-Light"/>
                <a:cs typeface="Lato-Black"/>
              </a:rPr>
              <a:t>ROBOTIC</a:t>
            </a:r>
            <a:r>
              <a:rPr sz="1400" b="1" spc="-16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 spc="-5">
                <a:solidFill>
                  <a:srgbClr val="F4831A"/>
                </a:solidFill>
                <a:latin typeface="Lato-Light"/>
                <a:cs typeface="Lato-Black"/>
              </a:rPr>
              <a:t>PROCESS</a:t>
            </a:r>
            <a:r>
              <a:rPr sz="1400" b="1" spc="-70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 spc="-21">
                <a:solidFill>
                  <a:srgbClr val="F4831A"/>
                </a:solidFill>
                <a:latin typeface="Lato-Light"/>
                <a:cs typeface="Lato-Black"/>
              </a:rPr>
              <a:t>AUTOMATION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6290" y="3192371"/>
            <a:ext cx="2919581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sz="1400" b="1" spc="-38">
                <a:solidFill>
                  <a:srgbClr val="F4831A"/>
                </a:solidFill>
                <a:latin typeface="Lato-Light"/>
                <a:cs typeface="Lato-Black"/>
              </a:rPr>
              <a:t>D</a:t>
            </a:r>
            <a:r>
              <a:rPr sz="1400" b="1" spc="-107">
                <a:solidFill>
                  <a:srgbClr val="F4831A"/>
                </a:solidFill>
                <a:latin typeface="Lato-Light"/>
                <a:cs typeface="Lato-Black"/>
              </a:rPr>
              <a:t>AT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A</a:t>
            </a:r>
            <a:r>
              <a:rPr sz="1400" b="1" spc="-54">
                <a:solidFill>
                  <a:srgbClr val="F4831A"/>
                </a:solidFill>
                <a:latin typeface="Lato-Light"/>
                <a:cs typeface="Lato-Black"/>
              </a:rPr>
              <a:t> </a:t>
            </a:r>
            <a:r>
              <a:rPr sz="1400" b="1">
                <a:solidFill>
                  <a:srgbClr val="F4831A"/>
                </a:solidFill>
                <a:latin typeface="Lato-Light"/>
                <a:cs typeface="Lato-Black"/>
              </a:rPr>
              <a:t>SCIENCE/ENGINEERING</a:t>
            </a:r>
            <a:endParaRPr sz="1400">
              <a:latin typeface="Lato-Light"/>
              <a:cs typeface="Lato-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70" y="1600906"/>
            <a:ext cx="2707751" cy="1268294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400" spc="-11" dirty="0">
                <a:solidFill>
                  <a:srgbClr val="3B3A3B"/>
                </a:solidFill>
                <a:cs typeface="Lato-Light"/>
              </a:rPr>
              <a:t>Custom</a:t>
            </a:r>
            <a:r>
              <a:rPr sz="1400" spc="-64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5" dirty="0">
                <a:solidFill>
                  <a:srgbClr val="3B3A3B"/>
                </a:solidFill>
                <a:cs typeface="Lato-Light"/>
              </a:rPr>
              <a:t>Application</a:t>
            </a:r>
            <a:r>
              <a:rPr sz="1400" spc="-27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11" dirty="0">
                <a:solidFill>
                  <a:srgbClr val="3B3A3B"/>
                </a:solidFill>
                <a:cs typeface="Lato-Light"/>
              </a:rPr>
              <a:t>Development</a:t>
            </a:r>
            <a:endParaRPr sz="1400" dirty="0"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11" dirty="0">
                <a:solidFill>
                  <a:srgbClr val="3B3A3B"/>
                </a:solidFill>
                <a:cs typeface="Lato-Light"/>
              </a:rPr>
              <a:t>Integration</a:t>
            </a:r>
            <a:r>
              <a:rPr sz="1400" spc="-16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11" dirty="0">
                <a:solidFill>
                  <a:srgbClr val="3B3A3B"/>
                </a:solidFill>
                <a:cs typeface="Lato-Light"/>
              </a:rPr>
              <a:t>between</a:t>
            </a:r>
            <a:r>
              <a:rPr sz="1400" spc="-48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5" dirty="0">
                <a:solidFill>
                  <a:srgbClr val="3B3A3B"/>
                </a:solidFill>
                <a:cs typeface="Lato-Light"/>
              </a:rPr>
              <a:t>Applications</a:t>
            </a:r>
            <a:endParaRPr sz="1400" dirty="0"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lang="en-US" sz="1400" spc="-11" dirty="0">
                <a:solidFill>
                  <a:srgbClr val="3B3A3B"/>
                </a:solidFill>
                <a:cs typeface="Lato-Light"/>
              </a:rPr>
              <a:t>Application/ Cloud </a:t>
            </a:r>
            <a:r>
              <a:rPr sz="1400" spc="-11" dirty="0">
                <a:solidFill>
                  <a:srgbClr val="3B3A3B"/>
                </a:solidFill>
                <a:cs typeface="Lato-Light"/>
              </a:rPr>
              <a:t>Migrations</a:t>
            </a:r>
            <a:endParaRPr sz="1400" dirty="0">
              <a:cs typeface="Lato-Light"/>
            </a:endParaRP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  <a:cs typeface="Lato-Light"/>
              </a:rPr>
              <a:t>Mobile</a:t>
            </a:r>
            <a:r>
              <a:rPr sz="1400" spc="-64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5" dirty="0">
                <a:solidFill>
                  <a:srgbClr val="3B3A3B"/>
                </a:solidFill>
                <a:cs typeface="Lato-Light"/>
              </a:rPr>
              <a:t>Application</a:t>
            </a:r>
            <a:r>
              <a:rPr sz="1400" spc="-32" dirty="0">
                <a:solidFill>
                  <a:srgbClr val="3B3A3B"/>
                </a:solidFill>
                <a:cs typeface="Lato-Light"/>
              </a:rPr>
              <a:t> </a:t>
            </a:r>
            <a:r>
              <a:rPr sz="1400" spc="-11" dirty="0">
                <a:solidFill>
                  <a:srgbClr val="3B3A3B"/>
                </a:solidFill>
                <a:cs typeface="Lato-Light"/>
              </a:rPr>
              <a:t>Development</a:t>
            </a:r>
            <a:endParaRPr lang="en-US" sz="1400" spc="-11" dirty="0">
              <a:solidFill>
                <a:srgbClr val="3B3A3B"/>
              </a:solidFill>
              <a:cs typeface="Lato-Light"/>
            </a:endParaRPr>
          </a:p>
          <a:p>
            <a:pPr marL="252242" indent="-238608">
              <a:buFontTx/>
              <a:buChar char="•"/>
              <a:tabLst>
                <a:tab pos="251561" algn="l"/>
                <a:tab pos="252242" algn="l"/>
              </a:tabLst>
            </a:pPr>
            <a:r>
              <a:rPr lang="en-US" sz="1400" spc="-11" dirty="0">
                <a:solidFill>
                  <a:srgbClr val="3B3A3B"/>
                </a:solidFill>
                <a:cs typeface="Lato-Light"/>
              </a:rPr>
              <a:t>App Support &amp; Maintenance</a:t>
            </a:r>
            <a:endParaRPr lang="en-US" sz="1400" dirty="0">
              <a:cs typeface="Lato-Light"/>
            </a:endParaRPr>
          </a:p>
          <a:p>
            <a:pPr marL="252242" indent="-238608">
              <a:lnSpc>
                <a:spcPts val="1482"/>
              </a:lnSpc>
              <a:buChar char="•"/>
              <a:tabLst>
                <a:tab pos="251561" algn="l"/>
                <a:tab pos="252242" algn="l"/>
              </a:tabLst>
            </a:pPr>
            <a:endParaRPr sz="1235" dirty="0">
              <a:latin typeface="Lato-Light"/>
              <a:cs typeface="Lato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290" y="1600906"/>
            <a:ext cx="2230541" cy="153400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400" spc="-5" dirty="0">
                <a:solidFill>
                  <a:srgbClr val="3B3A3B"/>
                </a:solidFill>
                <a:cs typeface="Lato-Light"/>
              </a:rPr>
              <a:t>All Cloud platform support (AWS, Azure, GCP) 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Continuous Integration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Continuous Deployment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Continuous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Continuous Monitoring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Continuous Feedback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870" y="3693787"/>
            <a:ext cx="2707751" cy="1914625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Functional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Compatibility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Localization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Compliance Testing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Test Automation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Web Services/APIs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Load Testing &amp; Capacity Assessment</a:t>
            </a:r>
          </a:p>
          <a:p>
            <a:pPr marL="13635">
              <a:lnSpc>
                <a:spcPts val="1482"/>
              </a:lnSpc>
              <a:tabLst>
                <a:tab pos="251561" algn="l"/>
                <a:tab pos="252242" algn="l"/>
              </a:tabLst>
            </a:pPr>
            <a:endParaRPr sz="1235" dirty="0">
              <a:latin typeface="Lato-Light"/>
              <a:cs typeface="Lato-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4521" y="1600906"/>
            <a:ext cx="1779944" cy="1090296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Kofax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UiPath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Automation Anywhere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Blue Prism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42132" y="6102374"/>
            <a:ext cx="7526603" cy="211963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 marR="5454">
              <a:spcBef>
                <a:spcPts val="107"/>
              </a:spcBef>
            </a:pP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Center</a:t>
            </a:r>
            <a:r>
              <a:rPr sz="1288" b="1" spc="-32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of</a:t>
            </a:r>
            <a:r>
              <a:rPr sz="1288" b="1" spc="-27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Excellence</a:t>
            </a:r>
            <a:r>
              <a:rPr sz="1288" b="1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b="1" spc="-11">
                <a:solidFill>
                  <a:srgbClr val="F4831A"/>
                </a:solidFill>
                <a:latin typeface="Lato-Heavy"/>
                <a:cs typeface="Lato-Heavy"/>
              </a:rPr>
              <a:t>(CoE):</a:t>
            </a:r>
            <a:r>
              <a:rPr sz="1288" b="1" spc="43">
                <a:solidFill>
                  <a:srgbClr val="F4831A"/>
                </a:solidFill>
                <a:latin typeface="Lato-Heavy"/>
                <a:cs typeface="Lato-Heavy"/>
              </a:rPr>
              <a:t> 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Continuous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6">
                <a:solidFill>
                  <a:srgbClr val="3B3A3B"/>
                </a:solidFill>
                <a:latin typeface="Lato-Light"/>
                <a:cs typeface="Lato-Light"/>
              </a:rPr>
              <a:t>research, </a:t>
            </a:r>
            <a:r>
              <a:rPr sz="1288" spc="-33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1">
                <a:solidFill>
                  <a:srgbClr val="3B3A3B"/>
                </a:solidFill>
                <a:latin typeface="Lato-Light"/>
                <a:cs typeface="Lato-Light"/>
              </a:rPr>
              <a:t>Dedicated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labs,</a:t>
            </a:r>
            <a:r>
              <a:rPr sz="1288" spc="-43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11">
                <a:solidFill>
                  <a:srgbClr val="3B3A3B"/>
                </a:solidFill>
                <a:latin typeface="Lato-Light"/>
                <a:cs typeface="Lato-Light"/>
              </a:rPr>
              <a:t>Accelerators,</a:t>
            </a:r>
            <a:r>
              <a:rPr sz="1288" spc="-48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 spc="-21">
                <a:solidFill>
                  <a:srgbClr val="3B3A3B"/>
                </a:solidFill>
                <a:latin typeface="Lato-Light"/>
                <a:cs typeface="Lato-Light"/>
              </a:rPr>
              <a:t>Value</a:t>
            </a:r>
            <a:r>
              <a:rPr sz="1288" spc="-5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sz="1288">
                <a:solidFill>
                  <a:srgbClr val="3B3A3B"/>
                </a:solidFill>
                <a:latin typeface="Lato-Light"/>
                <a:cs typeface="Lato-Light"/>
              </a:rPr>
              <a:t>additions</a:t>
            </a:r>
            <a:endParaRPr sz="1288">
              <a:latin typeface="Lato-Light"/>
              <a:cs typeface="Lato-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290" y="3693787"/>
            <a:ext cx="2370305" cy="2167514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Predictive Analysis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BI Architecture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R Language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Python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Data Modelling &amp; Warehousing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Data Mining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ETL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Custom Dashboards</a:t>
            </a:r>
          </a:p>
          <a:p>
            <a:pPr marL="252242" indent="-238608">
              <a:buChar char="•"/>
              <a:tabLst>
                <a:tab pos="251561" algn="l"/>
                <a:tab pos="252242" algn="l"/>
              </a:tabLst>
            </a:pPr>
            <a:r>
              <a:rPr sz="1400" spc="-5" dirty="0">
                <a:solidFill>
                  <a:srgbClr val="3B3A3B"/>
                </a:solidFill>
              </a:rPr>
              <a:t>Configuration &amp; Migration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716504" y="1487772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6" name="object 16"/>
          <p:cNvSpPr/>
          <p:nvPr/>
        </p:nvSpPr>
        <p:spPr>
          <a:xfrm>
            <a:off x="4369924" y="1484457"/>
            <a:ext cx="500375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7" name="object 17"/>
          <p:cNvSpPr/>
          <p:nvPr/>
        </p:nvSpPr>
        <p:spPr>
          <a:xfrm>
            <a:off x="716504" y="3580651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8" name="object 18"/>
          <p:cNvSpPr/>
          <p:nvPr/>
        </p:nvSpPr>
        <p:spPr>
          <a:xfrm>
            <a:off x="7928154" y="1487772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19" name="object 19"/>
          <p:cNvSpPr/>
          <p:nvPr/>
        </p:nvSpPr>
        <p:spPr>
          <a:xfrm>
            <a:off x="4369924" y="3583967"/>
            <a:ext cx="500375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A20ADBBE-5B3A-C240-AB7A-667D6FEA522F}"/>
              </a:ext>
            </a:extLst>
          </p:cNvPr>
          <p:cNvSpPr txBox="1"/>
          <p:nvPr/>
        </p:nvSpPr>
        <p:spPr>
          <a:xfrm>
            <a:off x="7941389" y="3212539"/>
            <a:ext cx="3144727" cy="229211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lang="en-US" sz="1400" b="1" spc="-11">
                <a:solidFill>
                  <a:srgbClr val="F4831A"/>
                </a:solidFill>
                <a:latin typeface="Lato-Light"/>
                <a:cs typeface="Lato-Black"/>
              </a:rPr>
              <a:t>ENTERPRISE SECURITY</a:t>
            </a:r>
            <a:endParaRPr lang="en-US" sz="1400">
              <a:latin typeface="Lato-Light"/>
              <a:cs typeface="Lato-Black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9A05AEB0-3CF9-5C47-B5A1-467DE0270725}"/>
              </a:ext>
            </a:extLst>
          </p:cNvPr>
          <p:cNvSpPr txBox="1"/>
          <p:nvPr/>
        </p:nvSpPr>
        <p:spPr>
          <a:xfrm>
            <a:off x="7941389" y="3713955"/>
            <a:ext cx="3144727" cy="913325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400" spc="-5" dirty="0">
                <a:solidFill>
                  <a:srgbClr val="3B3A3B"/>
                </a:solidFill>
              </a:rPr>
              <a:t>Advanced Threat Management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400" spc="-5" dirty="0">
                <a:solidFill>
                  <a:srgbClr val="3B3A3B"/>
                </a:solidFill>
              </a:rPr>
              <a:t>Cyber and Infra Security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400" spc="-5" dirty="0">
                <a:solidFill>
                  <a:srgbClr val="3B3A3B"/>
                </a:solidFill>
              </a:rPr>
              <a:t>Identity and Access Management</a:t>
            </a:r>
          </a:p>
          <a:p>
            <a:pPr marL="252242" indent="-238608">
              <a:spcBef>
                <a:spcPts val="102"/>
              </a:spcBef>
              <a:buChar char="•"/>
              <a:tabLst>
                <a:tab pos="251561" algn="l"/>
                <a:tab pos="252242" algn="l"/>
              </a:tabLst>
            </a:pPr>
            <a:r>
              <a:rPr lang="en-US" sz="1400" spc="-5" dirty="0">
                <a:solidFill>
                  <a:srgbClr val="3B3A3B"/>
                </a:solidFill>
              </a:rPr>
              <a:t>Governance, Risk and Compliance</a:t>
            </a:r>
            <a:endParaRPr sz="1400" spc="-5" dirty="0">
              <a:solidFill>
                <a:srgbClr val="3B3A3B"/>
              </a:solidFill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905982CD-691F-9346-9DF8-1ED1209800D6}"/>
              </a:ext>
            </a:extLst>
          </p:cNvPr>
          <p:cNvSpPr/>
          <p:nvPr/>
        </p:nvSpPr>
        <p:spPr>
          <a:xfrm>
            <a:off x="7955022" y="3600821"/>
            <a:ext cx="500375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26250">
            <a:solidFill>
              <a:srgbClr val="F4831A"/>
            </a:solidFill>
          </a:ln>
        </p:spPr>
        <p:txBody>
          <a:bodyPr wrap="square" lIns="0" tIns="0" rIns="0" bIns="0" rtlCol="0"/>
          <a:lstStyle/>
          <a:p>
            <a:endParaRPr sz="193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21" y="486325"/>
            <a:ext cx="2530714" cy="290766"/>
          </a:xfrm>
          <a:prstGeom prst="rect">
            <a:avLst/>
          </a:prstGeom>
        </p:spPr>
        <p:txBody>
          <a:bodyPr vert="horz" wrap="square" lIns="0" tIns="13634" rIns="0" bIns="0" rtlCol="0">
            <a:spAutoFit/>
          </a:bodyPr>
          <a:lstStyle/>
          <a:p>
            <a:pPr marL="13635">
              <a:spcBef>
                <a:spcPts val="107"/>
              </a:spcBef>
            </a:pP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OUR</a:t>
            </a:r>
            <a:r>
              <a:rPr b="1" spc="-81" dirty="0">
                <a:solidFill>
                  <a:srgbClr val="3B3A3B"/>
                </a:solidFill>
                <a:latin typeface="Lato-Light"/>
                <a:cs typeface="Lato-Light"/>
              </a:rPr>
              <a:t> </a:t>
            </a:r>
            <a:r>
              <a:rPr b="1" spc="-5" dirty="0">
                <a:solidFill>
                  <a:srgbClr val="3B3A3B"/>
                </a:solidFill>
                <a:latin typeface="Lato-Light"/>
                <a:cs typeface="Lato-Light"/>
              </a:rPr>
              <a:t>EXPERTISE</a:t>
            </a:r>
            <a:endParaRPr b="1" dirty="0">
              <a:latin typeface="Lato-Light"/>
              <a:cs typeface="Lato-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4272" y="1051987"/>
            <a:ext cx="4391969" cy="489848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3E813EF-1D76-B026-6BEE-132AFBDA72CA}"/>
              </a:ext>
            </a:extLst>
          </p:cNvPr>
          <p:cNvGrpSpPr/>
          <p:nvPr/>
        </p:nvGrpSpPr>
        <p:grpSpPr>
          <a:xfrm>
            <a:off x="398041" y="1089673"/>
            <a:ext cx="3122897" cy="4894212"/>
            <a:chOff x="419943" y="1051987"/>
            <a:chExt cx="3122897" cy="4894212"/>
          </a:xfrm>
        </p:grpSpPr>
        <p:sp>
          <p:nvSpPr>
            <p:cNvPr id="3" name="object 3"/>
            <p:cNvSpPr/>
            <p:nvPr/>
          </p:nvSpPr>
          <p:spPr>
            <a:xfrm>
              <a:off x="432619" y="1051987"/>
              <a:ext cx="3107578" cy="1663859"/>
            </a:xfrm>
            <a:custGeom>
              <a:avLst/>
              <a:gdLst/>
              <a:ahLst/>
              <a:cxnLst/>
              <a:rect l="l" t="t" r="r" b="b"/>
              <a:pathLst>
                <a:path w="2389504" h="1405255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291463"/>
                  </a:lnTo>
                  <a:lnTo>
                    <a:pt x="8896" y="1335520"/>
                  </a:lnTo>
                  <a:lnTo>
                    <a:pt x="33156" y="1371501"/>
                  </a:lnTo>
                  <a:lnTo>
                    <a:pt x="69137" y="1395761"/>
                  </a:lnTo>
                  <a:lnTo>
                    <a:pt x="113195" y="1404658"/>
                  </a:lnTo>
                  <a:lnTo>
                    <a:pt x="2276297" y="1404658"/>
                  </a:lnTo>
                  <a:lnTo>
                    <a:pt x="2320355" y="1395761"/>
                  </a:lnTo>
                  <a:lnTo>
                    <a:pt x="2356335" y="1371501"/>
                  </a:lnTo>
                  <a:lnTo>
                    <a:pt x="2380595" y="1335520"/>
                  </a:lnTo>
                  <a:lnTo>
                    <a:pt x="2389492" y="1291463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46810" y="1339191"/>
              <a:ext cx="2253792" cy="1291682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227700" indent="-214065">
                <a:spcBef>
                  <a:spcPts val="472"/>
                </a:spcBef>
                <a:buChar char="•"/>
                <a:tabLst>
                  <a:tab pos="227017" algn="l"/>
                  <a:tab pos="227700" algn="l"/>
                </a:tabLst>
              </a:pPr>
              <a:r>
                <a:rPr lang="en-US" sz="1400" spc="-5" dirty="0">
                  <a:solidFill>
                    <a:srgbClr val="3B3A3B"/>
                  </a:solidFill>
                  <a:cs typeface="Lato-Light"/>
                </a:rPr>
                <a:t>TOGAF</a:t>
              </a:r>
              <a:r>
                <a:rPr lang="en-US" sz="1400" spc="-64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dirty="0">
                  <a:solidFill>
                    <a:srgbClr val="3B3A3B"/>
                  </a:solidFill>
                  <a:cs typeface="Lato-Light"/>
                </a:rPr>
                <a:t>Certified</a:t>
              </a:r>
              <a:endParaRPr lang="en-US" sz="1400" dirty="0"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400" spc="-11" dirty="0">
                  <a:solidFill>
                    <a:srgbClr val="3B3A3B"/>
                  </a:solidFill>
                  <a:cs typeface="Lato-Light"/>
                </a:rPr>
                <a:t>Full</a:t>
              </a:r>
              <a:r>
                <a:rPr lang="en-US" sz="1400" spc="-2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spc="-5" dirty="0">
                  <a:solidFill>
                    <a:srgbClr val="3B3A3B"/>
                  </a:solidFill>
                  <a:cs typeface="Lato-Light"/>
                </a:rPr>
                <a:t>Stack</a:t>
              </a:r>
              <a:r>
                <a:rPr lang="en-US" sz="1400" spc="-2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dirty="0">
                  <a:solidFill>
                    <a:srgbClr val="3B3A3B"/>
                  </a:solidFill>
                  <a:cs typeface="Lato-Light"/>
                </a:rPr>
                <a:t>Developers</a:t>
              </a:r>
              <a:endParaRPr lang="en-US" sz="1400" dirty="0"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400" spc="5" dirty="0">
                  <a:solidFill>
                    <a:srgbClr val="3B3A3B"/>
                  </a:solidFill>
                  <a:cs typeface="Lato-Light"/>
                </a:rPr>
                <a:t>Cloud</a:t>
              </a:r>
              <a:r>
                <a:rPr lang="en-US" sz="1400" spc="-1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spc="5" dirty="0">
                  <a:solidFill>
                    <a:srgbClr val="3B3A3B"/>
                  </a:solidFill>
                  <a:cs typeface="Lato-Light"/>
                </a:rPr>
                <a:t>Practitioner</a:t>
              </a:r>
              <a:r>
                <a:rPr lang="en-US" sz="1400" spc="-27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spc="11" dirty="0">
                  <a:solidFill>
                    <a:srgbClr val="3B3A3B"/>
                  </a:solidFill>
                  <a:cs typeface="Lato-Light"/>
                </a:rPr>
                <a:t>&amp;</a:t>
              </a:r>
              <a:r>
                <a:rPr lang="en-US" sz="1400" spc="-43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spc="-5" dirty="0">
                  <a:solidFill>
                    <a:srgbClr val="3B3A3B"/>
                  </a:solidFill>
                  <a:cs typeface="Lato-Light"/>
                </a:rPr>
                <a:t>Architects</a:t>
              </a:r>
              <a:endParaRPr lang="en-US" sz="1400" dirty="0">
                <a:cs typeface="Lato-Light"/>
              </a:endParaRPr>
            </a:p>
            <a:p>
              <a:pPr marL="231109" indent="-218156">
                <a:spcBef>
                  <a:spcPts val="370"/>
                </a:spcBef>
                <a:buChar char="•"/>
                <a:tabLst>
                  <a:tab pos="231109" algn="l"/>
                  <a:tab pos="231790" algn="l"/>
                </a:tabLst>
              </a:pPr>
              <a:r>
                <a:rPr lang="en-US" sz="1400" dirty="0">
                  <a:solidFill>
                    <a:srgbClr val="3B3A3B"/>
                  </a:solidFill>
                  <a:cs typeface="Lato-Light"/>
                </a:rPr>
                <a:t>Big</a:t>
              </a:r>
              <a:r>
                <a:rPr lang="en-US" sz="1400" spc="-2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dirty="0">
                  <a:solidFill>
                    <a:srgbClr val="3B3A3B"/>
                  </a:solidFill>
                  <a:cs typeface="Lato-Light"/>
                </a:rPr>
                <a:t>Data</a:t>
              </a:r>
              <a:r>
                <a:rPr lang="en-US" sz="1400" spc="-2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dirty="0">
                  <a:solidFill>
                    <a:srgbClr val="3B3A3B"/>
                  </a:solidFill>
                  <a:cs typeface="Lato-Light"/>
                </a:rPr>
                <a:t>Platform</a:t>
              </a:r>
              <a:r>
                <a:rPr lang="en-US" sz="1400" spc="-48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US" sz="1400" spc="-5" dirty="0">
                  <a:solidFill>
                    <a:srgbClr val="3B3A3B"/>
                  </a:solidFill>
                  <a:cs typeface="Lato-Light"/>
                </a:rPr>
                <a:t>Architects</a:t>
              </a:r>
              <a:endParaRPr lang="en-US" sz="1400" dirty="0">
                <a:cs typeface="Lato-Ligh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46810" y="1118563"/>
              <a:ext cx="2253793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PRODUCT</a:t>
              </a:r>
              <a:r>
                <a:rPr sz="1400" b="1" spc="-70">
                  <a:solidFill>
                    <a:srgbClr val="F4831A"/>
                  </a:solidFill>
                  <a:latin typeface="Lato-Light"/>
                  <a:cs typeface="Lato-Black"/>
                </a:rPr>
                <a:t> </a:t>
              </a: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ENGINEERING</a:t>
              </a:r>
              <a:endParaRPr sz="1400">
                <a:latin typeface="Lato-Light"/>
                <a:cs typeface="Lato-Black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5C858B-3581-9757-D3A9-8578895531EF}"/>
                </a:ext>
              </a:extLst>
            </p:cNvPr>
            <p:cNvGrpSpPr/>
            <p:nvPr/>
          </p:nvGrpSpPr>
          <p:grpSpPr>
            <a:xfrm>
              <a:off x="419943" y="4518265"/>
              <a:ext cx="3120254" cy="1427934"/>
              <a:chOff x="426565" y="4540106"/>
              <a:chExt cx="3091721" cy="1410361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426565" y="4540106"/>
                <a:ext cx="3091721" cy="1410361"/>
              </a:xfrm>
              <a:custGeom>
                <a:avLst/>
                <a:gdLst/>
                <a:ahLst/>
                <a:cxnLst/>
                <a:rect l="l" t="t" r="r" b="b"/>
                <a:pathLst>
                  <a:path w="2389504" h="1207770">
                    <a:moveTo>
                      <a:pt x="113195" y="0"/>
                    </a:moveTo>
                    <a:lnTo>
                      <a:pt x="69137" y="8894"/>
                    </a:lnTo>
                    <a:lnTo>
                      <a:pt x="33156" y="33151"/>
                    </a:lnTo>
                    <a:lnTo>
                      <a:pt x="8896" y="69131"/>
                    </a:lnTo>
                    <a:lnTo>
                      <a:pt x="0" y="113195"/>
                    </a:lnTo>
                    <a:lnTo>
                      <a:pt x="0" y="1094460"/>
                    </a:lnTo>
                    <a:lnTo>
                      <a:pt x="8896" y="1138518"/>
                    </a:lnTo>
                    <a:lnTo>
                      <a:pt x="33156" y="1174499"/>
                    </a:lnTo>
                    <a:lnTo>
                      <a:pt x="69137" y="1198759"/>
                    </a:lnTo>
                    <a:lnTo>
                      <a:pt x="113195" y="1207655"/>
                    </a:lnTo>
                    <a:lnTo>
                      <a:pt x="2276297" y="1207655"/>
                    </a:lnTo>
                    <a:lnTo>
                      <a:pt x="2320355" y="1198759"/>
                    </a:lnTo>
                    <a:lnTo>
                      <a:pt x="2356335" y="1174499"/>
                    </a:lnTo>
                    <a:lnTo>
                      <a:pt x="2380595" y="1138518"/>
                    </a:lnTo>
                    <a:lnTo>
                      <a:pt x="2389492" y="1094460"/>
                    </a:lnTo>
                    <a:lnTo>
                      <a:pt x="2389492" y="113195"/>
                    </a:lnTo>
                    <a:lnTo>
                      <a:pt x="2380595" y="69131"/>
                    </a:lnTo>
                    <a:lnTo>
                      <a:pt x="2356335" y="33151"/>
                    </a:lnTo>
                    <a:lnTo>
                      <a:pt x="2320355" y="8894"/>
                    </a:lnTo>
                    <a:lnTo>
                      <a:pt x="2276297" y="0"/>
                    </a:lnTo>
                    <a:lnTo>
                      <a:pt x="113195" y="0"/>
                    </a:lnTo>
                    <a:close/>
                  </a:path>
                </a:pathLst>
              </a:custGeom>
              <a:ln w="10998">
                <a:solidFill>
                  <a:srgbClr val="F4831A"/>
                </a:solidFill>
              </a:ln>
            </p:spPr>
            <p:txBody>
              <a:bodyPr wrap="square" lIns="0" tIns="0" rIns="0" bIns="0" rtlCol="0"/>
              <a:lstStyle/>
              <a:p>
                <a:endParaRPr sz="1932"/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655723" y="4927458"/>
                <a:ext cx="2365937" cy="1012328"/>
              </a:xfrm>
              <a:prstGeom prst="rect">
                <a:avLst/>
              </a:prstGeom>
            </p:spPr>
            <p:txBody>
              <a:bodyPr vert="horz" wrap="square" lIns="0" tIns="59990" rIns="0" bIns="0" rtlCol="0">
                <a:spAutoFit/>
              </a:bodyPr>
              <a:lstStyle/>
              <a:p>
                <a:pPr marL="195658" indent="-182705">
                  <a:spcBef>
                    <a:spcPts val="472"/>
                  </a:spcBef>
                  <a:buChar char="•"/>
                  <a:tabLst>
                    <a:tab pos="196340" algn="l"/>
                  </a:tabLst>
                </a:pPr>
                <a:r>
                  <a:rPr sz="1400" spc="-5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Microsoft</a:t>
                </a:r>
                <a:r>
                  <a:rPr sz="1400" spc="-11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400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Certified:</a:t>
                </a:r>
                <a:r>
                  <a:rPr sz="1400" spc="-11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400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Data</a:t>
                </a:r>
                <a:r>
                  <a:rPr sz="1400" spc="-43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400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Analyst</a:t>
                </a:r>
                <a:endParaRPr sz="1400" dirty="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sz="1400" spc="-11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Tableau</a:t>
                </a:r>
                <a:endParaRPr sz="1400" dirty="0">
                  <a:latin typeface="Lato-Light"/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sz="1400" spc="-5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Power</a:t>
                </a:r>
                <a:r>
                  <a:rPr sz="1400" spc="-59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 </a:t>
                </a:r>
                <a:r>
                  <a:rPr sz="1400" dirty="0">
                    <a:solidFill>
                      <a:srgbClr val="3B3A3B"/>
                    </a:solidFill>
                    <a:latin typeface="Lato-Light"/>
                    <a:cs typeface="Lato-Light"/>
                  </a:rPr>
                  <a:t>BI</a:t>
                </a:r>
                <a:endParaRPr sz="1400" dirty="0">
                  <a:latin typeface="Lato-Light"/>
                  <a:cs typeface="Lato-Light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653432" y="4663930"/>
                <a:ext cx="1946281" cy="231149"/>
              </a:xfrm>
              <a:prstGeom prst="rect">
                <a:avLst/>
              </a:prstGeom>
            </p:spPr>
            <p:txBody>
              <a:bodyPr vert="horz" wrap="square" lIns="0" tIns="18406" rIns="0" bIns="0" rtlCol="0">
                <a:spAutoFit/>
              </a:bodyPr>
              <a:lstStyle/>
              <a:p>
                <a:pPr marL="13635">
                  <a:spcBef>
                    <a:spcPts val="145"/>
                  </a:spcBef>
                </a:pPr>
                <a:r>
                  <a:rPr sz="1400" b="1" spc="27">
                    <a:solidFill>
                      <a:srgbClr val="F4831A"/>
                    </a:solidFill>
                    <a:latin typeface="Lato-Light"/>
                    <a:cs typeface="Lato-Black"/>
                  </a:rPr>
                  <a:t>D</a:t>
                </a:r>
                <a:r>
                  <a:rPr lang="en-US" sz="1400" b="1" spc="27">
                    <a:solidFill>
                      <a:srgbClr val="F4831A"/>
                    </a:solidFill>
                    <a:latin typeface="Lato-Light"/>
                    <a:cs typeface="Lato-Black"/>
                  </a:rPr>
                  <a:t>ATA ENGINEERING</a:t>
                </a:r>
                <a:endParaRPr sz="1400">
                  <a:latin typeface="Lato-Light"/>
                  <a:cs typeface="Lato-Black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9DF2E1-1B8E-9795-B6A5-4B41F6091551}"/>
                </a:ext>
              </a:extLst>
            </p:cNvPr>
            <p:cNvGrpSpPr/>
            <p:nvPr/>
          </p:nvGrpSpPr>
          <p:grpSpPr>
            <a:xfrm>
              <a:off x="435262" y="2856144"/>
              <a:ext cx="3107578" cy="1539395"/>
              <a:chOff x="432619" y="2883320"/>
              <a:chExt cx="3107578" cy="153939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432619" y="2883320"/>
                <a:ext cx="3107578" cy="1539395"/>
              </a:xfrm>
              <a:custGeom>
                <a:avLst/>
                <a:gdLst/>
                <a:ahLst/>
                <a:cxnLst/>
                <a:rect l="l" t="t" r="r" b="b"/>
                <a:pathLst>
                  <a:path w="2389504" h="1405254">
                    <a:moveTo>
                      <a:pt x="113195" y="0"/>
                    </a:moveTo>
                    <a:lnTo>
                      <a:pt x="69137" y="8894"/>
                    </a:lnTo>
                    <a:lnTo>
                      <a:pt x="33156" y="33151"/>
                    </a:lnTo>
                    <a:lnTo>
                      <a:pt x="8896" y="69131"/>
                    </a:lnTo>
                    <a:lnTo>
                      <a:pt x="0" y="113195"/>
                    </a:lnTo>
                    <a:lnTo>
                      <a:pt x="0" y="1291463"/>
                    </a:lnTo>
                    <a:lnTo>
                      <a:pt x="8896" y="1335526"/>
                    </a:lnTo>
                    <a:lnTo>
                      <a:pt x="33156" y="1371506"/>
                    </a:lnTo>
                    <a:lnTo>
                      <a:pt x="69137" y="1395763"/>
                    </a:lnTo>
                    <a:lnTo>
                      <a:pt x="113195" y="1404658"/>
                    </a:lnTo>
                    <a:lnTo>
                      <a:pt x="2276297" y="1404658"/>
                    </a:lnTo>
                    <a:lnTo>
                      <a:pt x="2320355" y="1395763"/>
                    </a:lnTo>
                    <a:lnTo>
                      <a:pt x="2356335" y="1371506"/>
                    </a:lnTo>
                    <a:lnTo>
                      <a:pt x="2380595" y="1335526"/>
                    </a:lnTo>
                    <a:lnTo>
                      <a:pt x="2389492" y="1291463"/>
                    </a:lnTo>
                    <a:lnTo>
                      <a:pt x="2389492" y="113195"/>
                    </a:lnTo>
                    <a:lnTo>
                      <a:pt x="2380595" y="69131"/>
                    </a:lnTo>
                    <a:lnTo>
                      <a:pt x="2356335" y="33151"/>
                    </a:lnTo>
                    <a:lnTo>
                      <a:pt x="2320355" y="8894"/>
                    </a:lnTo>
                    <a:lnTo>
                      <a:pt x="2276297" y="0"/>
                    </a:lnTo>
                    <a:lnTo>
                      <a:pt x="113195" y="0"/>
                    </a:lnTo>
                    <a:close/>
                  </a:path>
                </a:pathLst>
              </a:custGeom>
              <a:ln w="10998">
                <a:solidFill>
                  <a:srgbClr val="F4831A"/>
                </a:solidFill>
              </a:ln>
            </p:spPr>
            <p:txBody>
              <a:bodyPr wrap="square" lIns="0" tIns="0" rIns="0" bIns="0" rtlCol="0"/>
              <a:lstStyle/>
              <a:p>
                <a:endParaRPr sz="1932"/>
              </a:p>
            </p:txBody>
          </p:sp>
          <p:sp>
            <p:nvSpPr>
              <p:cNvPr id="36" name="object 13">
                <a:extLst>
                  <a:ext uri="{FF2B5EF4-FFF2-40B4-BE49-F238E27FC236}">
                    <a16:creationId xmlns:a16="http://schemas.microsoft.com/office/drawing/2014/main" id="{9040E16E-3D59-9AFC-10FA-341B133F4709}"/>
                  </a:ext>
                </a:extLst>
              </p:cNvPr>
              <p:cNvSpPr txBox="1"/>
              <p:nvPr/>
            </p:nvSpPr>
            <p:spPr>
              <a:xfrm>
                <a:off x="646810" y="3006045"/>
                <a:ext cx="2253793" cy="234029"/>
              </a:xfrm>
              <a:prstGeom prst="rect">
                <a:avLst/>
              </a:prstGeom>
            </p:spPr>
            <p:txBody>
              <a:bodyPr vert="horz" wrap="square" lIns="0" tIns="18406" rIns="0" bIns="0" rtlCol="0">
                <a:spAutoFit/>
              </a:bodyPr>
              <a:lstStyle/>
              <a:p>
                <a:pPr marL="13635">
                  <a:spcBef>
                    <a:spcPts val="145"/>
                  </a:spcBef>
                </a:pPr>
                <a:r>
                  <a:rPr lang="en-IN" sz="1400" b="1" spc="21">
                    <a:solidFill>
                      <a:srgbClr val="F4831A"/>
                    </a:solidFill>
                    <a:latin typeface="Lato-Light"/>
                    <a:cs typeface="Lato-Black"/>
                  </a:rPr>
                  <a:t>DEVOPS/CLOUD</a:t>
                </a:r>
                <a:endParaRPr sz="1400">
                  <a:latin typeface="Lato-Light"/>
                  <a:cs typeface="Lato-Black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AA5F5A-DAB2-7FDE-3412-794CEC9A1851}"/>
                  </a:ext>
                </a:extLst>
              </p:cNvPr>
              <p:cNvSpPr txBox="1"/>
              <p:nvPr/>
            </p:nvSpPr>
            <p:spPr>
              <a:xfrm>
                <a:off x="550999" y="3253164"/>
                <a:ext cx="260198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95658" indent="-182705">
                  <a:spcBef>
                    <a:spcPts val="687"/>
                  </a:spcBef>
                  <a:buChar char="•"/>
                  <a:tabLst>
                    <a:tab pos="196340" algn="l"/>
                  </a:tabLst>
                </a:pPr>
                <a:r>
                  <a:rPr lang="en-IN" sz="1400" spc="-5" dirty="0">
                    <a:solidFill>
                      <a:srgbClr val="3B3A3B"/>
                    </a:solidFill>
                    <a:cs typeface="Lato-Light"/>
                  </a:rPr>
                  <a:t>AWS</a:t>
                </a:r>
                <a:r>
                  <a:rPr lang="en-IN" sz="1400" spc="-27" dirty="0">
                    <a:solidFill>
                      <a:srgbClr val="3B3A3B"/>
                    </a:solidFill>
                    <a:cs typeface="Lato-Light"/>
                  </a:rPr>
                  <a:t> </a:t>
                </a:r>
                <a:r>
                  <a:rPr lang="en-IN" sz="1400" dirty="0">
                    <a:solidFill>
                      <a:srgbClr val="3B3A3B"/>
                    </a:solidFill>
                    <a:cs typeface="Lato-Light"/>
                  </a:rPr>
                  <a:t>Certified</a:t>
                </a:r>
                <a:r>
                  <a:rPr lang="en-IN" sz="1400" spc="-21" dirty="0">
                    <a:solidFill>
                      <a:srgbClr val="3B3A3B"/>
                    </a:solidFill>
                    <a:cs typeface="Lato-Light"/>
                  </a:rPr>
                  <a:t> </a:t>
                </a:r>
                <a:r>
                  <a:rPr lang="en-IN" sz="1400" spc="-5" dirty="0">
                    <a:solidFill>
                      <a:srgbClr val="3B3A3B"/>
                    </a:solidFill>
                    <a:cs typeface="Lato-Light"/>
                  </a:rPr>
                  <a:t>Professionals</a:t>
                </a:r>
                <a:endParaRPr lang="en-IN" sz="1400" dirty="0"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400" spc="-5" dirty="0">
                    <a:solidFill>
                      <a:srgbClr val="3B3A3B"/>
                    </a:solidFill>
                    <a:cs typeface="Lato-Light"/>
                  </a:rPr>
                  <a:t>Azure</a:t>
                </a:r>
                <a:r>
                  <a:rPr lang="en-IN" sz="1400" spc="-21" dirty="0">
                    <a:solidFill>
                      <a:srgbClr val="3B3A3B"/>
                    </a:solidFill>
                    <a:cs typeface="Lato-Light"/>
                  </a:rPr>
                  <a:t> </a:t>
                </a:r>
                <a:r>
                  <a:rPr lang="en-IN" sz="1400" dirty="0">
                    <a:solidFill>
                      <a:srgbClr val="3B3A3B"/>
                    </a:solidFill>
                    <a:cs typeface="Lato-Light"/>
                  </a:rPr>
                  <a:t>Certified</a:t>
                </a:r>
                <a:r>
                  <a:rPr lang="en-IN" sz="1400" spc="-16" dirty="0">
                    <a:solidFill>
                      <a:srgbClr val="3B3A3B"/>
                    </a:solidFill>
                    <a:cs typeface="Lato-Light"/>
                  </a:rPr>
                  <a:t> </a:t>
                </a:r>
                <a:r>
                  <a:rPr lang="en-IN" sz="1400" spc="-5" dirty="0">
                    <a:solidFill>
                      <a:srgbClr val="3B3A3B"/>
                    </a:solidFill>
                    <a:cs typeface="Lato-Light"/>
                  </a:rPr>
                  <a:t>Professional</a:t>
                </a:r>
                <a:endParaRPr lang="en-IN" sz="1400" dirty="0"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400" spc="11" dirty="0">
                    <a:solidFill>
                      <a:srgbClr val="3B3A3B"/>
                    </a:solidFill>
                    <a:cs typeface="Lato-Light"/>
                  </a:rPr>
                  <a:t>MCSE</a:t>
                </a:r>
                <a:endParaRPr lang="en-IN" sz="1400" dirty="0">
                  <a:cs typeface="Lato-Light"/>
                </a:endParaRPr>
              </a:p>
              <a:p>
                <a:pPr marL="195658" indent="-182705">
                  <a:spcBef>
                    <a:spcPts val="370"/>
                  </a:spcBef>
                  <a:buChar char="•"/>
                  <a:tabLst>
                    <a:tab pos="196340" algn="l"/>
                  </a:tabLst>
                </a:pPr>
                <a:r>
                  <a:rPr lang="en-IN" sz="1400" spc="5" dirty="0">
                    <a:solidFill>
                      <a:srgbClr val="3B3A3B"/>
                    </a:solidFill>
                    <a:cs typeface="Lato-Light"/>
                  </a:rPr>
                  <a:t>RHEL</a:t>
                </a:r>
                <a:endParaRPr lang="en-IN" sz="1400" dirty="0">
                  <a:cs typeface="Lato-Light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160EA2-702F-A282-E0CE-95670D3D6FA4}"/>
              </a:ext>
            </a:extLst>
          </p:cNvPr>
          <p:cNvGrpSpPr/>
          <p:nvPr/>
        </p:nvGrpSpPr>
        <p:grpSpPr>
          <a:xfrm>
            <a:off x="8671063" y="1044260"/>
            <a:ext cx="3122896" cy="4939625"/>
            <a:chOff x="8671063" y="1044260"/>
            <a:chExt cx="3122896" cy="4939625"/>
          </a:xfrm>
        </p:grpSpPr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07020240-C0B9-C643-B7C7-4CE5860052DA}"/>
                </a:ext>
              </a:extLst>
            </p:cNvPr>
            <p:cNvSpPr txBox="1"/>
            <p:nvPr/>
          </p:nvSpPr>
          <p:spPr>
            <a:xfrm>
              <a:off x="8915906" y="1377009"/>
              <a:ext cx="2229771" cy="1355802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sz="1400" spc="11" dirty="0">
                  <a:solidFill>
                    <a:srgbClr val="3B3A3B"/>
                  </a:solidFill>
                  <a:cs typeface="Lato-Light"/>
                </a:rPr>
                <a:t>PM</a:t>
              </a:r>
              <a:r>
                <a:rPr lang="en-IN" sz="1400" spc="5" dirty="0">
                  <a:solidFill>
                    <a:srgbClr val="3B3A3B"/>
                  </a:solidFill>
                  <a:cs typeface="Lato-Light"/>
                </a:rPr>
                <a:t>SPC</a:t>
              </a:r>
              <a:r>
                <a:rPr lang="en-IN" sz="1400" spc="-43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IN" sz="1400" spc="5" dirty="0">
                  <a:solidFill>
                    <a:srgbClr val="3B3A3B"/>
                  </a:solidFill>
                  <a:cs typeface="Lato-Light"/>
                </a:rPr>
                <a:t>5.0</a:t>
              </a:r>
              <a:endParaRPr lang="en-IN" sz="1400" dirty="0">
                <a:cs typeface="Lato-Light"/>
              </a:endParaRPr>
            </a:p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lang="en-IN" sz="1400" spc="-11" dirty="0">
                  <a:solidFill>
                    <a:srgbClr val="3B3A3B"/>
                  </a:solidFill>
                  <a:cs typeface="Lato-Light"/>
                </a:rPr>
                <a:t>S</a:t>
              </a:r>
              <a:r>
                <a:rPr lang="en-IN" sz="1400" spc="5" dirty="0">
                  <a:solidFill>
                    <a:srgbClr val="3B3A3B"/>
                  </a:solidFill>
                  <a:cs typeface="Lato-Light"/>
                </a:rPr>
                <a:t>A</a:t>
              </a:r>
              <a:r>
                <a:rPr lang="en-IN" sz="1400" spc="-43" dirty="0">
                  <a:solidFill>
                    <a:srgbClr val="3B3A3B"/>
                  </a:solidFill>
                  <a:cs typeface="Lato-Light"/>
                </a:rPr>
                <a:t>F</a:t>
              </a:r>
              <a:r>
                <a:rPr lang="en-IN" sz="1400" spc="5" dirty="0">
                  <a:solidFill>
                    <a:srgbClr val="3B3A3B"/>
                  </a:solidFill>
                  <a:cs typeface="Lato-Light"/>
                </a:rPr>
                <a:t>E</a:t>
              </a:r>
              <a:r>
                <a:rPr lang="en-IN" sz="1400" spc="-32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IN" sz="1400" dirty="0">
                  <a:solidFill>
                    <a:srgbClr val="3B3A3B"/>
                  </a:solidFill>
                  <a:cs typeface="Lato-Light"/>
                </a:rPr>
                <a:t>Agilist</a:t>
              </a:r>
              <a:endParaRPr lang="en-IN" sz="1400" dirty="0">
                <a:cs typeface="Lato-Light"/>
              </a:endParaRPr>
            </a:p>
            <a:p>
              <a:pPr marL="195658" indent="-182705">
                <a:spcBef>
                  <a:spcPts val="376"/>
                </a:spcBef>
                <a:buChar char="•"/>
                <a:tabLst>
                  <a:tab pos="196340" algn="l"/>
                </a:tabLst>
              </a:pPr>
              <a:r>
                <a:rPr lang="en-IN" sz="1400" dirty="0">
                  <a:solidFill>
                    <a:srgbClr val="3B3A3B"/>
                  </a:solidFill>
                  <a:cs typeface="Lato-Light"/>
                </a:rPr>
                <a:t>Certified</a:t>
              </a:r>
              <a:r>
                <a:rPr lang="en-IN" sz="1400" spc="-27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IN" sz="1400" dirty="0">
                  <a:solidFill>
                    <a:srgbClr val="3B3A3B"/>
                  </a:solidFill>
                  <a:cs typeface="Lato-Light"/>
                </a:rPr>
                <a:t>Scrum</a:t>
              </a:r>
              <a:r>
                <a:rPr lang="en-IN" sz="1400" spc="-21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IN" sz="1400" dirty="0">
                  <a:solidFill>
                    <a:srgbClr val="3B3A3B"/>
                  </a:solidFill>
                  <a:cs typeface="Lato-Light"/>
                </a:rPr>
                <a:t>Master</a:t>
              </a:r>
              <a:endParaRPr lang="en-IN" sz="1400" dirty="0">
                <a:cs typeface="Lato-Light"/>
              </a:endParaRPr>
            </a:p>
            <a:p>
              <a:pPr marL="195658" indent="-182705">
                <a:spcBef>
                  <a:spcPts val="370"/>
                </a:spcBef>
                <a:buChar char="•"/>
                <a:tabLst>
                  <a:tab pos="196340" algn="l"/>
                </a:tabLst>
              </a:pPr>
              <a:r>
                <a:rPr lang="en-IN" sz="1400" spc="-11" dirty="0">
                  <a:solidFill>
                    <a:srgbClr val="3B3A3B"/>
                  </a:solidFill>
                  <a:cs typeface="Lato-Light"/>
                </a:rPr>
                <a:t>Lean</a:t>
              </a:r>
              <a:r>
                <a:rPr lang="en-IN" sz="1400" spc="-43" dirty="0">
                  <a:solidFill>
                    <a:srgbClr val="3B3A3B"/>
                  </a:solidFill>
                  <a:cs typeface="Lato-Light"/>
                </a:rPr>
                <a:t> </a:t>
              </a:r>
              <a:r>
                <a:rPr lang="en-IN" sz="1400" dirty="0">
                  <a:solidFill>
                    <a:srgbClr val="3B3A3B"/>
                  </a:solidFill>
                  <a:cs typeface="Lato-Light"/>
                </a:rPr>
                <a:t>Six Sigma</a:t>
              </a:r>
              <a:endParaRPr lang="en-IN" sz="1400" dirty="0">
                <a:cs typeface="Lato-Light"/>
              </a:endParaRPr>
            </a:p>
            <a:p>
              <a:pPr marL="195658" indent="-182705">
                <a:spcBef>
                  <a:spcPts val="472"/>
                </a:spcBef>
                <a:buChar char="•"/>
                <a:tabLst>
                  <a:tab pos="196340" algn="l"/>
                </a:tabLst>
              </a:pPr>
              <a:r>
                <a:rPr sz="1400" spc="11" dirty="0">
                  <a:solidFill>
                    <a:srgbClr val="3B3A3B"/>
                  </a:solidFill>
                  <a:cs typeface="Lato-Light"/>
                </a:rPr>
                <a:t>P</a:t>
              </a:r>
              <a:r>
                <a:rPr lang="en-US" sz="1400" dirty="0">
                  <a:cs typeface="Lato-Light"/>
                </a:rPr>
                <a:t>, </a:t>
              </a:r>
              <a:r>
                <a:rPr sz="1400" spc="5" dirty="0">
                  <a:solidFill>
                    <a:srgbClr val="3B3A3B"/>
                  </a:solidFill>
                  <a:cs typeface="Lato-Light"/>
                </a:rPr>
                <a:t>PMI-ACP</a:t>
              </a:r>
              <a:endParaRPr sz="1400" dirty="0">
                <a:cs typeface="Lato-Light"/>
              </a:endParaRPr>
            </a:p>
          </p:txBody>
        </p:sp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44CC603-5B17-C138-EFB7-58B21E65B1D3}"/>
                </a:ext>
              </a:extLst>
            </p:cNvPr>
            <p:cNvSpPr/>
            <p:nvPr/>
          </p:nvSpPr>
          <p:spPr>
            <a:xfrm>
              <a:off x="8671063" y="1044260"/>
              <a:ext cx="3088310" cy="1663859"/>
            </a:xfrm>
            <a:custGeom>
              <a:avLst/>
              <a:gdLst/>
              <a:ahLst/>
              <a:cxnLst/>
              <a:rect l="l" t="t" r="r" b="b"/>
              <a:pathLst>
                <a:path w="2389504" h="1405255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291463"/>
                  </a:lnTo>
                  <a:lnTo>
                    <a:pt x="8896" y="1335520"/>
                  </a:lnTo>
                  <a:lnTo>
                    <a:pt x="33156" y="1371501"/>
                  </a:lnTo>
                  <a:lnTo>
                    <a:pt x="69137" y="1395761"/>
                  </a:lnTo>
                  <a:lnTo>
                    <a:pt x="113195" y="1404658"/>
                  </a:lnTo>
                  <a:lnTo>
                    <a:pt x="2276297" y="1404658"/>
                  </a:lnTo>
                  <a:lnTo>
                    <a:pt x="2320355" y="1395761"/>
                  </a:lnTo>
                  <a:lnTo>
                    <a:pt x="2356335" y="1371501"/>
                  </a:lnTo>
                  <a:lnTo>
                    <a:pt x="2380595" y="1335520"/>
                  </a:lnTo>
                  <a:lnTo>
                    <a:pt x="2389492" y="1291463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8E2694BE-72B9-5892-F8BF-8C648ED81535}"/>
                </a:ext>
              </a:extLst>
            </p:cNvPr>
            <p:cNvSpPr/>
            <p:nvPr/>
          </p:nvSpPr>
          <p:spPr>
            <a:xfrm>
              <a:off x="8673706" y="4861764"/>
              <a:ext cx="3085667" cy="1111615"/>
            </a:xfrm>
            <a:custGeom>
              <a:avLst/>
              <a:gdLst/>
              <a:ahLst/>
              <a:cxnLst/>
              <a:rect l="l" t="t" r="r" b="b"/>
              <a:pathLst>
                <a:path w="2389504" h="1207770">
                  <a:moveTo>
                    <a:pt x="113195" y="0"/>
                  </a:moveTo>
                  <a:lnTo>
                    <a:pt x="69137" y="8894"/>
                  </a:lnTo>
                  <a:lnTo>
                    <a:pt x="33156" y="33151"/>
                  </a:lnTo>
                  <a:lnTo>
                    <a:pt x="8896" y="69131"/>
                  </a:lnTo>
                  <a:lnTo>
                    <a:pt x="0" y="113195"/>
                  </a:lnTo>
                  <a:lnTo>
                    <a:pt x="0" y="1094460"/>
                  </a:lnTo>
                  <a:lnTo>
                    <a:pt x="8896" y="1138518"/>
                  </a:lnTo>
                  <a:lnTo>
                    <a:pt x="33156" y="1174499"/>
                  </a:lnTo>
                  <a:lnTo>
                    <a:pt x="69137" y="1198759"/>
                  </a:lnTo>
                  <a:lnTo>
                    <a:pt x="113195" y="1207655"/>
                  </a:lnTo>
                  <a:lnTo>
                    <a:pt x="2276297" y="1207655"/>
                  </a:lnTo>
                  <a:lnTo>
                    <a:pt x="2320355" y="1198759"/>
                  </a:lnTo>
                  <a:lnTo>
                    <a:pt x="2356335" y="1174499"/>
                  </a:lnTo>
                  <a:lnTo>
                    <a:pt x="2380595" y="1138518"/>
                  </a:lnTo>
                  <a:lnTo>
                    <a:pt x="2389492" y="1094460"/>
                  </a:lnTo>
                  <a:lnTo>
                    <a:pt x="2389492" y="113195"/>
                  </a:lnTo>
                  <a:lnTo>
                    <a:pt x="2380595" y="69131"/>
                  </a:lnTo>
                  <a:lnTo>
                    <a:pt x="2356335" y="33151"/>
                  </a:lnTo>
                  <a:lnTo>
                    <a:pt x="2320355" y="8894"/>
                  </a:lnTo>
                  <a:lnTo>
                    <a:pt x="2276297" y="0"/>
                  </a:lnTo>
                  <a:lnTo>
                    <a:pt x="113195" y="0"/>
                  </a:lnTo>
                  <a:close/>
                </a:path>
              </a:pathLst>
            </a:custGeom>
            <a:ln w="10998">
              <a:solidFill>
                <a:srgbClr val="F4831A"/>
              </a:solidFill>
            </a:ln>
          </p:spPr>
          <p:txBody>
            <a:bodyPr wrap="square" lIns="0" tIns="0" rIns="0" bIns="0" rtlCol="0"/>
            <a:lstStyle/>
            <a:p>
              <a:endParaRPr sz="1932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9D78F6A8-A6D0-88CC-9A49-9FB2286E64F8}"/>
                </a:ext>
              </a:extLst>
            </p:cNvPr>
            <p:cNvSpPr txBox="1"/>
            <p:nvPr/>
          </p:nvSpPr>
          <p:spPr>
            <a:xfrm>
              <a:off x="8913271" y="5061535"/>
              <a:ext cx="2062172" cy="922350"/>
            </a:xfrm>
            <a:prstGeom prst="rect">
              <a:avLst/>
            </a:prstGeom>
          </p:spPr>
          <p:txBody>
            <a:bodyPr vert="horz" wrap="square" lIns="0" tIns="59990" rIns="0" bIns="0" rtlCol="0">
              <a:spAutoFit/>
            </a:bodyPr>
            <a:lstStyle/>
            <a:p>
              <a:pPr marL="195658" indent="-182705">
                <a:spcBef>
                  <a:spcPts val="472"/>
                </a:spcBef>
                <a:buChar char="•"/>
                <a:tabLst>
                  <a:tab pos="196340" algn="l"/>
                </a:tabLst>
              </a:pPr>
              <a:r>
                <a:rPr lang="en-US" sz="1400" dirty="0">
                  <a:solidFill>
                    <a:srgbClr val="3B3A3B"/>
                  </a:solidFill>
                </a:rPr>
                <a:t>ISTQB Certified Engineers</a:t>
              </a:r>
            </a:p>
            <a:p>
              <a:pPr marL="195658" marR="5454" indent="-182705">
                <a:buChar char="•"/>
                <a:tabLst>
                  <a:tab pos="196340" algn="l"/>
                </a:tabLst>
              </a:pPr>
              <a:r>
                <a:rPr lang="en-US" sz="1400" dirty="0">
                  <a:solidFill>
                    <a:srgbClr val="3B3A3B"/>
                  </a:solidFill>
                </a:rPr>
                <a:t>Certified Information Systems Security  Professional</a:t>
              </a:r>
            </a:p>
          </p:txBody>
        </p:sp>
        <p:sp>
          <p:nvSpPr>
            <p:cNvPr id="44" name="object 13">
              <a:extLst>
                <a:ext uri="{FF2B5EF4-FFF2-40B4-BE49-F238E27FC236}">
                  <a16:creationId xmlns:a16="http://schemas.microsoft.com/office/drawing/2014/main" id="{A1FD04CB-A718-E879-E4FE-C3D7037E3119}"/>
                </a:ext>
              </a:extLst>
            </p:cNvPr>
            <p:cNvSpPr txBox="1"/>
            <p:nvPr/>
          </p:nvSpPr>
          <p:spPr>
            <a:xfrm>
              <a:off x="8915906" y="1144909"/>
              <a:ext cx="2253793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PRO</a:t>
              </a:r>
              <a:r>
                <a:rPr lang="en-IN"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JECT MANAGEMENT</a:t>
              </a:r>
              <a:endParaRPr sz="1400">
                <a:latin typeface="Lato-Light"/>
                <a:cs typeface="Lato-Black"/>
              </a:endParaRPr>
            </a:p>
          </p:txBody>
        </p:sp>
        <p:sp>
          <p:nvSpPr>
            <p:cNvPr id="45" name="object 16">
              <a:extLst>
                <a:ext uri="{FF2B5EF4-FFF2-40B4-BE49-F238E27FC236}">
                  <a16:creationId xmlns:a16="http://schemas.microsoft.com/office/drawing/2014/main" id="{65DFE1A2-F1F1-E91D-4D85-D2860A76C60F}"/>
                </a:ext>
              </a:extLst>
            </p:cNvPr>
            <p:cNvSpPr txBox="1"/>
            <p:nvPr/>
          </p:nvSpPr>
          <p:spPr>
            <a:xfrm>
              <a:off x="8915906" y="4861765"/>
              <a:ext cx="1946281" cy="234029"/>
            </a:xfrm>
            <a:prstGeom prst="rect">
              <a:avLst/>
            </a:prstGeom>
          </p:spPr>
          <p:txBody>
            <a:bodyPr vert="horz" wrap="square" lIns="0" tIns="18406" rIns="0" bIns="0" rtlCol="0">
              <a:spAutoFit/>
            </a:bodyPr>
            <a:lstStyle/>
            <a:p>
              <a:pPr marL="13635">
                <a:spcBef>
                  <a:spcPts val="145"/>
                </a:spcBef>
              </a:pPr>
              <a:r>
                <a:rPr lang="en-IN" sz="1400" b="1" spc="32">
                  <a:solidFill>
                    <a:srgbClr val="F4831A"/>
                  </a:solidFill>
                  <a:latin typeface="Lato-Light"/>
                  <a:cs typeface="Lato-Black"/>
                </a:rPr>
                <a:t>Q</a:t>
              </a:r>
              <a:r>
                <a:rPr lang="en-IN" sz="1400" b="1">
                  <a:solidFill>
                    <a:srgbClr val="F4831A"/>
                  </a:solidFill>
                  <a:latin typeface="Lato-Light"/>
                  <a:cs typeface="Lato-Black"/>
                </a:rPr>
                <a:t>U</a:t>
              </a:r>
              <a:r>
                <a:rPr lang="en-IN" sz="1400" b="1" spc="21">
                  <a:solidFill>
                    <a:srgbClr val="F4831A"/>
                  </a:solidFill>
                  <a:latin typeface="Lato-Light"/>
                  <a:cs typeface="Lato-Black"/>
                </a:rPr>
                <a:t>ALITY</a:t>
              </a:r>
              <a:r>
                <a:rPr lang="en-IN" sz="1400" b="1" spc="-91">
                  <a:solidFill>
                    <a:srgbClr val="F4831A"/>
                  </a:solidFill>
                  <a:latin typeface="Lato-Light"/>
                  <a:cs typeface="Lato-Black"/>
                </a:rPr>
                <a:t> </a:t>
              </a:r>
              <a:r>
                <a:rPr lang="en-IN" sz="1400" b="1" spc="27">
                  <a:solidFill>
                    <a:srgbClr val="F4831A"/>
                  </a:solidFill>
                  <a:latin typeface="Lato-Light"/>
                  <a:cs typeface="Lato-Black"/>
                </a:rPr>
                <a:t>ASSURANCE</a:t>
              </a:r>
              <a:endParaRPr lang="en-IN" sz="1400">
                <a:latin typeface="Lato-Light"/>
                <a:cs typeface="Lato-Black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069-401B-87A9-A724-F3A6FFF10627}"/>
                </a:ext>
              </a:extLst>
            </p:cNvPr>
            <p:cNvGrpSpPr/>
            <p:nvPr/>
          </p:nvGrpSpPr>
          <p:grpSpPr>
            <a:xfrm>
              <a:off x="8671071" y="2856144"/>
              <a:ext cx="3122888" cy="2059203"/>
              <a:chOff x="8673706" y="2852316"/>
              <a:chExt cx="3122888" cy="199512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226BCC0-FA27-DDFC-EC09-6AEAC191A388}"/>
                  </a:ext>
                </a:extLst>
              </p:cNvPr>
              <p:cNvGrpSpPr/>
              <p:nvPr/>
            </p:nvGrpSpPr>
            <p:grpSpPr>
              <a:xfrm>
                <a:off x="8915906" y="2912805"/>
                <a:ext cx="2880688" cy="1934636"/>
                <a:chOff x="8915906" y="2912805"/>
                <a:chExt cx="2880688" cy="1934636"/>
              </a:xfrm>
            </p:grpSpPr>
            <p:sp>
              <p:nvSpPr>
                <p:cNvPr id="10" name="object 10"/>
                <p:cNvSpPr txBox="1"/>
                <p:nvPr/>
              </p:nvSpPr>
              <p:spPr>
                <a:xfrm>
                  <a:off x="8955762" y="3079075"/>
                  <a:ext cx="2840832" cy="1768366"/>
                </a:xfrm>
                <a:prstGeom prst="rect">
                  <a:avLst/>
                </a:prstGeom>
              </p:spPr>
              <p:txBody>
                <a:bodyPr vert="horz" wrap="square" lIns="0" tIns="59990" rIns="0" bIns="0" rtlCol="0">
                  <a:spAutoFit/>
                </a:bodyPr>
                <a:lstStyle/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400" dirty="0">
                      <a:cs typeface="Lato-Light"/>
                    </a:rPr>
                    <a:t>CEH – Certified Ethical Hacker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400" dirty="0">
                      <a:cs typeface="Lato-Light"/>
                    </a:rPr>
                    <a:t>OSCP – Offensive Security Certified Professional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400" dirty="0">
                      <a:cs typeface="Lato-Light"/>
                    </a:rPr>
                    <a:t>CISSP - Certified Information Systems Security Professional</a:t>
                  </a:r>
                </a:p>
                <a:p>
                  <a:pPr marL="195658" indent="-182705">
                    <a:spcBef>
                      <a:spcPts val="472"/>
                    </a:spcBef>
                    <a:buFontTx/>
                    <a:buChar char="•"/>
                    <a:tabLst>
                      <a:tab pos="196340" algn="l"/>
                    </a:tabLst>
                  </a:pPr>
                  <a:r>
                    <a:rPr lang="en-US" sz="1400" dirty="0">
                      <a:cs typeface="Lato-Light"/>
                    </a:rPr>
                    <a:t>AWS – AWS Certified Security </a:t>
                  </a:r>
                </a:p>
                <a:p>
                  <a:pPr marL="12953">
                    <a:spcBef>
                      <a:spcPts val="472"/>
                    </a:spcBef>
                    <a:tabLst>
                      <a:tab pos="196340" algn="l"/>
                    </a:tabLst>
                  </a:pPr>
                  <a:r>
                    <a:rPr lang="en-US" sz="1400" dirty="0">
                      <a:cs typeface="Lato-Light"/>
                    </a:rPr>
                    <a:t>     </a:t>
                  </a:r>
                </a:p>
              </p:txBody>
            </p:sp>
            <p:sp>
              <p:nvSpPr>
                <p:cNvPr id="48" name="object 13">
                  <a:extLst>
                    <a:ext uri="{FF2B5EF4-FFF2-40B4-BE49-F238E27FC236}">
                      <a16:creationId xmlns:a16="http://schemas.microsoft.com/office/drawing/2014/main" id="{3A7329E6-EDA3-8432-A1FA-3568E6EF34E5}"/>
                    </a:ext>
                  </a:extLst>
                </p:cNvPr>
                <p:cNvSpPr txBox="1"/>
                <p:nvPr/>
              </p:nvSpPr>
              <p:spPr>
                <a:xfrm>
                  <a:off x="8915906" y="2912805"/>
                  <a:ext cx="2253793" cy="226747"/>
                </a:xfrm>
                <a:prstGeom prst="rect">
                  <a:avLst/>
                </a:prstGeom>
              </p:spPr>
              <p:txBody>
                <a:bodyPr vert="horz" wrap="square" lIns="0" tIns="18406" rIns="0" bIns="0" rtlCol="0">
                  <a:spAutoFit/>
                </a:bodyPr>
                <a:lstStyle/>
                <a:p>
                  <a:pPr marL="13635">
                    <a:spcBef>
                      <a:spcPts val="145"/>
                    </a:spcBef>
                  </a:pPr>
                  <a:r>
                    <a:rPr lang="en-US" sz="1400" b="1" spc="11">
                      <a:solidFill>
                        <a:srgbClr val="F4831A"/>
                      </a:solidFill>
                      <a:latin typeface="Lato-Light"/>
                      <a:cs typeface="Lato-Black"/>
                    </a:rPr>
                    <a:t>ENTERPRISE SECURITY</a:t>
                  </a:r>
                  <a:endParaRPr lang="en-US" sz="1400">
                    <a:latin typeface="Lato-Light"/>
                    <a:cs typeface="Lato-Black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2C82018-1EF0-8122-1C5C-DCB275526FA1}"/>
                  </a:ext>
                </a:extLst>
              </p:cNvPr>
              <p:cNvGrpSpPr/>
              <p:nvPr/>
            </p:nvGrpSpPr>
            <p:grpSpPr>
              <a:xfrm>
                <a:off x="8673706" y="2852316"/>
                <a:ext cx="3085667" cy="1808201"/>
                <a:chOff x="432619" y="1073651"/>
                <a:chExt cx="3085667" cy="1469223"/>
              </a:xfrm>
            </p:grpSpPr>
            <p:sp>
              <p:nvSpPr>
                <p:cNvPr id="54" name="object 3">
                  <a:extLst>
                    <a:ext uri="{FF2B5EF4-FFF2-40B4-BE49-F238E27FC236}">
                      <a16:creationId xmlns:a16="http://schemas.microsoft.com/office/drawing/2014/main" id="{6930B5ED-C698-4F6F-32BD-F26785101502}"/>
                    </a:ext>
                  </a:extLst>
                </p:cNvPr>
                <p:cNvSpPr/>
                <p:nvPr/>
              </p:nvSpPr>
              <p:spPr>
                <a:xfrm>
                  <a:off x="432619" y="1073651"/>
                  <a:ext cx="3085667" cy="146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504" h="1405255">
                      <a:moveTo>
                        <a:pt x="113195" y="0"/>
                      </a:moveTo>
                      <a:lnTo>
                        <a:pt x="69137" y="8894"/>
                      </a:lnTo>
                      <a:lnTo>
                        <a:pt x="33156" y="33151"/>
                      </a:lnTo>
                      <a:lnTo>
                        <a:pt x="8896" y="69131"/>
                      </a:lnTo>
                      <a:lnTo>
                        <a:pt x="0" y="113195"/>
                      </a:lnTo>
                      <a:lnTo>
                        <a:pt x="0" y="1291463"/>
                      </a:lnTo>
                      <a:lnTo>
                        <a:pt x="8896" y="1335520"/>
                      </a:lnTo>
                      <a:lnTo>
                        <a:pt x="33156" y="1371501"/>
                      </a:lnTo>
                      <a:lnTo>
                        <a:pt x="69137" y="1395761"/>
                      </a:lnTo>
                      <a:lnTo>
                        <a:pt x="113195" y="1404658"/>
                      </a:lnTo>
                      <a:lnTo>
                        <a:pt x="2276297" y="1404658"/>
                      </a:lnTo>
                      <a:lnTo>
                        <a:pt x="2320355" y="1395761"/>
                      </a:lnTo>
                      <a:lnTo>
                        <a:pt x="2356335" y="1371501"/>
                      </a:lnTo>
                      <a:lnTo>
                        <a:pt x="2380595" y="1335520"/>
                      </a:lnTo>
                      <a:lnTo>
                        <a:pt x="2389492" y="1291463"/>
                      </a:lnTo>
                      <a:lnTo>
                        <a:pt x="2389492" y="113195"/>
                      </a:lnTo>
                      <a:lnTo>
                        <a:pt x="2380595" y="69131"/>
                      </a:lnTo>
                      <a:lnTo>
                        <a:pt x="2356335" y="33151"/>
                      </a:lnTo>
                      <a:lnTo>
                        <a:pt x="2320355" y="8894"/>
                      </a:lnTo>
                      <a:lnTo>
                        <a:pt x="2276297" y="0"/>
                      </a:lnTo>
                      <a:lnTo>
                        <a:pt x="113195" y="0"/>
                      </a:lnTo>
                      <a:close/>
                    </a:path>
                  </a:pathLst>
                </a:custGeom>
                <a:ln w="10998">
                  <a:solidFill>
                    <a:srgbClr val="F4831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932"/>
                </a:p>
              </p:txBody>
            </p:sp>
            <p:sp>
              <p:nvSpPr>
                <p:cNvPr id="56" name="object 13">
                  <a:extLst>
                    <a:ext uri="{FF2B5EF4-FFF2-40B4-BE49-F238E27FC236}">
                      <a16:creationId xmlns:a16="http://schemas.microsoft.com/office/drawing/2014/main" id="{959CF04C-D844-D172-D186-FBCF9ED0F58F}"/>
                    </a:ext>
                  </a:extLst>
                </p:cNvPr>
                <p:cNvSpPr txBox="1"/>
                <p:nvPr/>
              </p:nvSpPr>
              <p:spPr>
                <a:xfrm>
                  <a:off x="653432" y="1146240"/>
                  <a:ext cx="2253793" cy="234029"/>
                </a:xfrm>
                <a:prstGeom prst="rect">
                  <a:avLst/>
                </a:prstGeom>
              </p:spPr>
              <p:txBody>
                <a:bodyPr vert="horz" wrap="square" lIns="0" tIns="18406" rIns="0" bIns="0" rtlCol="0">
                  <a:spAutoFit/>
                </a:bodyPr>
                <a:lstStyle/>
                <a:p>
                  <a:pPr marL="13635">
                    <a:spcBef>
                      <a:spcPts val="145"/>
                    </a:spcBef>
                  </a:pPr>
                  <a:endParaRPr sz="1400">
                    <a:latin typeface="Lato-Light"/>
                    <a:cs typeface="Lato-Black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D1950FC-32E2-857C-FCF7-0BD71CC99FBA}"/>
              </a:ext>
            </a:extLst>
          </p:cNvPr>
          <p:cNvSpPr txBox="1">
            <a:spLocks/>
          </p:cNvSpPr>
          <p:nvPr/>
        </p:nvSpPr>
        <p:spPr>
          <a:xfrm>
            <a:off x="263371" y="933645"/>
            <a:ext cx="10965949" cy="57669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ea typeface="Roboto Black" panose="02000000000000000000" pitchFamily="2" charset="0"/>
                <a:cs typeface="+mj-cs"/>
              </a:defRPr>
            </a:lvl1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2252A5"/>
              </a:solidFill>
              <a:latin typeface="Roboto Condensed"/>
              <a:ea typeface="Roboto Condensed"/>
              <a:cs typeface="Calibri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2252A5"/>
              </a:solidFill>
              <a:latin typeface="Roboto Condensed"/>
              <a:ea typeface="Roboto Condensed"/>
              <a:cs typeface="Calibri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2252A5"/>
              </a:solidFill>
              <a:latin typeface="Roboto Condensed"/>
              <a:ea typeface="Roboto Condensed"/>
              <a:cs typeface="Calibr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206BD3E-9926-E7D1-E106-022F1047C940}"/>
              </a:ext>
            </a:extLst>
          </p:cNvPr>
          <p:cNvSpPr txBox="1">
            <a:spLocks/>
          </p:cNvSpPr>
          <p:nvPr/>
        </p:nvSpPr>
        <p:spPr>
          <a:xfrm>
            <a:off x="220867" y="423351"/>
            <a:ext cx="7132417" cy="6535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ea typeface="Roboto Black" panose="02000000000000000000" pitchFamily="2" charset="0"/>
                <a:cs typeface="+mj-cs"/>
              </a:defRPr>
            </a:lvl1pPr>
          </a:lstStyle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290D-4FA1-9CD1-BEA0-B9FEA54D2DD5}"/>
              </a:ext>
            </a:extLst>
          </p:cNvPr>
          <p:cNvSpPr txBox="1"/>
          <p:nvPr/>
        </p:nvSpPr>
        <p:spPr>
          <a:xfrm>
            <a:off x="305875" y="1076862"/>
            <a:ext cx="10965949" cy="504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data is available in CSV files on web, which are converted into excel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prepare the reports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MS-Excel. It incurring huge amount of time to prepare reports manually because of large quantity of data and due to manual intervention, the error rate was high. 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, the business is looking to Automate the reports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SQL Database and 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ower BI Desktop.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CA" sz="12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94F951-F937-7D56-C787-07FDC4C3E754}"/>
              </a:ext>
            </a:extLst>
          </p:cNvPr>
          <p:cNvSpPr txBox="1">
            <a:spLocks/>
          </p:cNvSpPr>
          <p:nvPr/>
        </p:nvSpPr>
        <p:spPr>
          <a:xfrm>
            <a:off x="422886" y="2765249"/>
            <a:ext cx="7132417" cy="6535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ea typeface="Roboto Black" panose="02000000000000000000" pitchFamily="2" charset="0"/>
                <a:cs typeface="+mj-cs"/>
              </a:defRPr>
            </a:lvl1pPr>
          </a:lstStyle>
          <a:p>
            <a:r>
              <a:rPr lang="en-US" sz="1600" dirty="0">
                <a:ea typeface="Lato Light" panose="020F0502020204030203" pitchFamily="34" charset="0"/>
                <a:cs typeface="Lato Light" panose="020F0502020204030203" pitchFamily="34" charset="0"/>
              </a:rPr>
              <a:t>Current Data 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98B2-1417-A8B5-1C41-7E7BD81940F0}"/>
              </a:ext>
            </a:extLst>
          </p:cNvPr>
          <p:cNvSpPr/>
          <p:nvPr/>
        </p:nvSpPr>
        <p:spPr>
          <a:xfrm>
            <a:off x="962680" y="3833031"/>
            <a:ext cx="2294749" cy="10313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RAW FILES ON WEB</a:t>
            </a:r>
          </a:p>
          <a:p>
            <a:pPr algn="ctr"/>
            <a:r>
              <a:rPr lang="en-IN" dirty="0"/>
              <a:t>(</a:t>
            </a:r>
            <a:r>
              <a:rPr lang="en-IN" sz="2000" dirty="0"/>
              <a:t>csv</a:t>
            </a:r>
            <a:r>
              <a:rPr lang="en-IN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C6E79-D1E3-656F-12D1-F7068925EA38}"/>
              </a:ext>
            </a:extLst>
          </p:cNvPr>
          <p:cNvSpPr/>
          <p:nvPr/>
        </p:nvSpPr>
        <p:spPr>
          <a:xfrm>
            <a:off x="7866940" y="3817124"/>
            <a:ext cx="2064068" cy="10118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PREPARING EXCEL REPORTS MANUALLY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DAF72B-E022-E9EF-3B7E-2B35BE0DDD29}"/>
              </a:ext>
            </a:extLst>
          </p:cNvPr>
          <p:cNvSpPr/>
          <p:nvPr/>
        </p:nvSpPr>
        <p:spPr>
          <a:xfrm>
            <a:off x="4417495" y="3833031"/>
            <a:ext cx="2491481" cy="10313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EXCEL FILE MANUALLY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AD8E0EF-30A4-3418-8E45-F5BDD4A29F45}"/>
              </a:ext>
            </a:extLst>
          </p:cNvPr>
          <p:cNvSpPr/>
          <p:nvPr/>
        </p:nvSpPr>
        <p:spPr>
          <a:xfrm>
            <a:off x="3299933" y="4231758"/>
            <a:ext cx="1075058" cy="26580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521EB3C-38D5-643D-58FA-5A809C2CDFD1}"/>
              </a:ext>
            </a:extLst>
          </p:cNvPr>
          <p:cNvSpPr/>
          <p:nvPr/>
        </p:nvSpPr>
        <p:spPr>
          <a:xfrm>
            <a:off x="6908976" y="4215808"/>
            <a:ext cx="937825" cy="26580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7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0BF8-F1F4-3F86-9597-EC7B1250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4" y="405108"/>
            <a:ext cx="10972800" cy="553998"/>
          </a:xfrm>
        </p:spPr>
        <p:txBody>
          <a:bodyPr/>
          <a:lstStyle/>
          <a:p>
            <a:r>
              <a:rPr lang="en-US" b="1" kern="1200" dirty="0">
                <a:solidFill>
                  <a:schemeClr val="tx1"/>
                </a:solidFill>
                <a:latin typeface="Lato-Light"/>
              </a:rPr>
              <a:t>Solution: </a:t>
            </a:r>
            <a:r>
              <a:rPr lang="en-US" sz="1800" dirty="0">
                <a:latin typeface="Lato-Light"/>
              </a:rPr>
              <a:t>SQL server on-premises solution</a:t>
            </a:r>
            <a:br>
              <a:rPr lang="en-US" sz="1800" dirty="0">
                <a:latin typeface="Lato-Light"/>
              </a:rPr>
            </a:br>
            <a:endParaRPr lang="en-IN" b="1" kern="1200" dirty="0">
              <a:solidFill>
                <a:schemeClr val="tx1"/>
              </a:solidFill>
              <a:latin typeface="Lato-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11A4-01EF-D356-8CB4-632917D1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974275"/>
            <a:ext cx="10972800" cy="1938992"/>
          </a:xfrm>
        </p:spPr>
        <p:txBody>
          <a:bodyPr/>
          <a:lstStyle/>
          <a:p>
            <a:r>
              <a:rPr lang="en-US" sz="1600" b="1" dirty="0"/>
              <a:t>Our solution: </a:t>
            </a:r>
            <a:r>
              <a:rPr lang="en-US" sz="1600" dirty="0"/>
              <a:t>SQL server on-premises solution</a:t>
            </a:r>
          </a:p>
          <a:p>
            <a:r>
              <a:rPr lang="en-US" sz="1600" dirty="0"/>
              <a:t>First, we cleanse the data and load it into a data-warehouse  in SQL Server then import the data into reporting tool for visualization.</a:t>
            </a:r>
          </a:p>
          <a:p>
            <a:r>
              <a:rPr lang="en-US" sz="1600" dirty="0"/>
              <a:t>For reports to be generated, we will use Power BI tool.</a:t>
            </a:r>
          </a:p>
          <a:p>
            <a:endParaRPr lang="en-US" sz="1600" dirty="0"/>
          </a:p>
          <a:p>
            <a:endParaRPr lang="en-IN" sz="1200" b="1" dirty="0">
              <a:latin typeface="Lato-Light"/>
            </a:endParaRPr>
          </a:p>
          <a:p>
            <a:endParaRPr lang="en-US" sz="1200" b="1" dirty="0">
              <a:latin typeface="Lato-Light"/>
            </a:endParaRPr>
          </a:p>
          <a:p>
            <a:r>
              <a:rPr lang="en-US" sz="1400" b="1" dirty="0"/>
              <a:t>Data-flow diagram:</a:t>
            </a:r>
          </a:p>
          <a:p>
            <a:endParaRPr lang="en-US" sz="1200" b="1" dirty="0">
              <a:latin typeface="Lato-Light"/>
            </a:endParaRPr>
          </a:p>
          <a:p>
            <a:endParaRPr lang="en-US" sz="1200" b="1" dirty="0">
              <a:latin typeface="Lato-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AEA55-1247-6112-812C-9F867C81FD94}"/>
              </a:ext>
            </a:extLst>
          </p:cNvPr>
          <p:cNvSpPr/>
          <p:nvPr/>
        </p:nvSpPr>
        <p:spPr>
          <a:xfrm>
            <a:off x="1041991" y="3333306"/>
            <a:ext cx="1594883" cy="113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EXCEL FILES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91B91F8-E9E8-80D2-7EAE-9C3E3F400874}"/>
              </a:ext>
            </a:extLst>
          </p:cNvPr>
          <p:cNvSpPr/>
          <p:nvPr/>
        </p:nvSpPr>
        <p:spPr>
          <a:xfrm>
            <a:off x="3955312" y="3333307"/>
            <a:ext cx="1499190" cy="12280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</a:t>
            </a:r>
          </a:p>
          <a:p>
            <a:pPr algn="ctr"/>
            <a:r>
              <a:rPr lang="en-IN" dirty="0"/>
              <a:t>DATABSE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03D66-1B9A-D573-71A9-B19EBC34B186}"/>
              </a:ext>
            </a:extLst>
          </p:cNvPr>
          <p:cNvSpPr/>
          <p:nvPr/>
        </p:nvSpPr>
        <p:spPr>
          <a:xfrm>
            <a:off x="6772940" y="3333306"/>
            <a:ext cx="1637414" cy="116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BI</a:t>
            </a:r>
          </a:p>
          <a:p>
            <a:pPr algn="ctr"/>
            <a:r>
              <a:rPr lang="en-IN" dirty="0"/>
              <a:t>DESKTOP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4F9E49-6123-111B-6950-2BC825344049}"/>
              </a:ext>
            </a:extLst>
          </p:cNvPr>
          <p:cNvSpPr/>
          <p:nvPr/>
        </p:nvSpPr>
        <p:spPr>
          <a:xfrm>
            <a:off x="2636874" y="3775887"/>
            <a:ext cx="1318438" cy="45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CC62FA-E302-0584-4909-BBC7528A7DB9}"/>
              </a:ext>
            </a:extLst>
          </p:cNvPr>
          <p:cNvSpPr/>
          <p:nvPr/>
        </p:nvSpPr>
        <p:spPr>
          <a:xfrm>
            <a:off x="5454502" y="3821677"/>
            <a:ext cx="1318438" cy="4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9E603-A318-24DC-836D-97D4F175D47B}"/>
              </a:ext>
            </a:extLst>
          </p:cNvPr>
          <p:cNvSpPr txBox="1"/>
          <p:nvPr/>
        </p:nvSpPr>
        <p:spPr>
          <a:xfrm>
            <a:off x="2796363" y="3333306"/>
            <a:ext cx="9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30D64-CA4F-0B30-843D-6A1C23542580}"/>
              </a:ext>
            </a:extLst>
          </p:cNvPr>
          <p:cNvSpPr txBox="1"/>
          <p:nvPr/>
        </p:nvSpPr>
        <p:spPr>
          <a:xfrm>
            <a:off x="5592726" y="3429000"/>
            <a:ext cx="114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To</a:t>
            </a:r>
          </a:p>
        </p:txBody>
      </p:sp>
    </p:spTree>
    <p:extLst>
      <p:ext uri="{BB962C8B-B14F-4D97-AF65-F5344CB8AC3E}">
        <p14:creationId xmlns:p14="http://schemas.microsoft.com/office/powerpoint/2010/main" val="24059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239-CE49-0B11-20CE-6528C821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26720"/>
            <a:ext cx="10972800" cy="276999"/>
          </a:xfrm>
        </p:spPr>
        <p:txBody>
          <a:bodyPr/>
          <a:lstStyle/>
          <a:p>
            <a:r>
              <a:rPr lang="en-IN" b="1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C7F0-FB55-176D-1C6E-A1AF842E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958214"/>
            <a:ext cx="10972800" cy="1754326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Health Insurance</a:t>
            </a:r>
            <a:r>
              <a:rPr lang="en-US" sz="1600" dirty="0">
                <a:solidFill>
                  <a:srgbClr val="000000"/>
                </a:solidFill>
                <a:effectLst/>
                <a:ea typeface="Lato Light" panose="020F0502020204030203" pitchFamily="34" charset="0"/>
                <a:cs typeface="Lato Light" panose="020F0502020204030203" pitchFamily="34" charset="0"/>
              </a:rPr>
              <a:t> is looking to </a:t>
            </a:r>
            <a:r>
              <a:rPr lang="en-US" sz="1600" dirty="0">
                <a:effectLst/>
                <a:ea typeface="Lato Light" panose="020F0502020204030203" pitchFamily="34" charset="0"/>
                <a:cs typeface="Lato Light" panose="020F0502020204030203" pitchFamily="34" charset="0"/>
              </a:rPr>
              <a:t>integrate </a:t>
            </a:r>
            <a:r>
              <a:rPr lang="en-US" sz="1600" dirty="0">
                <a:ea typeface="Lato Light" panose="020F0502020204030203" pitchFamily="34" charset="0"/>
                <a:cs typeface="Lato Light" panose="020F0502020204030203" pitchFamily="34" charset="0"/>
              </a:rPr>
              <a:t>raw data in to </a:t>
            </a:r>
            <a:r>
              <a:rPr lang="en-CA" sz="1600" kern="0" dirty="0">
                <a:effectLst/>
                <a:ea typeface="Lato Light" panose="020F0502020204030203" pitchFamily="34" charset="0"/>
                <a:cs typeface="Lato Light" panose="020F0502020204030203" pitchFamily="34" charset="0"/>
              </a:rPr>
              <a:t>MSSQL Server Database </a:t>
            </a:r>
            <a:r>
              <a:rPr lang="en-CA" sz="1600" dirty="0">
                <a:ea typeface="Lato Light" panose="020F0502020204030203" pitchFamily="34" charset="0"/>
                <a:cs typeface="Lato Light" panose="020F0502020204030203" pitchFamily="34" charset="0"/>
              </a:rPr>
              <a:t>to generate data driven reports </a:t>
            </a:r>
            <a:r>
              <a:rPr lang="en-CA" sz="1600" kern="0" dirty="0">
                <a:effectLst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endParaRPr lang="en-CA" sz="1600" kern="0" dirty="0">
              <a:effectLst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ea typeface="Lato Light" panose="020F0502020204030203" pitchFamily="34" charset="0"/>
                <a:cs typeface="Lato Light" panose="020F0502020204030203" pitchFamily="34" charset="0"/>
              </a:rPr>
              <a:t>Analyzing </a:t>
            </a:r>
            <a:r>
              <a:rPr lang="en-CA" sz="1600" kern="0" dirty="0">
                <a:ea typeface="Lato Light" panose="020F0502020204030203" pitchFamily="34" charset="0"/>
                <a:cs typeface="Lato Light" panose="020F0502020204030203" pitchFamily="34" charset="0"/>
              </a:rPr>
              <a:t>Hospital level wise Total policy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kern="0" dirty="0">
                <a:ea typeface="Lato Light" panose="020F0502020204030203" pitchFamily="34" charset="0"/>
                <a:cs typeface="Lato Light" panose="020F0502020204030203" pitchFamily="34" charset="0"/>
              </a:rPr>
              <a:t>Identifying different Surgeries and amount spent on surgeries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kern="0" dirty="0">
                <a:ea typeface="Lato Light" panose="020F0502020204030203" pitchFamily="34" charset="0"/>
                <a:cs typeface="Lato Light" panose="020F0502020204030203" pitchFamily="34" charset="0"/>
              </a:rPr>
              <a:t>Gender wise </a:t>
            </a:r>
            <a:r>
              <a:rPr lang="en-CA" sz="1600" dirty="0">
                <a:ea typeface="Lato Light" panose="020F0502020204030203" pitchFamily="34" charset="0"/>
                <a:cs typeface="Lato Light" panose="020F0502020204030203" pitchFamily="34" charset="0"/>
              </a:rPr>
              <a:t>analysis in health insurance policies</a:t>
            </a:r>
            <a:endParaRPr lang="en-CA" sz="1600" kern="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kern="0" dirty="0">
                <a:ea typeface="Lato Light" panose="020F0502020204030203" pitchFamily="34" charset="0"/>
                <a:cs typeface="Lato Light" panose="020F0502020204030203" pitchFamily="34" charset="0"/>
              </a:rPr>
              <a:t>Location wise and category wise policy and amount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74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0CA-67F3-633B-67FE-12DA64BC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477381"/>
            <a:ext cx="10972800" cy="276999"/>
          </a:xfrm>
        </p:spPr>
        <p:txBody>
          <a:bodyPr/>
          <a:lstStyle/>
          <a:p>
            <a:r>
              <a:rPr lang="en-IN" b="1" dirty="0">
                <a:latin typeface="Lato-Light"/>
              </a:rPr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7FEC-0D71-EA15-2EE9-2C2EC1A0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950806"/>
            <a:ext cx="10972800" cy="275460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IN" sz="1400" b="1" dirty="0">
                <a:latin typeface="Lato-Light"/>
              </a:rPr>
              <a:t>IN-SCOPE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+mj-lt"/>
              </a:rPr>
              <a:t>Data Loading,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+mj-lt"/>
              </a:rPr>
              <a:t>Data Cleansing,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+mj-lt"/>
              </a:rPr>
              <a:t>Data Transformations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/>
                <a:latin typeface="+mj-lt"/>
              </a:rPr>
              <a:t> Data Visualization</a:t>
            </a:r>
            <a:endParaRPr lang="en-IN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latin typeface="Lato-Light"/>
            </a:endParaRPr>
          </a:p>
          <a:p>
            <a:endParaRPr lang="en-US" sz="1200" b="1" dirty="0">
              <a:latin typeface="Lato-Ligh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A08CC-D1A4-6DFB-19E7-60DCDE93D3C7}"/>
              </a:ext>
            </a:extLst>
          </p:cNvPr>
          <p:cNvSpPr txBox="1"/>
          <p:nvPr/>
        </p:nvSpPr>
        <p:spPr>
          <a:xfrm>
            <a:off x="447674" y="780911"/>
            <a:ext cx="9515475" cy="198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This is a sample proposed E-R diagram based on the Star schema where all dimension tables are connected to a single fact table</a:t>
            </a:r>
            <a:endParaRPr lang="en-US" sz="1400" b="1" dirty="0"/>
          </a:p>
          <a:p>
            <a:pPr algn="just">
              <a:lnSpc>
                <a:spcPct val="150000"/>
              </a:lnSpc>
            </a:pPr>
            <a:r>
              <a:rPr lang="en-US" sz="1400" b="1" dirty="0"/>
              <a:t>Dimension tables</a:t>
            </a:r>
            <a:r>
              <a:rPr lang="en-US" sz="1400" dirty="0"/>
              <a:t>: Each dimension table has  dimension attributes with start date, end date &amp; flag with active or inactive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Example of Dimension table: Dim Surgery, Dim Category, Dim Gender, Dim Hosp Type, Dim Loc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Fact table</a:t>
            </a:r>
            <a:r>
              <a:rPr lang="en-US" sz="1400" dirty="0"/>
              <a:t>:  All these dimensions are formed a fact table.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Example Of Fact Table : Fact Health Inc Data</a:t>
            </a:r>
            <a:endParaRPr lang="en-IN" sz="1400" dirty="0"/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ato-Light"/>
              </a:rPr>
              <a:t>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3C8D3-4A7D-32FD-7843-FC631A91FEC5}"/>
              </a:ext>
            </a:extLst>
          </p:cNvPr>
          <p:cNvSpPr txBox="1"/>
          <p:nvPr/>
        </p:nvSpPr>
        <p:spPr>
          <a:xfrm>
            <a:off x="219075" y="411579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Lato-Light"/>
              </a:rPr>
              <a:t>E-R Diagram for Data-Model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DDD5F-AD02-70C8-BAF2-8FC9B94C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26" y="2392326"/>
            <a:ext cx="10360985" cy="42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ACE242236A24EAAEA5E0BC4F8744A" ma:contentTypeVersion="14" ma:contentTypeDescription="Create a new document." ma:contentTypeScope="" ma:versionID="c05090411f165b985d322be1b5283ee9">
  <xsd:schema xmlns:xsd="http://www.w3.org/2001/XMLSchema" xmlns:xs="http://www.w3.org/2001/XMLSchema" xmlns:p="http://schemas.microsoft.com/office/2006/metadata/properties" xmlns:ns2="3338aa32-b03f-4fcd-872f-745b7d8adc12" xmlns:ns3="53b3bb09-1703-4f75-852e-213dcde1ed21" targetNamespace="http://schemas.microsoft.com/office/2006/metadata/properties" ma:root="true" ma:fieldsID="c248c9581c14cbef4524ee26613ffd25" ns2:_="" ns3:_="">
    <xsd:import namespace="3338aa32-b03f-4fcd-872f-745b7d8adc12"/>
    <xsd:import namespace="53b3bb09-1703-4f75-852e-213dcde1ed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8aa32-b03f-4fcd-872f-745b7d8ad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0d42904-247c-4610-a626-6b8e3e1fdf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bb09-1703-4f75-852e-213dcde1ed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ad73d90-9259-4ea6-adb6-f7479d36a60a}" ma:internalName="TaxCatchAll" ma:showField="CatchAllData" ma:web="53b3bb09-1703-4f75-852e-213dcde1ed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38aa32-b03f-4fcd-872f-745b7d8adc12">
      <Terms xmlns="http://schemas.microsoft.com/office/infopath/2007/PartnerControls"/>
    </lcf76f155ced4ddcb4097134ff3c332f>
    <TaxCatchAll xmlns="53b3bb09-1703-4f75-852e-213dcde1ed21" xsi:nil="true"/>
    <SharedWithUsers xmlns="53b3bb09-1703-4f75-852e-213dcde1ed21">
      <UserInfo>
        <DisplayName>Jyoti Chauhan</DisplayName>
        <AccountId>87</AccountId>
        <AccountType/>
      </UserInfo>
      <UserInfo>
        <DisplayName>Richi Sumanth Kumar Salve</DisplayName>
        <AccountId>104</AccountId>
        <AccountType/>
      </UserInfo>
      <UserInfo>
        <DisplayName>Kevin Jones</DisplayName>
        <AccountId>27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5282AA9-1530-4011-B3FA-0112C7ECB920}">
  <ds:schemaRefs>
    <ds:schemaRef ds:uri="3338aa32-b03f-4fcd-872f-745b7d8adc12"/>
    <ds:schemaRef ds:uri="53b3bb09-1703-4f75-852e-213dcde1ed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8181B2-2A99-4D78-90D7-696C99963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4AEE0-DF2E-47A4-9F0D-A62E622EC144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338aa32-b03f-4fcd-872f-745b7d8adc12"/>
    <ds:schemaRef ds:uri="http://schemas.openxmlformats.org/package/2006/metadata/core-properties"/>
    <ds:schemaRef ds:uri="53b3bb09-1703-4f75-852e-213dcde1ed2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5580</TotalTime>
  <Words>879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Lato-Heavy</vt:lpstr>
      <vt:lpstr>Lato-Light</vt:lpstr>
      <vt:lpstr>Roboto Condensed</vt:lpstr>
      <vt:lpstr>Segoe UI</vt:lpstr>
      <vt:lpstr>Wingdings</vt:lpstr>
      <vt:lpstr>Office Theme</vt:lpstr>
      <vt:lpstr>PowerPoint Presentation</vt:lpstr>
      <vt:lpstr>Trusted Full IT  Services Partner since 2010</vt:lpstr>
      <vt:lpstr>PowerPoint Presentation</vt:lpstr>
      <vt:lpstr>PowerPoint Presentation</vt:lpstr>
      <vt:lpstr>PowerPoint Presentation</vt:lpstr>
      <vt:lpstr>Solution: SQL server on-premises solution </vt:lpstr>
      <vt:lpstr>Use Cases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 and High-Level Design Document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krishnaprasad Vyakaranam</dc:creator>
  <cp:lastModifiedBy>Yesuratnam Veesa</cp:lastModifiedBy>
  <cp:revision>117</cp:revision>
  <dcterms:created xsi:type="dcterms:W3CDTF">2022-10-31T10:49:40Z</dcterms:created>
  <dcterms:modified xsi:type="dcterms:W3CDTF">2023-03-31T12:37:44Z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0x01010055DACE242236A24EAAEA5E0BC4F8744A</vt:lpwstr>
  </property>
  <property fmtid="{D5CDD505-2E9C-101B-9397-08002B2CF9AE}" pid="3" name="MediaServiceImageTags">
    <vt:lpwstr/>
  </property>
</Properties>
</file>