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7902-E5A5-BBE9-7924-65E3E419E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75788-7CA9-4052-CEF1-56765724E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3A1C3-2B5E-3B9C-4400-6CBD5AF8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E5C6-6E04-44D8-9446-03083A105081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7D947-8A91-0CF5-4072-EEA0A724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2AA2-1007-74FC-4F30-76FCE3BC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0D0-1E69-4D86-BA1C-BC167356F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92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0916-B792-211E-183D-5541B871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B039B-2456-BD63-B2E3-B259EBA4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CE1F-4F87-9632-3397-77497D7E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E5C6-6E04-44D8-9446-03083A105081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E16EF-94CF-F683-669B-4B1694D9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8419-87A0-0711-CB2A-1039386D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0D0-1E69-4D86-BA1C-BC167356F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93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FE7ED-16D8-AE1D-256C-4556ACF1C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55E32-8027-AC02-8A50-F78B2CFC6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A0E3-DE15-0CF8-94FE-8BC12BAE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E5C6-6E04-44D8-9446-03083A105081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6766E-C971-BE15-9851-E0EF9C54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3C6C4-EEC2-27E2-4267-A898C654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0D0-1E69-4D86-BA1C-BC167356F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17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3049-4AAD-C72C-07B5-37DA5E56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F1C9-BA95-CE12-1926-7873DAD4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E861D-1A6A-DF6C-07F3-B1FD460C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E5C6-6E04-44D8-9446-03083A105081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FC1CF-07DF-EAA7-C8F9-A82B3344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0B623-03D1-8655-9A3F-DE3EE0C1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0D0-1E69-4D86-BA1C-BC167356F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1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14C2-74B0-6437-BC47-A8CAFE70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90FA6-3608-3DE9-E159-105C23F3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FCBAF-7E8A-B040-60C8-3DA3D041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E5C6-6E04-44D8-9446-03083A105081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F35C-C553-24E6-9F1E-81BD4E2D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D3532-F7C6-A0C1-43A5-93D5B3A9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0D0-1E69-4D86-BA1C-BC167356F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90E1-D55B-5180-9575-E40AD8B0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1A42-D0CE-AF93-54FE-214297855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88D17-D855-37A0-7363-394F30F86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6A430-3FBA-B38B-1723-D6E2E32D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E5C6-6E04-44D8-9446-03083A105081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BD1BE-1F77-DDD7-D7F6-8D5818BE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5E4DB-1FC0-2CBB-EA9D-E81A98CB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0D0-1E69-4D86-BA1C-BC167356F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2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2829-2021-4C56-0098-F92BE406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F556F-389C-CB6F-B618-E420FF81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9F8C3-3E56-15CD-FFB2-8B98062CE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B2805-4229-D8B2-0265-91F113C20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ED516-E41B-8FF3-2968-163DA3702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DECEE-F99A-2535-A199-7AA9FBB8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E5C6-6E04-44D8-9446-03083A105081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2B2D8-5BF8-99F9-4CB3-45A2E0C4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6205B-8995-F6BE-A39F-3B73D282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0D0-1E69-4D86-BA1C-BC167356F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44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50F1-22D0-05FC-3435-FC1C168B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D71CB-06A9-13C1-8EB8-D9B621FD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E5C6-6E04-44D8-9446-03083A105081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9EF8B-B4EB-2015-F382-21421586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4258-9C49-3E3A-2D19-FBDA0969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0D0-1E69-4D86-BA1C-BC167356F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46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639F9-8E84-096C-1C04-402A6CC1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E5C6-6E04-44D8-9446-03083A105081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D1B5A-5F32-737F-D92F-19191D0F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16A13-B09A-01C4-9678-DA3F47A8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0D0-1E69-4D86-BA1C-BC167356F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5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8CF3-0BAF-D9E4-4A7D-91E1CB02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9138-089D-4AC1-64E6-D94F62F4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2C585-8141-079F-68F4-9FDF00E18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B5CB3-FA27-4072-D5DB-B7D866B3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E5C6-6E04-44D8-9446-03083A105081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9DB9A-7C70-2E4B-D940-81F27E81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7F11E-2EE7-762F-C27F-3678B446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0D0-1E69-4D86-BA1C-BC167356F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82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37E3-4484-F515-2880-A5D0821F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9BADA-646B-8EC2-0B26-EF8EF7001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D9C72-3649-BFEB-5C75-A6E585F7E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8BE0C-036B-2B6E-3832-86F8C244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E5C6-6E04-44D8-9446-03083A105081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CCAEE-9D55-33C3-8BDE-F2D862B9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F7C4-510C-9A3A-D4BA-95152592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0D0-1E69-4D86-BA1C-BC167356F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40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28693-0F7D-7E6C-95B1-0E78CF2D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19F35-E803-F245-6D34-3F5874D0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3A4B-FCA1-E1FA-A677-FB67E2E6B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CE5C6-6E04-44D8-9446-03083A105081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E746A-406F-5890-1AD6-749C45BFF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A81B-8636-652C-4257-0A4177784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F80D0-1E69-4D86-BA1C-BC167356F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11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cure-paypal-login.com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A7ED1-8281-6E23-87C3-AA12E503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50" y="5657671"/>
            <a:ext cx="51732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Ratnambar Baghel-301310923126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i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Shararat Alam-301310923140</a:t>
            </a:r>
            <a:endParaRPr kumimoji="0" lang="en-US" altLang="en-US" sz="2400" b="1" i="1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1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B041C-AC00-0D61-3E27-EA80826A6FB9}"/>
              </a:ext>
            </a:extLst>
          </p:cNvPr>
          <p:cNvSpPr txBox="1"/>
          <p:nvPr/>
        </p:nvSpPr>
        <p:spPr>
          <a:xfrm>
            <a:off x="687084" y="174506"/>
            <a:ext cx="89141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800" b="1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Phishing URL Detector using </a:t>
            </a:r>
            <a:r>
              <a:rPr lang="en-US" altLang="en-US" sz="48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ML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2E580-E7A4-2D98-079C-855BAC20716F}"/>
              </a:ext>
            </a:extLst>
          </p:cNvPr>
          <p:cNvSpPr txBox="1"/>
          <p:nvPr/>
        </p:nvSpPr>
        <p:spPr>
          <a:xfrm>
            <a:off x="8591458" y="567174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Guided by-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800000"/>
                </a:highlight>
                <a:latin typeface="Arial" panose="020B0604020202020204" pitchFamily="34" charset="0"/>
              </a:rPr>
              <a:t>Shreshtha Singh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highlight>
                <a:srgbClr val="800000"/>
              </a:highlight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EBD43-191A-6647-74E6-DBD6CDB9D27A}"/>
              </a:ext>
            </a:extLst>
          </p:cNvPr>
          <p:cNvSpPr txBox="1"/>
          <p:nvPr/>
        </p:nvSpPr>
        <p:spPr>
          <a:xfrm>
            <a:off x="2094613" y="4512969"/>
            <a:ext cx="9101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Department of Computer Science(AIML) / RCET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1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9BBFB1-40D6-6E67-45DB-A4FA40EB9CB5}"/>
              </a:ext>
            </a:extLst>
          </p:cNvPr>
          <p:cNvSpPr txBox="1"/>
          <p:nvPr/>
        </p:nvSpPr>
        <p:spPr>
          <a:xfrm>
            <a:off x="581666" y="1252483"/>
            <a:ext cx="97864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8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Prevents phishing attacks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Can help individuals &amp; companies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Easily </a:t>
            </a:r>
            <a:r>
              <a:rPr lang="en-US" sz="2800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integratable</a:t>
            </a:r>
            <a:r>
              <a:rPr lang="en-US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with browsers, email scanners,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10000"/>
                  <a:lumOff val="90000"/>
                </a:schemeClr>
              </a:solidFill>
              <a:highlight>
                <a:srgbClr val="0000FF"/>
              </a:highlight>
            </a:endParaRPr>
          </a:p>
          <a:p>
            <a:r>
              <a:rPr lang="en-US" sz="2800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FF"/>
                </a:highlight>
              </a:rPr>
              <a:t>🙌 </a:t>
            </a:r>
            <a:r>
              <a:rPr lang="en-US" sz="2800" i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0000FF"/>
                </a:highlight>
              </a:rPr>
              <a:t>Make it practical — “You paste a link, and it protects you!”</a:t>
            </a:r>
            <a:endParaRPr lang="en-US" sz="2800" dirty="0">
              <a:solidFill>
                <a:schemeClr val="tx2">
                  <a:lumMod val="10000"/>
                  <a:lumOff val="90000"/>
                </a:schemeClr>
              </a:solidFill>
              <a:highlight>
                <a:srgbClr val="0000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5E3CE-3CB6-7F2C-1AE9-8B5E880F359E}"/>
              </a:ext>
            </a:extLst>
          </p:cNvPr>
          <p:cNvSpPr txBox="1"/>
          <p:nvPr/>
        </p:nvSpPr>
        <p:spPr>
          <a:xfrm>
            <a:off x="1823883" y="257785"/>
            <a:ext cx="85442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✅ 10. Usefulness &amp; Applications</a:t>
            </a:r>
            <a:endParaRPr lang="en-IN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3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59BB1D-0D5E-6101-58DE-3598A0025080}"/>
              </a:ext>
            </a:extLst>
          </p:cNvPr>
          <p:cNvSpPr txBox="1"/>
          <p:nvPr/>
        </p:nvSpPr>
        <p:spPr>
          <a:xfrm>
            <a:off x="506472" y="1659285"/>
            <a:ext cx="91243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 cleaning &amp; preprocessing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Feature engineering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Integrating ML with Flask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Frontend + backend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69A66-0CFD-401B-1C3F-EE099C0E32E2}"/>
              </a:ext>
            </a:extLst>
          </p:cNvPr>
          <p:cNvSpPr txBox="1"/>
          <p:nvPr/>
        </p:nvSpPr>
        <p:spPr>
          <a:xfrm>
            <a:off x="1648914" y="28260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✅ 11. Challenges Faced</a:t>
            </a:r>
            <a:endParaRPr lang="en-IN" sz="4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8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A48B6-90A1-32D6-BCD2-51EF5F86CBE3}"/>
              </a:ext>
            </a:extLst>
          </p:cNvPr>
          <p:cNvSpPr txBox="1"/>
          <p:nvPr/>
        </p:nvSpPr>
        <p:spPr>
          <a:xfrm>
            <a:off x="464687" y="1561417"/>
            <a:ext cx="93013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Add more advanced features (SSL certificate checks)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Mobile/web browser extension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Train with larger, real-time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Add visualizations or dashboards 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FCB58-259B-190F-17A2-32BE6B1FD9E4}"/>
              </a:ext>
            </a:extLst>
          </p:cNvPr>
          <p:cNvSpPr txBox="1"/>
          <p:nvPr/>
        </p:nvSpPr>
        <p:spPr>
          <a:xfrm>
            <a:off x="3253137" y="24571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✅ 12. Future Work</a:t>
            </a:r>
            <a:endParaRPr lang="en-IN" sz="4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96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E1C7C-B7BA-4A4D-6B01-86BFB971995F}"/>
              </a:ext>
            </a:extLst>
          </p:cNvPr>
          <p:cNvSpPr txBox="1"/>
          <p:nvPr/>
        </p:nvSpPr>
        <p:spPr>
          <a:xfrm>
            <a:off x="310050" y="1371104"/>
            <a:ext cx="96946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Originality ✔️ (Yes, ML-based real-time phishing detection)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Content ✔️ (Well-structured, researched)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Working ✔️ (Model + App running)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Usefulness ✔️ (High)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B13C3-C708-CB7C-1E18-C05533829ADC}"/>
              </a:ext>
            </a:extLst>
          </p:cNvPr>
          <p:cNvSpPr txBox="1"/>
          <p:nvPr/>
        </p:nvSpPr>
        <p:spPr>
          <a:xfrm>
            <a:off x="1288025" y="208624"/>
            <a:ext cx="92423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00B0F0"/>
                </a:solidFill>
              </a:rPr>
              <a:t>✅ 13. Evaluation Criteria Summary</a:t>
            </a:r>
          </a:p>
        </p:txBody>
      </p:sp>
    </p:spTree>
    <p:extLst>
      <p:ext uri="{BB962C8B-B14F-4D97-AF65-F5344CB8AC3E}">
        <p14:creationId xmlns:p14="http://schemas.microsoft.com/office/powerpoint/2010/main" val="36923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4551E2-B09D-6559-4AAD-A59512F33932}"/>
              </a:ext>
            </a:extLst>
          </p:cNvPr>
          <p:cNvSpPr txBox="1"/>
          <p:nvPr/>
        </p:nvSpPr>
        <p:spPr>
          <a:xfrm>
            <a:off x="483903" y="1479631"/>
            <a:ext cx="996990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Built a fast, accurate phishing detector using ML.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Successfully integrated with a simple web app.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Helps protect users from dangerous links.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Can be extended to real-world applications.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800" i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F0000"/>
                </a:highlight>
              </a:rPr>
              <a:t> “A small step toward a safer digital world.”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FABDA-02C1-C1A0-D700-4A0FBD5FC8CB}"/>
              </a:ext>
            </a:extLst>
          </p:cNvPr>
          <p:cNvSpPr txBox="1"/>
          <p:nvPr/>
        </p:nvSpPr>
        <p:spPr>
          <a:xfrm>
            <a:off x="3180290" y="18985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✅ 14. Conclusion</a:t>
            </a:r>
          </a:p>
        </p:txBody>
      </p:sp>
    </p:spTree>
    <p:extLst>
      <p:ext uri="{BB962C8B-B14F-4D97-AF65-F5344CB8AC3E}">
        <p14:creationId xmlns:p14="http://schemas.microsoft.com/office/powerpoint/2010/main" val="163719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F11EE-E955-9D90-89D1-492B77016F4B}"/>
              </a:ext>
            </a:extLst>
          </p:cNvPr>
          <p:cNvSpPr txBox="1"/>
          <p:nvPr/>
        </p:nvSpPr>
        <p:spPr>
          <a:xfrm>
            <a:off x="1416627" y="123095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  <a:r>
              <a:rPr lang="en-IN" sz="40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2700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C9DD5E-1FE0-1B53-167E-DE0D0108B887}"/>
              </a:ext>
            </a:extLst>
          </p:cNvPr>
          <p:cNvSpPr txBox="1"/>
          <p:nvPr/>
        </p:nvSpPr>
        <p:spPr>
          <a:xfrm>
            <a:off x="791496" y="1156419"/>
            <a:ext cx="885886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sz="2800" dirty="0">
              <a:solidFill>
                <a:schemeClr val="bg2"/>
              </a:solidFill>
            </a:endParaRPr>
          </a:p>
          <a:p>
            <a:pPr>
              <a:buNone/>
            </a:pPr>
            <a:endParaRPr lang="en-IN" sz="28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2"/>
                </a:solidFill>
              </a:rPr>
              <a:t>Increasing phishing attacks trick users into sharing personal info via fake websites.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2"/>
                </a:solidFill>
              </a:rPr>
              <a:t>Phishing URLs look like real ones (e.g., secure-paypal-login.com).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2"/>
                </a:solidFill>
              </a:rPr>
              <a:t>Need for a fast, accurate system to detect such threats in real-time.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194D2-7F71-97E4-8EAE-6B34A18D5E34}"/>
              </a:ext>
            </a:extLst>
          </p:cNvPr>
          <p:cNvSpPr txBox="1"/>
          <p:nvPr/>
        </p:nvSpPr>
        <p:spPr>
          <a:xfrm>
            <a:off x="2772696" y="5625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✅ 2. Problem Statement</a:t>
            </a:r>
            <a:endParaRPr lang="en-IN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9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7EE546-0125-EFE0-0B6C-C8F68D8CC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024E4-3542-76B7-6E56-8511895CA6F3}"/>
              </a:ext>
            </a:extLst>
          </p:cNvPr>
          <p:cNvSpPr txBox="1"/>
          <p:nvPr/>
        </p:nvSpPr>
        <p:spPr>
          <a:xfrm>
            <a:off x="2703872" y="1083678"/>
            <a:ext cx="88293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8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Build a web app to detect phishing URLs.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Train a machine learning model using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XGBoost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Use 19 URL-based features for detection.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Provide real-time prediction through Flask frontend.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1F1C0-144E-FC36-9787-6C421AA3E3AE}"/>
              </a:ext>
            </a:extLst>
          </p:cNvPr>
          <p:cNvSpPr txBox="1"/>
          <p:nvPr/>
        </p:nvSpPr>
        <p:spPr>
          <a:xfrm>
            <a:off x="1347020" y="46426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✅ 3. Objectives</a:t>
            </a:r>
            <a:endParaRPr lang="en-IN" sz="40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6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36BF93-511E-AC8C-ACC4-0F2DD2B7B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39" y="797510"/>
            <a:ext cx="124710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Uses machine learning instead of static blacklists.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Real-time prediction via lightweight Flask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Feature-based model ensures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Portable and can be integrated into browsers or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highlight>
                  <a:srgbClr val="800000"/>
                </a:highlight>
                <a:latin typeface="Arial Unicode MS"/>
              </a:rPr>
              <a:t>joblib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highlight>
                  <a:srgbClr val="800000"/>
                </a:highlight>
              </a:rPr>
              <a:t> model saving for fast prediction load time.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highlight>
                <a:srgbClr val="80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B9E0E-5BEF-5E56-0980-532552505627}"/>
              </a:ext>
            </a:extLst>
          </p:cNvPr>
          <p:cNvSpPr txBox="1"/>
          <p:nvPr/>
        </p:nvSpPr>
        <p:spPr>
          <a:xfrm>
            <a:off x="2754220" y="276218"/>
            <a:ext cx="6941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4. Originality &amp; Innovation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1344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284694-ABC0-44B1-136B-DD7BF004C9C9}"/>
              </a:ext>
            </a:extLst>
          </p:cNvPr>
          <p:cNvSpPr txBox="1"/>
          <p:nvPr/>
        </p:nvSpPr>
        <p:spPr>
          <a:xfrm>
            <a:off x="973393" y="1052899"/>
            <a:ext cx="1088431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800" b="1" dirty="0">
              <a:solidFill>
                <a:schemeClr val="bg2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Blacklist-based detection (limited &amp; outdated).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Google Safe Browsing (API-based, limited access).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Prior ML models: SVM, Random Forests — good but slower than </a:t>
            </a:r>
            <a:r>
              <a:rPr lang="en-US" sz="2800" dirty="0" err="1">
                <a:solidFill>
                  <a:schemeClr val="bg2"/>
                </a:solidFill>
              </a:rPr>
              <a:t>XGBoost</a:t>
            </a:r>
            <a:r>
              <a:rPr lang="en-US" sz="2800" dirty="0">
                <a:solidFill>
                  <a:schemeClr val="bg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  <a:highlight>
                  <a:srgbClr val="0000FF"/>
                </a:highlight>
              </a:rPr>
              <a:t>✨ </a:t>
            </a:r>
            <a:r>
              <a:rPr lang="en-US" sz="2800" i="1" dirty="0">
                <a:solidFill>
                  <a:schemeClr val="bg2"/>
                </a:solidFill>
                <a:highlight>
                  <a:srgbClr val="0000FF"/>
                </a:highlight>
              </a:rPr>
              <a:t> “Our work improves upon these by combining speed + accuracy.”</a:t>
            </a:r>
            <a:endParaRPr lang="en-US" sz="2800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2359D-EDA7-21BD-1BB5-04861F6A0778}"/>
              </a:ext>
            </a:extLst>
          </p:cNvPr>
          <p:cNvSpPr txBox="1"/>
          <p:nvPr/>
        </p:nvSpPr>
        <p:spPr>
          <a:xfrm>
            <a:off x="1720645" y="316778"/>
            <a:ext cx="8750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✅ 5. Literature Review / Related Work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4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F8709F-6625-494F-2FFB-C484C80954A8}"/>
              </a:ext>
            </a:extLst>
          </p:cNvPr>
          <p:cNvSpPr txBox="1"/>
          <p:nvPr/>
        </p:nvSpPr>
        <p:spPr>
          <a:xfrm>
            <a:off x="441828" y="1117060"/>
            <a:ext cx="95766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sz="28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Tools: Python, Flask, </a:t>
            </a:r>
            <a:r>
              <a:rPr lang="en-IN" sz="2800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XGBoost</a:t>
            </a:r>
            <a:r>
              <a:rPr lang="en-IN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, Pandas, </a:t>
            </a:r>
            <a:r>
              <a:rPr lang="en-IN" sz="2800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Joblib</a:t>
            </a:r>
            <a:endParaRPr lang="en-IN" sz="28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Dataset: 19-feature phishing dataset (phishing1.csv)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Model: Trained using </a:t>
            </a:r>
            <a:r>
              <a:rPr lang="en-IN" sz="2800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XGBoost</a:t>
            </a:r>
            <a:r>
              <a:rPr lang="en-IN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Deployment: Flask web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25712-7CC5-6188-D581-F96317FE483E}"/>
              </a:ext>
            </a:extLst>
          </p:cNvPr>
          <p:cNvSpPr txBox="1"/>
          <p:nvPr/>
        </p:nvSpPr>
        <p:spPr>
          <a:xfrm>
            <a:off x="297076" y="5371608"/>
            <a:ext cx="7266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URL Input → Feature Extraction → Model Prediction → Output (0/1)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58E8F-84E1-C77E-8727-BA3A7BD65096}"/>
              </a:ext>
            </a:extLst>
          </p:cNvPr>
          <p:cNvSpPr txBox="1"/>
          <p:nvPr/>
        </p:nvSpPr>
        <p:spPr>
          <a:xfrm>
            <a:off x="3048000" y="29864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✅</a:t>
            </a:r>
            <a:r>
              <a:rPr lang="en-IN" sz="4000" b="1" dirty="0">
                <a:solidFill>
                  <a:srgbClr val="C00000"/>
                </a:solidFill>
              </a:rPr>
              <a:t> 6. Methodology</a:t>
            </a:r>
            <a:endParaRPr lang="en-IN" sz="4000" dirty="0">
              <a:solidFill>
                <a:srgbClr val="C00000"/>
              </a:solidFill>
            </a:endParaRPr>
          </a:p>
        </p:txBody>
      </p:sp>
      <p:pic>
        <p:nvPicPr>
          <p:cNvPr id="9" name="Picture 8" descr="A diagram of a model&#10;&#10;AI-generated content may be incorrect.">
            <a:extLst>
              <a:ext uri="{FF2B5EF4-FFF2-40B4-BE49-F238E27FC236}">
                <a16:creationId xmlns:a16="http://schemas.microsoft.com/office/drawing/2014/main" id="{0EC8F96D-9CAC-1F2C-8252-8C376B107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843" y="2783683"/>
            <a:ext cx="3572081" cy="39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0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DA5EC1-853D-B920-129A-65B079E4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01" y="1006944"/>
            <a:ext cx="1022776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Mention file structure: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models/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templates/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Show DFD or a simple block diagram: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Frontend (HTML form)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Backend (Flask + Model)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BB476-21AE-AC7B-1A58-6ADD7A0CD799}"/>
              </a:ext>
            </a:extLst>
          </p:cNvPr>
          <p:cNvSpPr txBox="1"/>
          <p:nvPr/>
        </p:nvSpPr>
        <p:spPr>
          <a:xfrm>
            <a:off x="1756645" y="29905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✅ 7. System Design</a:t>
            </a:r>
            <a:endParaRPr lang="en-IN" sz="4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E471D0-7E87-A0A3-16B0-AFC4B4423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03" y="4145197"/>
            <a:ext cx="3005959" cy="22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2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E68283-B27C-2177-570C-10D0D7BEC7DC}"/>
              </a:ext>
            </a:extLst>
          </p:cNvPr>
          <p:cNvSpPr txBox="1"/>
          <p:nvPr/>
        </p:nvSpPr>
        <p:spPr>
          <a:xfrm>
            <a:off x="717052" y="1228397"/>
            <a:ext cx="100190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8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Features extracted from URL (like length, IP use, @ symbol)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XGBoost</a:t>
            </a:r>
            <a:r>
              <a:rPr lang="en-US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model trained &amp; saved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Flask app takes URL and shows result instantly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800000"/>
                </a:highlight>
              </a:rPr>
              <a:t>🔥 </a:t>
            </a:r>
            <a:r>
              <a:rPr lang="en-US" sz="2800" i="1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800000"/>
                </a:highlight>
              </a:rPr>
              <a:t>"Real-time prediction" &amp; "High accuracy".</a:t>
            </a:r>
            <a:endParaRPr lang="en-US" sz="2800" dirty="0">
              <a:solidFill>
                <a:schemeClr val="tx2">
                  <a:lumMod val="10000"/>
                  <a:lumOff val="90000"/>
                </a:schemeClr>
              </a:solidFill>
              <a:highlight>
                <a:srgbClr val="8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B9D42-665D-027D-4FDA-8263CF75820C}"/>
              </a:ext>
            </a:extLst>
          </p:cNvPr>
          <p:cNvSpPr txBox="1"/>
          <p:nvPr/>
        </p:nvSpPr>
        <p:spPr>
          <a:xfrm>
            <a:off x="1823884" y="238121"/>
            <a:ext cx="85442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✅ 8. Implementation &amp; Features</a:t>
            </a:r>
            <a:endParaRPr lang="en-IN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62D029-3475-C9DE-68B4-A49CB0C13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18" y="3263615"/>
            <a:ext cx="3489595" cy="33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4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ose-up of hopscotch on a sidewalk">
            <a:extLst>
              <a:ext uri="{FF2B5EF4-FFF2-40B4-BE49-F238E27FC236}">
                <a16:creationId xmlns:a16="http://schemas.microsoft.com/office/drawing/2014/main" id="{D0519B49-57A1-825B-09C5-71FE7A8940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9" r="2223" b="-1"/>
          <a:stretch/>
        </p:blipFill>
        <p:spPr>
          <a:xfrm>
            <a:off x="1" y="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8EFBD-FE4D-DC95-A729-9EBC8324FF6F}"/>
              </a:ext>
            </a:extLst>
          </p:cNvPr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4000" b="1" i="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✅ 9. Results &amp; Output</a:t>
            </a:r>
            <a:endParaRPr lang="en-US" sz="4000"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84F411-88C8-13DD-2676-99B1B41B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746" y="1883473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Accuracy score (e.g., 95% or your actual result)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Sample input: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67886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http://secure-paypal-login.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Sample output: Phishing Detected!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9AC86-5568-7065-BC81-62DA7445E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7" y="641126"/>
            <a:ext cx="5593411" cy="542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542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Arial Unicode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Ratnambar Baghel</dc:creator>
  <cp:lastModifiedBy>Ratnambar Baghel</cp:lastModifiedBy>
  <cp:revision>5</cp:revision>
  <dcterms:created xsi:type="dcterms:W3CDTF">2025-04-17T18:43:55Z</dcterms:created>
  <dcterms:modified xsi:type="dcterms:W3CDTF">2025-04-18T04:31:22Z</dcterms:modified>
</cp:coreProperties>
</file>