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sldIdLst>
    <p:sldId id="256" r:id="rId2"/>
    <p:sldId id="262" r:id="rId3"/>
    <p:sldId id="267" r:id="rId4"/>
    <p:sldId id="273" r:id="rId5"/>
    <p:sldId id="276" r:id="rId6"/>
    <p:sldId id="275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20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6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7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3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6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5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2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3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3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37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REPORT MINI PROJECT</a:t>
            </a:r>
            <a:br>
              <a:rPr lang="en-US" sz="6000" b="1" dirty="0"/>
            </a:br>
            <a:r>
              <a:rPr lang="en-US" sz="6000" b="1" dirty="0" smtClean="0"/>
              <a:t>DATA ANALYST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- </a:t>
            </a:r>
            <a:r>
              <a:rPr lang="en-US" sz="6000" b="1" dirty="0"/>
              <a:t>DSLS </a:t>
            </a:r>
            <a:r>
              <a:rPr lang="en-US" sz="6000" b="1" dirty="0" smtClean="0"/>
              <a:t>2023</a:t>
            </a:r>
            <a:endParaRPr lang="en-US" sz="6000" b="1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Ratnanda </a:t>
            </a:r>
            <a:r>
              <a:rPr lang="en-US" b="1" i="1" dirty="0" err="1" smtClean="0">
                <a:solidFill>
                  <a:schemeClr val="tx1"/>
                </a:solidFill>
              </a:rPr>
              <a:t>gita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err="1" smtClean="0">
                <a:solidFill>
                  <a:schemeClr val="tx1"/>
                </a:solidFill>
              </a:rPr>
              <a:t>alfitri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ANALISIS KEMACETAN DI KOTA CIREBON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49680" y="5146766"/>
            <a:ext cx="10058400" cy="6017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84217" y="4853105"/>
            <a:ext cx="108291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LATAR BELAKANG :</a:t>
            </a:r>
          </a:p>
          <a:p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Demi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engatasi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kemacetan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terjadi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400" b="1" i="1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ota Cirebon,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Pemerintah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perlu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melakukan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skema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lalu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lintas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mengetahui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kondisi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setiap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jalan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maka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diperlukan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visualisasi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traffic.</a:t>
            </a:r>
          </a:p>
          <a:p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GOAL 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endParaRPr lang="en-US" sz="1400" b="1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Mengetahui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kondisi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traffic di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setiap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jalan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berdasarkan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level </a:t>
            </a:r>
            <a:r>
              <a:rPr lang="en-US" sz="1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kemacetan</a:t>
            </a:r>
            <a:r>
              <a:rPr lang="en-US" sz="1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400" b="1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0" y="0"/>
            <a:ext cx="12192000" cy="74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TAMPILAN DASHBOARD TANPA FILTERING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35" y="1214846"/>
            <a:ext cx="7735380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4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TAMPILAN DASHBOARD SETELAH FILTERING (</a:t>
            </a:r>
            <a:r>
              <a:rPr lang="en-US" b="1" dirty="0" err="1" smtClean="0"/>
              <a:t>contoh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989" y="1380409"/>
            <a:ext cx="7802064" cy="441069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1657298" y="1858190"/>
            <a:ext cx="832452" cy="2122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1396" y="1653098"/>
            <a:ext cx="1384663" cy="486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Filter </a:t>
            </a:r>
            <a:r>
              <a:rPr lang="en-US" sz="1100" dirty="0" err="1" smtClean="0"/>
              <a:t>tanggal</a:t>
            </a:r>
            <a:r>
              <a:rPr lang="en-US" sz="1100" dirty="0" smtClean="0"/>
              <a:t> </a:t>
            </a:r>
            <a:r>
              <a:rPr lang="en-US" sz="1100" dirty="0" err="1" smtClean="0"/>
              <a:t>karena</a:t>
            </a:r>
            <a:r>
              <a:rPr lang="en-US" sz="1100" dirty="0" smtClean="0"/>
              <a:t> data </a:t>
            </a:r>
            <a:r>
              <a:rPr lang="en-US" sz="1100" dirty="0" err="1" smtClean="0"/>
              <a:t>datetime</a:t>
            </a:r>
            <a:endParaRPr lang="en-US" sz="1100" dirty="0"/>
          </a:p>
        </p:txBody>
      </p:sp>
      <p:sp>
        <p:nvSpPr>
          <p:cNvPr id="6" name="Right Arrow 5"/>
          <p:cNvSpPr/>
          <p:nvPr/>
        </p:nvSpPr>
        <p:spPr>
          <a:xfrm>
            <a:off x="1641275" y="2426423"/>
            <a:ext cx="832452" cy="2122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5373" y="2177282"/>
            <a:ext cx="1384663" cy="6939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Filter </a:t>
            </a:r>
            <a:r>
              <a:rPr lang="en-US" sz="1050" dirty="0" err="1" smtClean="0"/>
              <a:t>jalan</a:t>
            </a:r>
            <a:r>
              <a:rPr lang="en-US" sz="1050" dirty="0" smtClean="0"/>
              <a:t>, agar </a:t>
            </a:r>
            <a:r>
              <a:rPr lang="en-US" sz="1050" dirty="0" err="1" smtClean="0"/>
              <a:t>informasi</a:t>
            </a:r>
            <a:r>
              <a:rPr lang="en-US" sz="1050" dirty="0" smtClean="0"/>
              <a:t> </a:t>
            </a:r>
            <a:r>
              <a:rPr lang="en-US" sz="1050" dirty="0" err="1" smtClean="0"/>
              <a:t>yg</a:t>
            </a:r>
            <a:r>
              <a:rPr lang="en-US" sz="1050" dirty="0" smtClean="0"/>
              <a:t> </a:t>
            </a:r>
            <a:r>
              <a:rPr lang="en-US" sz="1050" dirty="0" err="1" smtClean="0"/>
              <a:t>diperoleh</a:t>
            </a:r>
            <a:r>
              <a:rPr lang="en-US" sz="1050" dirty="0" smtClean="0"/>
              <a:t> </a:t>
            </a:r>
            <a:r>
              <a:rPr lang="en-US" sz="1050" dirty="0" err="1" smtClean="0"/>
              <a:t>lebih</a:t>
            </a:r>
            <a:r>
              <a:rPr lang="en-US" sz="1050" dirty="0" smtClean="0"/>
              <a:t> detail di </a:t>
            </a:r>
            <a:r>
              <a:rPr lang="en-US" sz="1050" dirty="0" err="1" smtClean="0"/>
              <a:t>setiap</a:t>
            </a:r>
            <a:r>
              <a:rPr lang="en-US" sz="1050" dirty="0" smtClean="0"/>
              <a:t> </a:t>
            </a:r>
            <a:r>
              <a:rPr lang="en-US" sz="1050" dirty="0" err="1" smtClean="0"/>
              <a:t>jalan</a:t>
            </a:r>
            <a:endParaRPr lang="en-US" sz="1050" dirty="0"/>
          </a:p>
        </p:txBody>
      </p:sp>
      <p:sp>
        <p:nvSpPr>
          <p:cNvPr id="8" name="Right Arrow 7"/>
          <p:cNvSpPr/>
          <p:nvPr/>
        </p:nvSpPr>
        <p:spPr>
          <a:xfrm>
            <a:off x="1649287" y="3144240"/>
            <a:ext cx="832452" cy="2122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78" y="3021777"/>
            <a:ext cx="1384663" cy="8361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Filter level, </a:t>
            </a:r>
            <a:r>
              <a:rPr lang="en-US" sz="1100" dirty="0"/>
              <a:t>agar </a:t>
            </a:r>
            <a:r>
              <a:rPr lang="en-US" sz="1100" dirty="0" err="1"/>
              <a:t>informasi</a:t>
            </a:r>
            <a:r>
              <a:rPr lang="en-US" sz="1100" dirty="0"/>
              <a:t> </a:t>
            </a:r>
            <a:r>
              <a:rPr lang="en-US" sz="1100" dirty="0" err="1"/>
              <a:t>yg</a:t>
            </a:r>
            <a:r>
              <a:rPr lang="en-US" sz="1100" dirty="0"/>
              <a:t> </a:t>
            </a:r>
            <a:r>
              <a:rPr lang="en-US" sz="1100" dirty="0" err="1"/>
              <a:t>diperoleh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detail di </a:t>
            </a:r>
            <a:r>
              <a:rPr lang="en-US" sz="1100" dirty="0" err="1"/>
              <a:t>setiap</a:t>
            </a:r>
            <a:r>
              <a:rPr lang="en-US" sz="1100" dirty="0"/>
              <a:t> </a:t>
            </a:r>
            <a:r>
              <a:rPr lang="en-US" sz="1100" dirty="0" smtClean="0"/>
              <a:t>level </a:t>
            </a:r>
            <a:r>
              <a:rPr lang="en-US" sz="1100" dirty="0" err="1" smtClean="0"/>
              <a:t>kemacetan</a:t>
            </a:r>
            <a:endParaRPr lang="en-US" sz="1100" dirty="0"/>
          </a:p>
        </p:txBody>
      </p:sp>
      <p:sp>
        <p:nvSpPr>
          <p:cNvPr id="12" name="Left Brace 11"/>
          <p:cNvSpPr/>
          <p:nvPr/>
        </p:nvSpPr>
        <p:spPr>
          <a:xfrm>
            <a:off x="2068778" y="3807811"/>
            <a:ext cx="404948" cy="1711234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362" y="3944970"/>
            <a:ext cx="1887380" cy="21901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Informasi</a:t>
            </a:r>
            <a:r>
              <a:rPr lang="en-US" sz="1200" dirty="0" smtClean="0"/>
              <a:t> </a:t>
            </a:r>
            <a:r>
              <a:rPr lang="en-US" sz="1200" dirty="0" err="1" smtClean="0"/>
              <a:t>mengenai</a:t>
            </a:r>
            <a:r>
              <a:rPr lang="en-US" sz="1200" dirty="0" smtClean="0"/>
              <a:t> median </a:t>
            </a:r>
            <a:r>
              <a:rPr lang="en-US" sz="1200" dirty="0" err="1" smtClean="0"/>
              <a:t>panjang</a:t>
            </a:r>
            <a:r>
              <a:rPr lang="en-US" sz="1200" dirty="0" smtClean="0"/>
              <a:t> </a:t>
            </a:r>
            <a:r>
              <a:rPr lang="en-US" sz="1200" dirty="0" err="1" smtClean="0"/>
              <a:t>kemacetan</a:t>
            </a:r>
            <a:r>
              <a:rPr lang="en-US" sz="1200" dirty="0" smtClean="0"/>
              <a:t>, </a:t>
            </a:r>
            <a:r>
              <a:rPr lang="en-US" sz="1200" dirty="0" err="1" smtClean="0"/>
              <a:t>kecepatan</a:t>
            </a:r>
            <a:r>
              <a:rPr lang="en-US" sz="1200" dirty="0" smtClean="0"/>
              <a:t> </a:t>
            </a:r>
            <a:r>
              <a:rPr lang="en-US" sz="1200" dirty="0" err="1" smtClean="0"/>
              <a:t>kendaraan</a:t>
            </a:r>
            <a:r>
              <a:rPr lang="en-US" sz="1200" dirty="0" smtClean="0"/>
              <a:t> </a:t>
            </a:r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 smtClean="0"/>
              <a:t>kemacetan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jumlah</a:t>
            </a:r>
            <a:r>
              <a:rPr lang="en-US" sz="1200" dirty="0" smtClean="0"/>
              <a:t> </a:t>
            </a:r>
            <a:r>
              <a:rPr lang="en-US" sz="1200" dirty="0" err="1" smtClean="0"/>
              <a:t>kendaraan</a:t>
            </a:r>
            <a:r>
              <a:rPr lang="en-US" sz="1200" dirty="0" smtClean="0"/>
              <a:t> yang </a:t>
            </a:r>
            <a:r>
              <a:rPr lang="en-US" sz="1200" dirty="0" err="1" smtClean="0"/>
              <a:t>tercatat</a:t>
            </a:r>
            <a:r>
              <a:rPr lang="en-US" sz="1200" dirty="0" smtClean="0"/>
              <a:t>.</a:t>
            </a:r>
          </a:p>
          <a:p>
            <a:pPr algn="ctr"/>
            <a:r>
              <a:rPr lang="en-US" sz="1200" dirty="0" err="1" smtClean="0"/>
              <a:t>Metrik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digunakan</a:t>
            </a:r>
            <a:r>
              <a:rPr lang="en-US" sz="1200" dirty="0" smtClean="0"/>
              <a:t> median,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 smtClean="0"/>
              <a:t>terdapat</a:t>
            </a:r>
            <a:r>
              <a:rPr lang="en-US" sz="1200" dirty="0" smtClean="0"/>
              <a:t> </a:t>
            </a:r>
            <a:r>
              <a:rPr lang="en-US" sz="1200" dirty="0" err="1" smtClean="0"/>
              <a:t>sebagian</a:t>
            </a:r>
            <a:r>
              <a:rPr lang="en-US" sz="1200" dirty="0" smtClean="0"/>
              <a:t> data outlier, </a:t>
            </a:r>
            <a:r>
              <a:rPr lang="en-US" sz="1200" dirty="0" err="1" smtClean="0"/>
              <a:t>jika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rata2 </a:t>
            </a:r>
            <a:r>
              <a:rPr lang="en-US" sz="1200" dirty="0" err="1" smtClean="0"/>
              <a:t>informasi</a:t>
            </a:r>
            <a:r>
              <a:rPr lang="en-US" sz="1200" dirty="0" smtClean="0"/>
              <a:t> </a:t>
            </a:r>
            <a:r>
              <a:rPr lang="en-US" sz="1200" dirty="0" err="1" smtClean="0"/>
              <a:t>menjadi</a:t>
            </a:r>
            <a:r>
              <a:rPr lang="en-US" sz="1200" dirty="0" smtClean="0"/>
              <a:t> bias</a:t>
            </a:r>
            <a:endParaRPr lang="en-US" sz="1200" dirty="0"/>
          </a:p>
        </p:txBody>
      </p:sp>
      <p:sp>
        <p:nvSpPr>
          <p:cNvPr id="15" name="Left Brace 14"/>
          <p:cNvSpPr/>
          <p:nvPr/>
        </p:nvSpPr>
        <p:spPr>
          <a:xfrm rot="10800000">
            <a:off x="10403053" y="4928963"/>
            <a:ext cx="404948" cy="862136"/>
          </a:xfrm>
          <a:prstGeom prst="leftBrace">
            <a:avLst>
              <a:gd name="adj1" fmla="val 8333"/>
              <a:gd name="adj2" fmla="val 53817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859267" y="5011594"/>
            <a:ext cx="1197429" cy="779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Informasi</a:t>
            </a:r>
            <a:r>
              <a:rPr lang="en-US" sz="1100" dirty="0" smtClean="0"/>
              <a:t> median total </a:t>
            </a:r>
            <a:r>
              <a:rPr lang="en-US" sz="1100" dirty="0" err="1" smtClean="0"/>
              <a:t>kendaraan</a:t>
            </a:r>
            <a:r>
              <a:rPr lang="en-US" sz="1100" dirty="0" smtClean="0"/>
              <a:t> di </a:t>
            </a:r>
            <a:r>
              <a:rPr lang="en-US" sz="1100" dirty="0" err="1" smtClean="0"/>
              <a:t>setiap</a:t>
            </a:r>
            <a:r>
              <a:rPr lang="en-US" sz="1100" dirty="0" smtClean="0"/>
              <a:t> jam</a:t>
            </a:r>
            <a:endParaRPr lang="en-US" sz="1100" dirty="0"/>
          </a:p>
        </p:txBody>
      </p:sp>
      <p:sp>
        <p:nvSpPr>
          <p:cNvPr id="17" name="Left Brace 16"/>
          <p:cNvSpPr/>
          <p:nvPr/>
        </p:nvSpPr>
        <p:spPr>
          <a:xfrm rot="10800000">
            <a:off x="10415796" y="3770912"/>
            <a:ext cx="404948" cy="862136"/>
          </a:xfrm>
          <a:prstGeom prst="leftBrace">
            <a:avLst>
              <a:gd name="adj1" fmla="val 8333"/>
              <a:gd name="adj2" fmla="val 53817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859268" y="3659858"/>
            <a:ext cx="1197429" cy="1158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Informasi</a:t>
            </a:r>
            <a:r>
              <a:rPr lang="en-US" sz="1100" dirty="0" smtClean="0"/>
              <a:t> median delay </a:t>
            </a:r>
            <a:r>
              <a:rPr lang="en-US" sz="1100" dirty="0" err="1" smtClean="0"/>
              <a:t>waktu</a:t>
            </a:r>
            <a:r>
              <a:rPr lang="en-US" sz="1100" dirty="0" smtClean="0"/>
              <a:t> </a:t>
            </a:r>
            <a:r>
              <a:rPr lang="en-US" sz="1100" dirty="0" err="1" smtClean="0"/>
              <a:t>dalam</a:t>
            </a:r>
            <a:r>
              <a:rPr lang="en-US" sz="1100" dirty="0" smtClean="0"/>
              <a:t> </a:t>
            </a:r>
            <a:r>
              <a:rPr lang="en-US" sz="1100" dirty="0" err="1" smtClean="0"/>
              <a:t>kemacetan</a:t>
            </a:r>
            <a:r>
              <a:rPr lang="en-US" sz="1100" dirty="0" smtClean="0"/>
              <a:t> di </a:t>
            </a:r>
            <a:r>
              <a:rPr lang="en-US" sz="1100" dirty="0" err="1" smtClean="0"/>
              <a:t>setiap</a:t>
            </a:r>
            <a:r>
              <a:rPr lang="en-US" sz="1100" dirty="0" smtClean="0"/>
              <a:t> jam agar </a:t>
            </a:r>
            <a:r>
              <a:rPr lang="en-US" sz="1100" dirty="0" err="1" smtClean="0"/>
              <a:t>informasi</a:t>
            </a:r>
            <a:r>
              <a:rPr lang="en-US" sz="1100" dirty="0" smtClean="0"/>
              <a:t> </a:t>
            </a:r>
            <a:r>
              <a:rPr lang="en-US" sz="1100" dirty="0" err="1" smtClean="0"/>
              <a:t>yg</a:t>
            </a:r>
            <a:r>
              <a:rPr lang="en-US" sz="1100" dirty="0" smtClean="0"/>
              <a:t> </a:t>
            </a:r>
            <a:r>
              <a:rPr lang="en-US" sz="1100" dirty="0" err="1" smtClean="0"/>
              <a:t>diperoleh</a:t>
            </a:r>
            <a:r>
              <a:rPr lang="en-US" sz="1100" dirty="0" smtClean="0"/>
              <a:t> </a:t>
            </a:r>
            <a:r>
              <a:rPr lang="en-US" sz="1100" dirty="0" err="1" smtClean="0"/>
              <a:t>lebih</a:t>
            </a:r>
            <a:r>
              <a:rPr lang="en-US" sz="1100" dirty="0" smtClean="0"/>
              <a:t> granular</a:t>
            </a:r>
            <a:endParaRPr lang="en-US" sz="1100" dirty="0"/>
          </a:p>
        </p:txBody>
      </p:sp>
      <p:cxnSp>
        <p:nvCxnSpPr>
          <p:cNvPr id="20" name="Elbow Connector 19"/>
          <p:cNvCxnSpPr/>
          <p:nvPr/>
        </p:nvCxnSpPr>
        <p:spPr>
          <a:xfrm>
            <a:off x="7811588" y="3108944"/>
            <a:ext cx="3009156" cy="238405"/>
          </a:xfrm>
          <a:prstGeom prst="bentConnector3">
            <a:avLst>
              <a:gd name="adj1" fmla="val 78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859267" y="2638699"/>
            <a:ext cx="1197429" cy="887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Jumlah</a:t>
            </a:r>
            <a:r>
              <a:rPr lang="en-US" sz="1100" dirty="0" smtClean="0"/>
              <a:t> data per level </a:t>
            </a:r>
            <a:r>
              <a:rPr lang="en-US" sz="1100" dirty="0" err="1" smtClean="0"/>
              <a:t>untuk</a:t>
            </a:r>
            <a:r>
              <a:rPr lang="en-US" sz="1100" dirty="0" smtClean="0"/>
              <a:t> </a:t>
            </a:r>
            <a:r>
              <a:rPr lang="en-US" sz="1100" dirty="0" err="1" smtClean="0"/>
              <a:t>menunjukkan</a:t>
            </a:r>
            <a:r>
              <a:rPr lang="en-US" sz="1100" dirty="0" smtClean="0"/>
              <a:t> </a:t>
            </a:r>
            <a:r>
              <a:rPr lang="en-US" sz="1100" dirty="0" err="1" smtClean="0"/>
              <a:t>ketersediaan</a:t>
            </a:r>
            <a:r>
              <a:rPr lang="en-US" sz="1100" dirty="0" smtClean="0"/>
              <a:t> data</a:t>
            </a:r>
            <a:endParaRPr lang="en-US" sz="1100" dirty="0"/>
          </a:p>
        </p:txBody>
      </p:sp>
      <p:sp>
        <p:nvSpPr>
          <p:cNvPr id="26" name="Left Brace 25"/>
          <p:cNvSpPr/>
          <p:nvPr/>
        </p:nvSpPr>
        <p:spPr>
          <a:xfrm rot="10800000">
            <a:off x="10415795" y="2065916"/>
            <a:ext cx="404948" cy="862136"/>
          </a:xfrm>
          <a:prstGeom prst="leftBrace">
            <a:avLst>
              <a:gd name="adj1" fmla="val 8333"/>
              <a:gd name="adj2" fmla="val 53817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859267" y="1567543"/>
            <a:ext cx="1197429" cy="991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Informasi</a:t>
            </a:r>
            <a:r>
              <a:rPr lang="en-US" sz="1100" dirty="0" smtClean="0"/>
              <a:t> </a:t>
            </a:r>
            <a:r>
              <a:rPr lang="en-US" sz="1100" dirty="0" err="1" smtClean="0"/>
              <a:t>hubungan</a:t>
            </a:r>
            <a:r>
              <a:rPr lang="en-US" sz="1100" dirty="0" smtClean="0"/>
              <a:t> </a:t>
            </a:r>
            <a:r>
              <a:rPr lang="en-US" sz="1100" dirty="0" err="1" smtClean="0"/>
              <a:t>panjang</a:t>
            </a:r>
            <a:r>
              <a:rPr lang="en-US" sz="1100" dirty="0" smtClean="0"/>
              <a:t> </a:t>
            </a:r>
            <a:r>
              <a:rPr lang="en-US" sz="1100" dirty="0" err="1" smtClean="0"/>
              <a:t>kemacetan</a:t>
            </a:r>
            <a:r>
              <a:rPr lang="en-US" sz="1100" dirty="0" smtClean="0"/>
              <a:t>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waktu</a:t>
            </a:r>
            <a:r>
              <a:rPr lang="en-US" sz="1100" dirty="0" smtClean="0"/>
              <a:t> delay</a:t>
            </a:r>
            <a:endParaRPr lang="en-US" sz="1100" dirty="0"/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5760720" y="1190512"/>
            <a:ext cx="5047281" cy="986770"/>
          </a:xfrm>
          <a:prstGeom prst="bentConnector3">
            <a:avLst>
              <a:gd name="adj1" fmla="val 5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808001" y="968447"/>
            <a:ext cx="1168663" cy="37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Maps Kota Cirebon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137362" y="821180"/>
            <a:ext cx="273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Penjelasan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fitur</a:t>
            </a:r>
            <a:r>
              <a:rPr lang="en-US" b="1" u="sng" dirty="0" smtClean="0"/>
              <a:t> dashboard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2751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4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TAMPILAN DASHBOARD SETELAH FILTERING (</a:t>
            </a:r>
            <a:r>
              <a:rPr lang="en-US" b="1" dirty="0" err="1" smtClean="0"/>
              <a:t>contoh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55" y="1607060"/>
            <a:ext cx="7802064" cy="441069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7362" y="821180"/>
            <a:ext cx="370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Contoh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penggunaan</a:t>
            </a:r>
            <a:r>
              <a:rPr lang="en-US" b="1" u="sng" dirty="0" smtClean="0"/>
              <a:t> dashboard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137362" y="1190512"/>
            <a:ext cx="909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Ingin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mengetahui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informasi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kondisi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jalan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Dokter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Cipto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Mangkunegoro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pada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tanggal</a:t>
            </a:r>
            <a:r>
              <a:rPr lang="en-US" sz="1600" i="1" dirty="0" smtClean="0"/>
              <a:t> 22 </a:t>
            </a:r>
            <a:r>
              <a:rPr lang="en-US" sz="1600" i="1" dirty="0" err="1" smtClean="0"/>
              <a:t>Juli</a:t>
            </a:r>
            <a:r>
              <a:rPr lang="en-US" sz="1600" i="1" dirty="0" smtClean="0"/>
              <a:t> 2022  </a:t>
            </a:r>
            <a:endParaRPr lang="en-US" sz="1600" i="1" dirty="0"/>
          </a:p>
        </p:txBody>
      </p:sp>
      <p:sp>
        <p:nvSpPr>
          <p:cNvPr id="24" name="Right Arrow 23"/>
          <p:cNvSpPr/>
          <p:nvPr/>
        </p:nvSpPr>
        <p:spPr>
          <a:xfrm>
            <a:off x="1633264" y="2735558"/>
            <a:ext cx="832452" cy="2122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7362" y="2525087"/>
            <a:ext cx="1384663" cy="556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Melakukan</a:t>
            </a:r>
            <a:r>
              <a:rPr lang="en-US" sz="1200" dirty="0" smtClean="0"/>
              <a:t> filter </a:t>
            </a:r>
            <a:r>
              <a:rPr lang="en-US" sz="1200" dirty="0" err="1" smtClean="0"/>
              <a:t>jalan</a:t>
            </a:r>
            <a:r>
              <a:rPr lang="en-US" sz="1200" dirty="0" smtClean="0"/>
              <a:t> </a:t>
            </a:r>
            <a:r>
              <a:rPr lang="en-US" sz="1200" dirty="0" err="1" smtClean="0"/>
              <a:t>Dokter</a:t>
            </a:r>
            <a:r>
              <a:rPr lang="en-US" sz="1200" dirty="0" smtClean="0"/>
              <a:t> </a:t>
            </a:r>
            <a:r>
              <a:rPr lang="en-US" sz="1200" dirty="0" err="1" smtClean="0"/>
              <a:t>Cipto</a:t>
            </a:r>
            <a:r>
              <a:rPr lang="en-US" sz="1200" dirty="0" smtClean="0"/>
              <a:t> </a:t>
            </a:r>
            <a:r>
              <a:rPr lang="en-US" sz="1200" dirty="0" err="1" smtClean="0"/>
              <a:t>Mangkunegoro</a:t>
            </a:r>
            <a:endParaRPr lang="en-US" sz="1200" dirty="0"/>
          </a:p>
        </p:txBody>
      </p:sp>
      <p:sp>
        <p:nvSpPr>
          <p:cNvPr id="31" name="Right Arrow 30"/>
          <p:cNvSpPr/>
          <p:nvPr/>
        </p:nvSpPr>
        <p:spPr>
          <a:xfrm>
            <a:off x="1633264" y="2108869"/>
            <a:ext cx="832452" cy="2122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7362" y="1898398"/>
            <a:ext cx="1384663" cy="556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Melakukan</a:t>
            </a:r>
            <a:r>
              <a:rPr lang="en-US" sz="1200" dirty="0" smtClean="0"/>
              <a:t> filter </a:t>
            </a:r>
            <a:r>
              <a:rPr lang="en-US" sz="1200" dirty="0" err="1" smtClean="0"/>
              <a:t>tanggal</a:t>
            </a:r>
            <a:r>
              <a:rPr lang="en-US" sz="1200" dirty="0" smtClean="0"/>
              <a:t> 22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2022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64826" y="4002327"/>
            <a:ext cx="2200890" cy="1745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Dari </a:t>
            </a:r>
            <a:r>
              <a:rPr lang="en-US" sz="1200" dirty="0" err="1" smtClean="0"/>
              <a:t>sini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membandingkan</a:t>
            </a:r>
            <a:r>
              <a:rPr lang="en-US" sz="1200" dirty="0" smtClean="0"/>
              <a:t> </a:t>
            </a:r>
            <a:r>
              <a:rPr lang="en-US" sz="1200" dirty="0" err="1" smtClean="0"/>
              <a:t>kondisi</a:t>
            </a:r>
            <a:r>
              <a:rPr lang="en-US" sz="1200" dirty="0" smtClean="0"/>
              <a:t> per level </a:t>
            </a:r>
            <a:r>
              <a:rPr lang="en-US" sz="1200" dirty="0" err="1" smtClean="0"/>
              <a:t>kemacetan</a:t>
            </a:r>
            <a:r>
              <a:rPr lang="en-US" sz="1200" dirty="0" smtClean="0"/>
              <a:t>. </a:t>
            </a:r>
            <a:r>
              <a:rPr lang="en-US" sz="1200" dirty="0" err="1" smtClean="0"/>
              <a:t>Contoh</a:t>
            </a:r>
            <a:r>
              <a:rPr lang="en-US" sz="1200" dirty="0" smtClean="0"/>
              <a:t>. </a:t>
            </a:r>
            <a:r>
              <a:rPr lang="en-US" sz="1200" dirty="0" err="1" smtClean="0"/>
              <a:t>Terlihat</a:t>
            </a:r>
            <a:r>
              <a:rPr lang="en-US" sz="1200" dirty="0" smtClean="0"/>
              <a:t> delay time </a:t>
            </a:r>
            <a:r>
              <a:rPr lang="en-US" sz="1200" dirty="0" err="1" smtClean="0"/>
              <a:t>untuk</a:t>
            </a:r>
            <a:r>
              <a:rPr lang="en-US" sz="1200" dirty="0" smtClean="0"/>
              <a:t> level 4 </a:t>
            </a:r>
            <a:r>
              <a:rPr lang="en-US" sz="1200" dirty="0" err="1" smtClean="0"/>
              <a:t>lebih</a:t>
            </a:r>
            <a:r>
              <a:rPr lang="en-US" sz="1200" dirty="0" smtClean="0"/>
              <a:t> </a:t>
            </a:r>
            <a:r>
              <a:rPr lang="en-US" sz="1200" dirty="0" err="1" smtClean="0"/>
              <a:t>tinggi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terjadi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pagi</a:t>
            </a:r>
            <a:r>
              <a:rPr lang="en-US" sz="1200" dirty="0" smtClean="0"/>
              <a:t> </a:t>
            </a:r>
            <a:r>
              <a:rPr lang="en-US" sz="1200" dirty="0" err="1" smtClean="0"/>
              <a:t>hari</a:t>
            </a:r>
            <a:r>
              <a:rPr lang="en-US" sz="1200" dirty="0" smtClean="0"/>
              <a:t>, </a:t>
            </a:r>
            <a:r>
              <a:rPr lang="en-US" sz="1200" dirty="0" err="1" smtClean="0"/>
              <a:t>namun</a:t>
            </a:r>
            <a:r>
              <a:rPr lang="en-US" sz="1200" dirty="0" smtClean="0"/>
              <a:t> total </a:t>
            </a:r>
            <a:r>
              <a:rPr lang="en-US" sz="1200" dirty="0" err="1" smtClean="0"/>
              <a:t>kendaraan</a:t>
            </a:r>
            <a:r>
              <a:rPr lang="en-US" sz="1200" dirty="0" smtClean="0"/>
              <a:t> yang </a:t>
            </a:r>
            <a:r>
              <a:rPr lang="en-US" sz="1200" dirty="0" err="1" smtClean="0"/>
              <a:t>melintas</a:t>
            </a:r>
            <a:r>
              <a:rPr lang="en-US" sz="1200" dirty="0" smtClean="0"/>
              <a:t> paling </a:t>
            </a:r>
            <a:r>
              <a:rPr lang="en-US" sz="1200" dirty="0" err="1" smtClean="0"/>
              <a:t>banyak</a:t>
            </a:r>
            <a:r>
              <a:rPr lang="en-US" sz="1200" dirty="0" smtClean="0"/>
              <a:t> </a:t>
            </a:r>
            <a:r>
              <a:rPr lang="en-US" sz="1200" dirty="0" err="1" smtClean="0"/>
              <a:t>pukul</a:t>
            </a:r>
            <a:r>
              <a:rPr lang="en-US" sz="1200" dirty="0" smtClean="0"/>
              <a:t> 2 </a:t>
            </a:r>
            <a:r>
              <a:rPr lang="en-US" sz="1200" dirty="0" err="1" smtClean="0"/>
              <a:t>siang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62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4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TAMPILAN DASHBOARD SETELAH FILTERING (</a:t>
            </a:r>
            <a:r>
              <a:rPr lang="en-US" b="1" dirty="0" err="1" smtClean="0"/>
              <a:t>contoh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37362" y="821180"/>
            <a:ext cx="273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Penjelasan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fitur</a:t>
            </a:r>
            <a:r>
              <a:rPr lang="en-US" b="1" u="sng" dirty="0" smtClean="0"/>
              <a:t> dashboard</a:t>
            </a:r>
            <a:endParaRPr lang="en-US" b="1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20" y="1724309"/>
            <a:ext cx="7763958" cy="4429743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1633264" y="3366945"/>
            <a:ext cx="832452" cy="2122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7362" y="3255909"/>
            <a:ext cx="138466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Melakukan</a:t>
            </a:r>
            <a:r>
              <a:rPr lang="en-US" sz="1200" dirty="0" smtClean="0"/>
              <a:t> filter level 2</a:t>
            </a:r>
            <a:endParaRPr lang="en-US" sz="1200" dirty="0"/>
          </a:p>
        </p:txBody>
      </p:sp>
      <p:sp>
        <p:nvSpPr>
          <p:cNvPr id="31" name="Right Arrow 30"/>
          <p:cNvSpPr/>
          <p:nvPr/>
        </p:nvSpPr>
        <p:spPr>
          <a:xfrm>
            <a:off x="1633264" y="2823043"/>
            <a:ext cx="832452" cy="2122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7362" y="2612572"/>
            <a:ext cx="1384663" cy="556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Melakukan</a:t>
            </a:r>
            <a:r>
              <a:rPr lang="en-US" sz="1200" dirty="0" smtClean="0"/>
              <a:t> filter </a:t>
            </a:r>
            <a:r>
              <a:rPr lang="en-US" sz="1200" dirty="0" err="1" smtClean="0"/>
              <a:t>jalan</a:t>
            </a:r>
            <a:r>
              <a:rPr lang="en-US" sz="1200" dirty="0" smtClean="0"/>
              <a:t> </a:t>
            </a:r>
            <a:r>
              <a:rPr lang="en-US" sz="1200" dirty="0" err="1" smtClean="0"/>
              <a:t>Dokter</a:t>
            </a:r>
            <a:r>
              <a:rPr lang="en-US" sz="1200" dirty="0" smtClean="0"/>
              <a:t> </a:t>
            </a:r>
            <a:r>
              <a:rPr lang="en-US" sz="1200" dirty="0" err="1" smtClean="0"/>
              <a:t>Cipto</a:t>
            </a:r>
            <a:r>
              <a:rPr lang="en-US" sz="1200" dirty="0" smtClean="0"/>
              <a:t> </a:t>
            </a:r>
            <a:r>
              <a:rPr lang="en-US" sz="1200" dirty="0" err="1" smtClean="0"/>
              <a:t>Mangkunegoro</a:t>
            </a:r>
            <a:endParaRPr lang="en-US" sz="1200" dirty="0"/>
          </a:p>
        </p:txBody>
      </p:sp>
      <p:sp>
        <p:nvSpPr>
          <p:cNvPr id="33" name="Right Arrow 32"/>
          <p:cNvSpPr/>
          <p:nvPr/>
        </p:nvSpPr>
        <p:spPr>
          <a:xfrm>
            <a:off x="1633264" y="2196354"/>
            <a:ext cx="832452" cy="2122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7362" y="1985883"/>
            <a:ext cx="1384663" cy="556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Melakukan</a:t>
            </a:r>
            <a:r>
              <a:rPr lang="en-US" sz="1200" dirty="0" smtClean="0"/>
              <a:t> filter </a:t>
            </a:r>
            <a:r>
              <a:rPr lang="en-US" sz="1200" dirty="0" err="1" smtClean="0"/>
              <a:t>tanggal</a:t>
            </a:r>
            <a:r>
              <a:rPr lang="en-US" sz="1200" dirty="0" smtClean="0"/>
              <a:t> 22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2022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 flipH="1">
            <a:off x="137361" y="1190512"/>
            <a:ext cx="1011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Ingin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mengetahui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informasi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kondisi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jalan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Dokter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Cipto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Mangkunegoro</a:t>
            </a:r>
            <a:r>
              <a:rPr lang="en-US" sz="1600" i="1" dirty="0" smtClean="0"/>
              <a:t> di level 2 </a:t>
            </a:r>
            <a:r>
              <a:rPr lang="en-US" sz="1600" i="1" dirty="0" err="1" smtClean="0"/>
              <a:t>kemacetan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pada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tanggal</a:t>
            </a:r>
            <a:r>
              <a:rPr lang="en-US" sz="1600" i="1" dirty="0" smtClean="0"/>
              <a:t> 22 </a:t>
            </a:r>
            <a:r>
              <a:rPr lang="en-US" sz="1600" i="1" dirty="0" err="1" smtClean="0"/>
              <a:t>Juli</a:t>
            </a:r>
            <a:r>
              <a:rPr lang="en-US" sz="1600" i="1" dirty="0" smtClean="0"/>
              <a:t> 2022 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7232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44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TAMPILAN DASHBOARD SETELAH FILTERING (</a:t>
            </a:r>
            <a:r>
              <a:rPr lang="en-US" b="1" dirty="0" err="1" smtClean="0"/>
              <a:t>contoh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37362" y="821180"/>
            <a:ext cx="273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Penjelasan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fitur</a:t>
            </a:r>
            <a:r>
              <a:rPr lang="en-US" b="1" u="sng" dirty="0" smtClean="0"/>
              <a:t> dashboard</a:t>
            </a:r>
            <a:endParaRPr lang="en-US" b="1" u="sng" dirty="0"/>
          </a:p>
        </p:txBody>
      </p:sp>
      <p:sp>
        <p:nvSpPr>
          <p:cNvPr id="24" name="Right Arrow 23"/>
          <p:cNvSpPr/>
          <p:nvPr/>
        </p:nvSpPr>
        <p:spPr>
          <a:xfrm>
            <a:off x="1633264" y="3366945"/>
            <a:ext cx="832452" cy="2122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7362" y="3255909"/>
            <a:ext cx="138466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Melakukan</a:t>
            </a:r>
            <a:r>
              <a:rPr lang="en-US" sz="1200" dirty="0" smtClean="0"/>
              <a:t> filter level 3</a:t>
            </a:r>
            <a:endParaRPr lang="en-US" sz="1200" dirty="0"/>
          </a:p>
        </p:txBody>
      </p:sp>
      <p:sp>
        <p:nvSpPr>
          <p:cNvPr id="33" name="Right Arrow 32"/>
          <p:cNvSpPr/>
          <p:nvPr/>
        </p:nvSpPr>
        <p:spPr>
          <a:xfrm>
            <a:off x="1633264" y="2196354"/>
            <a:ext cx="832452" cy="21227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7362" y="1985883"/>
            <a:ext cx="1384663" cy="556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Melakukan</a:t>
            </a:r>
            <a:r>
              <a:rPr lang="en-US" sz="1200" dirty="0" smtClean="0"/>
              <a:t> filter </a:t>
            </a:r>
            <a:r>
              <a:rPr lang="en-US" sz="1200" dirty="0" err="1" smtClean="0"/>
              <a:t>tanggal</a:t>
            </a:r>
            <a:r>
              <a:rPr lang="en-US" sz="1200" dirty="0" smtClean="0"/>
              <a:t> 22 </a:t>
            </a:r>
            <a:r>
              <a:rPr lang="en-US" sz="1200" dirty="0" err="1" smtClean="0"/>
              <a:t>Juli</a:t>
            </a:r>
            <a:r>
              <a:rPr lang="en-US" sz="1200" dirty="0" smtClean="0"/>
              <a:t> 2022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 flipH="1">
            <a:off x="137362" y="1190512"/>
            <a:ext cx="909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Ingin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mengetahui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informasi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kondisi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seluruh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jalan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pada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tanggal</a:t>
            </a:r>
            <a:r>
              <a:rPr lang="en-US" sz="1600" i="1" dirty="0" smtClean="0"/>
              <a:t> 22 </a:t>
            </a:r>
            <a:r>
              <a:rPr lang="en-US" sz="1600" i="1" dirty="0" err="1" smtClean="0"/>
              <a:t>Juli</a:t>
            </a:r>
            <a:r>
              <a:rPr lang="en-US" sz="1600" i="1" dirty="0" smtClean="0"/>
              <a:t> 2022 di jam 4 sore  </a:t>
            </a:r>
            <a:endParaRPr lang="en-US" sz="16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55" y="1636441"/>
            <a:ext cx="7802064" cy="445832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633263" y="5178328"/>
            <a:ext cx="5851753" cy="22969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7362" y="5067292"/>
            <a:ext cx="138466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Klik</a:t>
            </a:r>
            <a:r>
              <a:rPr lang="en-US" sz="1200" dirty="0" smtClean="0"/>
              <a:t> histogram </a:t>
            </a:r>
            <a:r>
              <a:rPr lang="en-US" sz="1200" dirty="0" err="1" smtClean="0"/>
              <a:t>pukul</a:t>
            </a:r>
            <a:r>
              <a:rPr lang="en-US" sz="1200" dirty="0" smtClean="0"/>
              <a:t> 4 PM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777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Terima</a:t>
            </a:r>
            <a:r>
              <a:rPr lang="en-US" b="1" dirty="0" smtClean="0"/>
              <a:t> </a:t>
            </a:r>
            <a:r>
              <a:rPr lang="en-US" b="1" dirty="0" err="1" smtClean="0"/>
              <a:t>kasih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64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737</TotalTime>
  <Words>328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Segoe UI</vt:lpstr>
      <vt:lpstr>Retrospect</vt:lpstr>
      <vt:lpstr>REPORT MINI PROJECT DATA ANALYST - DSLS 2023</vt:lpstr>
      <vt:lpstr>ANALISIS KEMACETAN DI KOTA CIREBON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44</cp:revision>
  <dcterms:created xsi:type="dcterms:W3CDTF">2023-01-27T05:58:36Z</dcterms:created>
  <dcterms:modified xsi:type="dcterms:W3CDTF">2023-02-19T16:30:56Z</dcterms:modified>
</cp:coreProperties>
</file>