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6" r:id="rId8"/>
    <p:sldId id="267" r:id="rId9"/>
    <p:sldId id="84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F0BA-502D-0A90-15D2-DEF0D1AF2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FA6E-36E1-713F-5714-927C0F446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DC7BE-DFB0-1B66-FED7-CA410D30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A4841-52CC-5F92-5880-D100227C5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B1DDE-4903-F8BC-1B4C-BBBAE086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0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AA8B-C0D4-1FA2-6AC6-27F3C7A4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2844-92F3-74FE-85BD-D89377633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1DD30-B9F7-ABCA-BFEB-ADC15F0A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78203-1761-6533-6BCC-FD9EDA46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3FD9-5E30-45CF-3340-7925CFF8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7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0AF5B-B3BD-2BD3-0BE6-1B6881836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36D0D-2D10-BE07-8AD1-22529D9E5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D4811-975D-1687-B527-928A54E3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51801-0479-DAC5-C8A9-66459C53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228A8-7602-87FC-58BB-50546A22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9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CA5A-396B-D548-7F81-16E0E99F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E3116-A7D0-9218-DBE3-985ADF07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A1CF8-A378-4D20-7B71-69C80920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F8F2-447E-CA1A-F372-53E322A9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67C2-F224-55AE-922A-7F61BDCC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C331-C13E-53E6-511B-754B8586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E0AA4-2BF9-5125-08C9-8563C5340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5DA1C-BEE6-7351-C799-37FA50F3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428A7-5D9F-90D4-D724-9A3C2C1F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CFA49-6202-7670-C480-CE1953ED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87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98CE-AD6A-ADD0-97EA-BA97DDA2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AB39-E39A-A26E-3290-9C8CAC184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467B-731E-590B-9B05-2419309B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250C9-CF35-E7FF-85F1-599A7C5F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0F859-DF20-1958-1889-5976FD7E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70845-C3C5-F40B-D5D3-33ECD0D9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5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15AC-FCE9-6263-697C-139E6724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18CEF-6F22-62C6-EDFE-AA6702C0C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4C5FD-6287-88B8-4088-C8F7103A0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4DE79-B207-F481-31C3-C47CCE103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70FEC-EEA9-DCA2-C34C-DDB05487F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E18FF-9C33-8D79-75BF-A60D9C82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5BFA7-F65A-4093-911F-77FB5D2A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372B2-C434-3DA7-D217-6ED59A01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55CF-8852-60D3-DFB9-7F328202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8521E-E8F3-15C3-4025-40A17590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4F3E0-6AFD-F677-08BF-E19471DF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DCE37-9219-49BA-5767-6FAD639D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03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DCFE8-7639-997B-0B4E-F41424B8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CC853-32C1-58F0-2930-8A41DB70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D08AB-9BAA-E392-3AF4-282F44C6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27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10B8-9774-F66D-CC28-F3023866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F93B-5F18-D4D8-E11A-01BA0DFF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5D1B3-683A-68AC-4CB3-FE3A5A195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0DD93-6BA0-BF57-E3AB-2F546CAD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D7853-FC33-0662-289D-3C2B17C1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12194-AFAA-FF29-2A23-B381D4C2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56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8A7A-1999-CE5A-E697-3941E96F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BEA0CD-87E4-007B-238E-3249B7308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FCC76-6056-A164-454D-24FF628C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793-1356-763C-7ECE-AF851FF18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1C30-54BC-41A7-9E8C-9175B31E01E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7F848-05D4-D07D-BC19-D0CDE725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1BBEA-61D1-414A-9CE0-C7057BD7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880D-2EAC-C4FD-C329-C9A5C00E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9E8A1-A214-D632-5119-269E56A4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2E98-ABBF-C1D3-9194-78C10C81E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61C30-54BC-41A7-9E8C-9175B31E01E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97950-2ED6-3568-AF7D-F1F8FCF12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35340-9952-0AD6-3D05-D48915309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067CA5-E01D-4149-977D-328D47FE2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98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Bp1XyvMvedg&amp;t=7086s" TargetMode="External"/><Relationship Id="rId13" Type="http://schemas.openxmlformats.org/officeDocument/2006/relationships/hyperlink" Target="https://www.youtube.com/watch?v=2n-RIgSNnwQ&amp;t=8628s" TargetMode="External"/><Relationship Id="rId3" Type="http://schemas.openxmlformats.org/officeDocument/2006/relationships/hyperlink" Target="https://www.youtube.com/watch?v=Xp1MnygECUs" TargetMode="External"/><Relationship Id="rId7" Type="http://schemas.openxmlformats.org/officeDocument/2006/relationships/hyperlink" Target="https://www.youtube.com/watch?v=eDN6fAWLNNE&amp;t=5425s" TargetMode="External"/><Relationship Id="rId12" Type="http://schemas.openxmlformats.org/officeDocument/2006/relationships/hyperlink" Target="https://www.youtube.com/watch?v=LR2r3QR_SD8&amp;t=8273s" TargetMode="External"/><Relationship Id="rId2" Type="http://schemas.openxmlformats.org/officeDocument/2006/relationships/hyperlink" Target="https://www.youtube.com/watch?v=SDStCnlITT8" TargetMode="External"/><Relationship Id="rId16" Type="http://schemas.openxmlformats.org/officeDocument/2006/relationships/hyperlink" Target="https://www.youtube.com/watch?v=cFYyQn5Moh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BDrXdvNh19Q&amp;t=5684s" TargetMode="External"/><Relationship Id="rId11" Type="http://schemas.openxmlformats.org/officeDocument/2006/relationships/hyperlink" Target="https://www.youtube.com/watch?v=0gqlrw-6I0s" TargetMode="External"/><Relationship Id="rId5" Type="http://schemas.openxmlformats.org/officeDocument/2006/relationships/hyperlink" Target="https://www.youtube.com/watch?v=MAkXifYHnuw&amp;t=1320s" TargetMode="External"/><Relationship Id="rId15" Type="http://schemas.openxmlformats.org/officeDocument/2006/relationships/hyperlink" Target="https://www.youtube.com/watch?v=ai-v9KNUZ1Q&amp;t=6088s" TargetMode="External"/><Relationship Id="rId10" Type="http://schemas.openxmlformats.org/officeDocument/2006/relationships/hyperlink" Target="https://www.youtube.com/watch?v=8nWjvn8ZKtU&amp;t=7553s" TargetMode="External"/><Relationship Id="rId4" Type="http://schemas.openxmlformats.org/officeDocument/2006/relationships/hyperlink" Target="https://www.youtube.com/watch?v=v0w9LXXrsys" TargetMode="External"/><Relationship Id="rId9" Type="http://schemas.openxmlformats.org/officeDocument/2006/relationships/hyperlink" Target="https://www.youtube.com/watch?v=s-xhKH-e8ig&amp;t=5844s" TargetMode="External"/><Relationship Id="rId14" Type="http://schemas.openxmlformats.org/officeDocument/2006/relationships/hyperlink" Target="https://www.youtube.com/watch?v=HvqtHmeblvQ&amp;list=PLVlQHNRLflP81c99eg7UhkVZxwPvhTddM&amp;index=3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89E49-1FA6-276F-E8EC-89AC07A0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4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456D93-4EBC-767E-AFC3-D700BC4F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0181" y="270751"/>
            <a:ext cx="3221730" cy="89800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bg1"/>
                </a:solidFill>
                <a:highlight>
                  <a:srgbClr val="000080"/>
                </a:highlight>
                <a:latin typeface="+mj-lt"/>
                <a:ea typeface="+mj-ea"/>
                <a:cs typeface="+mj-cs"/>
              </a:rPr>
              <a:t>AGENDA </a:t>
            </a:r>
            <a:r>
              <a:rPr lang="en-US" sz="4800" kern="1200" dirty="0">
                <a:solidFill>
                  <a:schemeClr val="bg1"/>
                </a:solidFill>
                <a:highlight>
                  <a:srgbClr val="000080"/>
                </a:highlight>
                <a:latin typeface="+mj-lt"/>
                <a:ea typeface="+mj-ea"/>
                <a:cs typeface="+mj-cs"/>
                <a:sym typeface="Wingdings" panose="05000000000000000000" pitchFamily="2" charset="2"/>
              </a:rPr>
              <a:t></a:t>
            </a:r>
            <a:endParaRPr lang="en-US" sz="4800" kern="1200" dirty="0">
              <a:solidFill>
                <a:schemeClr val="bg1"/>
              </a:solidFill>
              <a:highlight>
                <a:srgbClr val="00008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B39E-5013-2748-3189-3066354B5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97712"/>
            <a:ext cx="12093677" cy="5726649"/>
          </a:xfrm>
          <a:noFill/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</a:rPr>
              <a:t>1- My Introduction </a:t>
            </a:r>
            <a:r>
              <a:rPr lang="en-US" sz="4000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</a:p>
          <a:p>
            <a:pPr algn="l"/>
            <a:r>
              <a:rPr lang="en-US" sz="3200" u="sng" dirty="0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https://www.linkedin.com/in/kodi-prakash-senapati-a95a60182/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sym typeface="Wingdings" panose="05000000000000000000" pitchFamily="2" charset="2"/>
              </a:rPr>
              <a:t>2- Introduction to EDA </a:t>
            </a:r>
          </a:p>
          <a:p>
            <a:pPr algn="l"/>
            <a:r>
              <a:rPr lang="en-US" sz="3000" u="sng" dirty="0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youtube.com/watch?v=tTT7XJO30cM&amp;t=7557s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sym typeface="Wingdings" panose="05000000000000000000" pitchFamily="2" charset="2"/>
              </a:rPr>
              <a:t>3- Introduce to LLM Model </a:t>
            </a:r>
          </a:p>
          <a:p>
            <a:pPr algn="l"/>
            <a:r>
              <a:rPr lang="en-US" sz="3500" u="sng" dirty="0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youtube.com/watch?v=v0w9LXXrsys&amp;t=5404s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sym typeface="Wingdings" panose="05000000000000000000" pitchFamily="2" charset="2"/>
              </a:rPr>
              <a:t>4- End-End Project  </a:t>
            </a:r>
          </a:p>
          <a:p>
            <a:pPr algn="l"/>
            <a:r>
              <a:rPr lang="en-US" sz="3500" dirty="0" err="1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Ollama</a:t>
            </a:r>
            <a:r>
              <a:rPr lang="en-US" sz="3500" dirty="0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, Mistral, </a:t>
            </a:r>
            <a:r>
              <a:rPr lang="en-US" sz="3500" dirty="0" err="1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Gradio</a:t>
            </a:r>
            <a:r>
              <a:rPr lang="en-US" sz="3500" dirty="0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 UI 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sym typeface="Wingdings" panose="05000000000000000000" pitchFamily="2" charset="2"/>
              </a:rPr>
              <a:t>5- Gen AI, Agentic AI, FSDS New Batch Schedule</a:t>
            </a:r>
          </a:p>
          <a:p>
            <a:pPr algn="l"/>
            <a:r>
              <a:rPr lang="en-US" sz="3300" dirty="0">
                <a:solidFill>
                  <a:schemeClr val="bg1"/>
                </a:solidFill>
                <a:highlight>
                  <a:srgbClr val="800000"/>
                </a:highlight>
                <a:sym typeface="Wingdings" panose="05000000000000000000" pitchFamily="2" charset="2"/>
              </a:rPr>
              <a:t>Meeting Id:  2519 342 3910 &amp; Password: 112233 </a:t>
            </a:r>
          </a:p>
          <a:p>
            <a:pPr algn="l"/>
            <a:r>
              <a:rPr lang="en-US" sz="4000" dirty="0">
                <a:solidFill>
                  <a:schemeClr val="bg1"/>
                </a:solidFill>
                <a:sym typeface="Wingdings" panose="05000000000000000000" pitchFamily="2" charset="2"/>
              </a:rPr>
              <a:t>6- Existing Workshop Link</a:t>
            </a:r>
          </a:p>
        </p:txBody>
      </p:sp>
    </p:spTree>
    <p:extLst>
      <p:ext uri="{BB962C8B-B14F-4D97-AF65-F5344CB8AC3E}">
        <p14:creationId xmlns:p14="http://schemas.microsoft.com/office/powerpoint/2010/main" val="127970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D19389-8094-25DA-6770-09495C234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881A8-4A6B-700E-8EE1-A19B7286B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029" y="769615"/>
            <a:ext cx="9144000" cy="1048299"/>
          </a:xfrm>
        </p:spPr>
        <p:txBody>
          <a:bodyPr>
            <a:normAutofit/>
          </a:bodyPr>
          <a:lstStyle/>
          <a:p>
            <a:r>
              <a:rPr lang="en-IN" sz="6400" b="1" dirty="0">
                <a:solidFill>
                  <a:schemeClr val="accent2">
                    <a:lumMod val="75000"/>
                  </a:schemeClr>
                </a:solidFill>
              </a:rPr>
              <a:t>WHAT IS EDA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0B435-EF22-23D7-5CAE-8FEB0EC86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463" y="1907459"/>
            <a:ext cx="10999072" cy="3476565"/>
          </a:xfrm>
        </p:spPr>
        <p:txBody>
          <a:bodyPr>
            <a:no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dirty="0"/>
              <a:t>EDA (Exploratory Data Analysis) is the process of analyzing and visualizing a dataset to understand its characteristics before applying any machine learning models or statistical techniques.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3200" dirty="0"/>
              <a:t> It helps identify patterns, relationships, missing values, and anomalies in the data.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sz="3200" b="1" dirty="0">
                <a:solidFill>
                  <a:schemeClr val="accent5">
                    <a:lumMod val="75000"/>
                  </a:schemeClr>
                </a:solidFill>
              </a:rPr>
              <a:t>Python Libraries</a:t>
            </a:r>
            <a:r>
              <a:rPr lang="en-IN" sz="3200" dirty="0"/>
              <a:t>: Pandas, Matplotlib, Seaborn, </a:t>
            </a:r>
            <a:r>
              <a:rPr lang="en-IN" sz="3200" dirty="0" err="1"/>
              <a:t>Plotly</a:t>
            </a:r>
            <a:endParaRPr lang="en-IN" sz="32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0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E37197-3FC9-0918-E021-AD8A8959B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023-58E5-D94B-2915-E533F10A2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5597"/>
            <a:ext cx="7108723" cy="8754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 dirty="0">
                <a:solidFill>
                  <a:schemeClr val="accent2">
                    <a:lumMod val="75000"/>
                  </a:schemeClr>
                </a:solidFill>
              </a:rPr>
              <a:t>Key Steps in EDA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CBCEA6-3078-485D-0915-C48968F646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0" y="1356852"/>
            <a:ext cx="7270811" cy="55011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Understanding the Data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Load the dataset and check its structure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.head(), .info(), and .describe().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Handling Missing Values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Identify and treat missing values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</a:rPr>
              <a:t>isnull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().sum().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Checking Data Types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Ensure data types are appropriate for analysis.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Identifying Outliers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Use box plots to detect anomalies.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Visualizing Data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Use histograms, scatter plots, heatmaps, and pair plots to explore relationships.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Feature Correlation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Analyze how features are related using correlation matrices.</a:t>
            </a:r>
          </a:p>
          <a:p>
            <a:pPr marL="342900" marR="0" lvl="0" indent="-3429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Feature Engineering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sym typeface="Wingdings" panose="05000000000000000000" pitchFamily="2" charset="2"/>
              </a:rPr>
              <a:t>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Create new meaningful features from existing ones. </a:t>
            </a:r>
          </a:p>
        </p:txBody>
      </p:sp>
      <p:pic>
        <p:nvPicPr>
          <p:cNvPr id="14" name="Picture 13" descr="Typebar ready to print a question mark">
            <a:extLst>
              <a:ext uri="{FF2B5EF4-FFF2-40B4-BE49-F238E27FC236}">
                <a16:creationId xmlns:a16="http://schemas.microsoft.com/office/drawing/2014/main" id="{8BC3BD88-FC99-CE43-2991-9B1DAA1A54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08" r="29493" b="-1"/>
          <a:stretch/>
        </p:blipFill>
        <p:spPr>
          <a:xfrm>
            <a:off x="7270812" y="10"/>
            <a:ext cx="4921187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CE57D37-C2D0-066B-1AE3-6F424434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4DCA44-89CF-872A-903F-96C50780E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B0CC4F5-AC85-FFFA-7EB5-33C4FCE9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354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8C76C-5B55-450F-AE3B-6D50C5D4A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40BA3-F77F-9DA5-3281-7D868DAC2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1441"/>
            <a:ext cx="4506686" cy="4342815"/>
          </a:xfrm>
        </p:spPr>
        <p:txBody>
          <a:bodyPr anchor="b">
            <a:noAutofit/>
          </a:bodyPr>
          <a:lstStyle/>
          <a:p>
            <a:r>
              <a:rPr lang="en-IN" sz="5400" b="1" dirty="0">
                <a:solidFill>
                  <a:srgbClr val="595959"/>
                </a:solidFill>
              </a:rPr>
              <a:t>LLM </a:t>
            </a:r>
            <a:br>
              <a:rPr lang="en-IN" sz="5400" b="1" dirty="0">
                <a:solidFill>
                  <a:srgbClr val="595959"/>
                </a:solidFill>
              </a:rPr>
            </a:br>
            <a:r>
              <a:rPr lang="en-IN" sz="5400" b="1" dirty="0">
                <a:solidFill>
                  <a:srgbClr val="595959"/>
                </a:solidFill>
              </a:rPr>
              <a:t>(LARGE LANGUAGE MODEL)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0762E0-82EE-284F-887F-AAEF79A9D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2842"/>
              </p:ext>
            </p:extLst>
          </p:nvPr>
        </p:nvGraphicFramePr>
        <p:xfrm>
          <a:off x="4731782" y="108857"/>
          <a:ext cx="7460218" cy="6624839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3419482">
                  <a:extLst>
                    <a:ext uri="{9D8B030D-6E8A-4147-A177-3AD203B41FA5}">
                      <a16:colId xmlns:a16="http://schemas.microsoft.com/office/drawing/2014/main" val="526649060"/>
                    </a:ext>
                  </a:extLst>
                </a:gridCol>
                <a:gridCol w="4040736">
                  <a:extLst>
                    <a:ext uri="{9D8B030D-6E8A-4147-A177-3AD203B41FA5}">
                      <a16:colId xmlns:a16="http://schemas.microsoft.com/office/drawing/2014/main" val="2305711887"/>
                    </a:ext>
                  </a:extLst>
                </a:gridCol>
              </a:tblGrid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  <a:highlight>
                            <a:srgbClr val="000080"/>
                          </a:highlight>
                        </a:rPr>
                        <a:t>Company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highlight>
                          <a:srgbClr val="00008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  <a:highlight>
                            <a:srgbClr val="000080"/>
                          </a:highlight>
                        </a:rPr>
                        <a:t>LLM Name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highlight>
                          <a:srgbClr val="000080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934622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OpenAI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GPT-4.5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962273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Anthropic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Claude 3.7 Sonnet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077593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Google DeepMind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Gemini 2.0 Pro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082792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Alibaba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Qwen 2.5-Max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118933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Deep Seek</a:t>
                      </a:r>
                      <a:endParaRPr lang="en-IN" sz="2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DeepSeek R1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006903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Meta AI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Llama 3.1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22024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Mistral AI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Mistral Large 2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055777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Mistral AI</a:t>
                      </a:r>
                      <a:endParaRPr lang="en-IN" sz="2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Mixtral 8x22B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70328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Nvidia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Nemotron-4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388371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Microsoft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Phi-3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10026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Cohere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Command R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36634"/>
                  </a:ext>
                </a:extLst>
              </a:tr>
              <a:tr h="5096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xAI</a:t>
                      </a:r>
                      <a:endParaRPr lang="en-IN" sz="2400" b="1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Grok-1</a:t>
                      </a:r>
                      <a:endParaRPr lang="en-IN" sz="2400" b="1" i="0" u="none" strike="noStrike" cap="none" spc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245" marR="9837" marT="64804" marB="6480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9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13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695A2-110E-3CF8-6B3E-AA59FF04E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56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5B81C-E06A-C6B9-1217-EE35E1F6E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570" y="2079170"/>
            <a:ext cx="2641600" cy="95794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Project </a:t>
            </a:r>
            <a:r>
              <a:rPr lang="en-US" sz="4400" b="1" kern="1200" dirty="0">
                <a:solidFill>
                  <a:schemeClr val="tx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  <a:endParaRPr lang="en-US" sz="4400" b="1" kern="1200" dirty="0">
              <a:solidFill>
                <a:schemeClr val="tx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07EE6D2-B8A8-4EA6-879E-705FC9177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6" y="1"/>
            <a:ext cx="835935" cy="6858000"/>
            <a:chOff x="-456" y="1"/>
            <a:chExt cx="835935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1DFD332-98CC-4272-A40D-2899648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260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6C93893-18A3-4188-9A31-F2DCE4432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-3011716" y="3011261"/>
              <a:ext cx="6858000" cy="835479"/>
            </a:xfrm>
            <a:custGeom>
              <a:avLst/>
              <a:gdLst>
                <a:gd name="connsiteX0" fmla="*/ 6564619 w 6858000"/>
                <a:gd name="connsiteY0" fmla="*/ 468946 h 835479"/>
                <a:gd name="connsiteX1" fmla="*/ 6564620 w 6858000"/>
                <a:gd name="connsiteY1" fmla="*/ 468946 h 835479"/>
                <a:gd name="connsiteX2" fmla="*/ 6588625 w 6858000"/>
                <a:gd name="connsiteY2" fmla="*/ 491425 h 835479"/>
                <a:gd name="connsiteX3" fmla="*/ 6625224 w 6858000"/>
                <a:gd name="connsiteY3" fmla="*/ 508047 h 835479"/>
                <a:gd name="connsiteX4" fmla="*/ 6662539 w 6858000"/>
                <a:gd name="connsiteY4" fmla="*/ 500953 h 835479"/>
                <a:gd name="connsiteX5" fmla="*/ 6662540 w 6858000"/>
                <a:gd name="connsiteY5" fmla="*/ 500952 h 835479"/>
                <a:gd name="connsiteX6" fmla="*/ 6662543 w 6858000"/>
                <a:gd name="connsiteY6" fmla="*/ 500951 h 835479"/>
                <a:gd name="connsiteX7" fmla="*/ 6683026 w 6858000"/>
                <a:gd name="connsiteY7" fmla="*/ 489501 h 835479"/>
                <a:gd name="connsiteX8" fmla="*/ 6702975 w 6858000"/>
                <a:gd name="connsiteY8" fmla="*/ 486354 h 835479"/>
                <a:gd name="connsiteX9" fmla="*/ 6702976 w 6858000"/>
                <a:gd name="connsiteY9" fmla="*/ 486354 h 835479"/>
                <a:gd name="connsiteX10" fmla="*/ 6742552 w 6858000"/>
                <a:gd name="connsiteY10" fmla="*/ 500190 h 835479"/>
                <a:gd name="connsiteX11" fmla="*/ 6742554 w 6858000"/>
                <a:gd name="connsiteY11" fmla="*/ 500191 h 835479"/>
                <a:gd name="connsiteX12" fmla="*/ 6812061 w 6858000"/>
                <a:gd name="connsiteY12" fmla="*/ 519668 h 835479"/>
                <a:gd name="connsiteX13" fmla="*/ 6776799 w 6858000"/>
                <a:gd name="connsiteY13" fmla="*/ 514894 h 835479"/>
                <a:gd name="connsiteX14" fmla="*/ 6742554 w 6858000"/>
                <a:gd name="connsiteY14" fmla="*/ 500191 h 835479"/>
                <a:gd name="connsiteX15" fmla="*/ 6742551 w 6858000"/>
                <a:gd name="connsiteY15" fmla="*/ 500190 h 835479"/>
                <a:gd name="connsiteX16" fmla="*/ 6702975 w 6858000"/>
                <a:gd name="connsiteY16" fmla="*/ 486354 h 835479"/>
                <a:gd name="connsiteX17" fmla="*/ 6662543 w 6858000"/>
                <a:gd name="connsiteY17" fmla="*/ 500951 h 835479"/>
                <a:gd name="connsiteX18" fmla="*/ 6662541 w 6858000"/>
                <a:gd name="connsiteY18" fmla="*/ 500952 h 835479"/>
                <a:gd name="connsiteX19" fmla="*/ 6662539 w 6858000"/>
                <a:gd name="connsiteY19" fmla="*/ 500953 h 835479"/>
                <a:gd name="connsiteX20" fmla="*/ 6645551 w 6858000"/>
                <a:gd name="connsiteY20" fmla="*/ 508036 h 835479"/>
                <a:gd name="connsiteX21" fmla="*/ 6625224 w 6858000"/>
                <a:gd name="connsiteY21" fmla="*/ 508047 h 835479"/>
                <a:gd name="connsiteX22" fmla="*/ 6625223 w 6858000"/>
                <a:gd name="connsiteY22" fmla="*/ 508047 h 835479"/>
                <a:gd name="connsiteX23" fmla="*/ 6588624 w 6858000"/>
                <a:gd name="connsiteY23" fmla="*/ 491425 h 835479"/>
                <a:gd name="connsiteX24" fmla="*/ 6438980 w 6858000"/>
                <a:gd name="connsiteY24" fmla="*/ 549267 h 835479"/>
                <a:gd name="connsiteX25" fmla="*/ 6463839 w 6858000"/>
                <a:gd name="connsiteY25" fmla="*/ 529336 h 835479"/>
                <a:gd name="connsiteX26" fmla="*/ 6463848 w 6858000"/>
                <a:gd name="connsiteY26" fmla="*/ 529334 h 835479"/>
                <a:gd name="connsiteX27" fmla="*/ 6513011 w 6858000"/>
                <a:gd name="connsiteY27" fmla="*/ 515538 h 835479"/>
                <a:gd name="connsiteX28" fmla="*/ 6546193 w 6858000"/>
                <a:gd name="connsiteY28" fmla="*/ 496733 h 835479"/>
                <a:gd name="connsiteX29" fmla="*/ 6546194 w 6858000"/>
                <a:gd name="connsiteY29" fmla="*/ 496733 h 835479"/>
                <a:gd name="connsiteX30" fmla="*/ 6521803 w 6858000"/>
                <a:gd name="connsiteY30" fmla="*/ 513071 h 835479"/>
                <a:gd name="connsiteX31" fmla="*/ 6513011 w 6858000"/>
                <a:gd name="connsiteY31" fmla="*/ 515538 h 835479"/>
                <a:gd name="connsiteX32" fmla="*/ 6508051 w 6858000"/>
                <a:gd name="connsiteY32" fmla="*/ 518349 h 835479"/>
                <a:gd name="connsiteX33" fmla="*/ 6463848 w 6858000"/>
                <a:gd name="connsiteY33" fmla="*/ 529334 h 835479"/>
                <a:gd name="connsiteX34" fmla="*/ 6463840 w 6858000"/>
                <a:gd name="connsiteY34" fmla="*/ 529336 h 835479"/>
                <a:gd name="connsiteX35" fmla="*/ 6438980 w 6858000"/>
                <a:gd name="connsiteY35" fmla="*/ 549267 h 835479"/>
                <a:gd name="connsiteX36" fmla="*/ 6365203 w 6858000"/>
                <a:gd name="connsiteY36" fmla="*/ 635242 h 835479"/>
                <a:gd name="connsiteX37" fmla="*/ 6387909 w 6858000"/>
                <a:gd name="connsiteY37" fmla="*/ 633959 h 835479"/>
                <a:gd name="connsiteX38" fmla="*/ 6391548 w 6858000"/>
                <a:gd name="connsiteY38" fmla="*/ 632195 h 835479"/>
                <a:gd name="connsiteX39" fmla="*/ 6407331 w 6858000"/>
                <a:gd name="connsiteY39" fmla="*/ 624541 h 835479"/>
                <a:gd name="connsiteX40" fmla="*/ 6407332 w 6858000"/>
                <a:gd name="connsiteY40" fmla="*/ 624541 h 835479"/>
                <a:gd name="connsiteX41" fmla="*/ 6391548 w 6858000"/>
                <a:gd name="connsiteY41" fmla="*/ 632195 h 835479"/>
                <a:gd name="connsiteX42" fmla="*/ 6387909 w 6858000"/>
                <a:gd name="connsiteY42" fmla="*/ 633961 h 835479"/>
                <a:gd name="connsiteX43" fmla="*/ 4221390 w 6858000"/>
                <a:gd name="connsiteY43" fmla="*/ 396172 h 835479"/>
                <a:gd name="connsiteX44" fmla="*/ 4221391 w 6858000"/>
                <a:gd name="connsiteY44" fmla="*/ 396172 h 835479"/>
                <a:gd name="connsiteX45" fmla="*/ 4253014 w 6858000"/>
                <a:gd name="connsiteY45" fmla="*/ 401888 h 835479"/>
                <a:gd name="connsiteX46" fmla="*/ 4324645 w 6858000"/>
                <a:gd name="connsiteY46" fmla="*/ 441704 h 835479"/>
                <a:gd name="connsiteX47" fmla="*/ 4363890 w 6858000"/>
                <a:gd name="connsiteY47" fmla="*/ 450658 h 835479"/>
                <a:gd name="connsiteX48" fmla="*/ 4482003 w 6858000"/>
                <a:gd name="connsiteY48" fmla="*/ 449896 h 835479"/>
                <a:gd name="connsiteX49" fmla="*/ 4659173 w 6858000"/>
                <a:gd name="connsiteY49" fmla="*/ 389886 h 835479"/>
                <a:gd name="connsiteX50" fmla="*/ 4677654 w 6858000"/>
                <a:gd name="connsiteY50" fmla="*/ 381884 h 835479"/>
                <a:gd name="connsiteX51" fmla="*/ 4767763 w 6858000"/>
                <a:gd name="connsiteY51" fmla="*/ 371977 h 835479"/>
                <a:gd name="connsiteX52" fmla="*/ 4800482 w 6858000"/>
                <a:gd name="connsiteY52" fmla="*/ 370668 h 835479"/>
                <a:gd name="connsiteX53" fmla="*/ 4800483 w 6858000"/>
                <a:gd name="connsiteY53" fmla="*/ 370668 h 835479"/>
                <a:gd name="connsiteX54" fmla="*/ 4828916 w 6858000"/>
                <a:gd name="connsiteY54" fmla="*/ 385504 h 835479"/>
                <a:gd name="connsiteX55" fmla="*/ 4863342 w 6858000"/>
                <a:gd name="connsiteY55" fmla="*/ 407685 h 835479"/>
                <a:gd name="connsiteX56" fmla="*/ 4889274 w 6858000"/>
                <a:gd name="connsiteY56" fmla="*/ 415214 h 835479"/>
                <a:gd name="connsiteX57" fmla="*/ 4912167 w 6858000"/>
                <a:gd name="connsiteY57" fmla="*/ 413509 h 835479"/>
                <a:gd name="connsiteX58" fmla="*/ 4933803 w 6858000"/>
                <a:gd name="connsiteY58" fmla="*/ 412107 h 835479"/>
                <a:gd name="connsiteX59" fmla="*/ 4933804 w 6858000"/>
                <a:gd name="connsiteY59" fmla="*/ 412107 h 835479"/>
                <a:gd name="connsiteX60" fmla="*/ 4952672 w 6858000"/>
                <a:gd name="connsiteY60" fmla="*/ 416866 h 835479"/>
                <a:gd name="connsiteX61" fmla="*/ 4957452 w 6858000"/>
                <a:gd name="connsiteY61" fmla="*/ 419659 h 835479"/>
                <a:gd name="connsiteX62" fmla="*/ 4961455 w 6858000"/>
                <a:gd name="connsiteY62" fmla="*/ 420937 h 835479"/>
                <a:gd name="connsiteX63" fmla="*/ 4987037 w 6858000"/>
                <a:gd name="connsiteY63" fmla="*/ 436941 h 835479"/>
                <a:gd name="connsiteX64" fmla="*/ 5041521 w 6858000"/>
                <a:gd name="connsiteY64" fmla="*/ 463420 h 835479"/>
                <a:gd name="connsiteX65" fmla="*/ 5041527 w 6858000"/>
                <a:gd name="connsiteY65" fmla="*/ 463422 h 835479"/>
                <a:gd name="connsiteX66" fmla="*/ 5064789 w 6858000"/>
                <a:gd name="connsiteY66" fmla="*/ 468043 h 835479"/>
                <a:gd name="connsiteX67" fmla="*/ 5070584 w 6858000"/>
                <a:gd name="connsiteY67" fmla="*/ 470217 h 835479"/>
                <a:gd name="connsiteX68" fmla="*/ 5072375 w 6858000"/>
                <a:gd name="connsiteY68" fmla="*/ 470636 h 835479"/>
                <a:gd name="connsiteX69" fmla="*/ 5087443 w 6858000"/>
                <a:gd name="connsiteY69" fmla="*/ 476540 h 835479"/>
                <a:gd name="connsiteX70" fmla="*/ 5133219 w 6858000"/>
                <a:gd name="connsiteY70" fmla="*/ 489567 h 835479"/>
                <a:gd name="connsiteX71" fmla="*/ 5133224 w 6858000"/>
                <a:gd name="connsiteY71" fmla="*/ 489569 h 835479"/>
                <a:gd name="connsiteX72" fmla="*/ 5166112 w 6858000"/>
                <a:gd name="connsiteY72" fmla="*/ 482853 h 835479"/>
                <a:gd name="connsiteX73" fmla="*/ 5166113 w 6858000"/>
                <a:gd name="connsiteY73" fmla="*/ 482853 h 835479"/>
                <a:gd name="connsiteX74" fmla="*/ 5172090 w 6858000"/>
                <a:gd name="connsiteY74" fmla="*/ 483545 h 835479"/>
                <a:gd name="connsiteX75" fmla="*/ 5179067 w 6858000"/>
                <a:gd name="connsiteY75" fmla="*/ 486091 h 835479"/>
                <a:gd name="connsiteX76" fmla="*/ 5229432 w 6858000"/>
                <a:gd name="connsiteY76" fmla="*/ 485925 h 835479"/>
                <a:gd name="connsiteX77" fmla="*/ 5243613 w 6858000"/>
                <a:gd name="connsiteY77" fmla="*/ 478254 h 835479"/>
                <a:gd name="connsiteX78" fmla="*/ 5272795 w 6858000"/>
                <a:gd name="connsiteY78" fmla="*/ 462468 h 835479"/>
                <a:gd name="connsiteX79" fmla="*/ 5312287 w 6858000"/>
                <a:gd name="connsiteY79" fmla="*/ 438565 h 835479"/>
                <a:gd name="connsiteX80" fmla="*/ 5321350 w 6858000"/>
                <a:gd name="connsiteY80" fmla="*/ 437509 h 835479"/>
                <a:gd name="connsiteX81" fmla="*/ 5326162 w 6858000"/>
                <a:gd name="connsiteY81" fmla="*/ 435035 h 835479"/>
                <a:gd name="connsiteX82" fmla="*/ 5355013 w 6858000"/>
                <a:gd name="connsiteY82" fmla="*/ 433589 h 835479"/>
                <a:gd name="connsiteX83" fmla="*/ 5355014 w 6858000"/>
                <a:gd name="connsiteY83" fmla="*/ 433589 h 835479"/>
                <a:gd name="connsiteX84" fmla="*/ 5385384 w 6858000"/>
                <a:gd name="connsiteY84" fmla="*/ 438465 h 835479"/>
                <a:gd name="connsiteX85" fmla="*/ 5425582 w 6858000"/>
                <a:gd name="connsiteY85" fmla="*/ 446656 h 835479"/>
                <a:gd name="connsiteX86" fmla="*/ 5480637 w 6858000"/>
                <a:gd name="connsiteY86" fmla="*/ 458278 h 835479"/>
                <a:gd name="connsiteX87" fmla="*/ 5507667 w 6858000"/>
                <a:gd name="connsiteY87" fmla="*/ 462803 h 835479"/>
                <a:gd name="connsiteX88" fmla="*/ 5531691 w 6858000"/>
                <a:gd name="connsiteY88" fmla="*/ 452184 h 835479"/>
                <a:gd name="connsiteX89" fmla="*/ 5531692 w 6858000"/>
                <a:gd name="connsiteY89" fmla="*/ 452183 h 835479"/>
                <a:gd name="connsiteX90" fmla="*/ 5547577 w 6858000"/>
                <a:gd name="connsiteY90" fmla="*/ 442037 h 835479"/>
                <a:gd name="connsiteX91" fmla="*/ 5547578 w 6858000"/>
                <a:gd name="connsiteY91" fmla="*/ 442037 h 835479"/>
                <a:gd name="connsiteX92" fmla="*/ 5562746 w 6858000"/>
                <a:gd name="connsiteY92" fmla="*/ 451610 h 835479"/>
                <a:gd name="connsiteX93" fmla="*/ 5704483 w 6858000"/>
                <a:gd name="connsiteY93" fmla="*/ 522858 h 835479"/>
                <a:gd name="connsiteX94" fmla="*/ 5740488 w 6858000"/>
                <a:gd name="connsiteY94" fmla="*/ 528765 h 835479"/>
                <a:gd name="connsiteX95" fmla="*/ 5760873 w 6858000"/>
                <a:gd name="connsiteY95" fmla="*/ 537529 h 835479"/>
                <a:gd name="connsiteX96" fmla="*/ 5883751 w 6858000"/>
                <a:gd name="connsiteY96" fmla="*/ 625924 h 835479"/>
                <a:gd name="connsiteX97" fmla="*/ 5883755 w 6858000"/>
                <a:gd name="connsiteY97" fmla="*/ 625926 h 835479"/>
                <a:gd name="connsiteX98" fmla="*/ 5935945 w 6858000"/>
                <a:gd name="connsiteY98" fmla="*/ 643829 h 835479"/>
                <a:gd name="connsiteX99" fmla="*/ 5935949 w 6858000"/>
                <a:gd name="connsiteY99" fmla="*/ 643830 h 835479"/>
                <a:gd name="connsiteX100" fmla="*/ 5993289 w 6858000"/>
                <a:gd name="connsiteY100" fmla="*/ 640211 h 835479"/>
                <a:gd name="connsiteX101" fmla="*/ 5993290 w 6858000"/>
                <a:gd name="connsiteY101" fmla="*/ 640210 h 835479"/>
                <a:gd name="connsiteX102" fmla="*/ 6026439 w 6858000"/>
                <a:gd name="connsiteY102" fmla="*/ 633735 h 835479"/>
                <a:gd name="connsiteX103" fmla="*/ 6108737 w 6858000"/>
                <a:gd name="connsiteY103" fmla="*/ 577534 h 835479"/>
                <a:gd name="connsiteX104" fmla="*/ 6133313 w 6858000"/>
                <a:gd name="connsiteY104" fmla="*/ 563843 h 835479"/>
                <a:gd name="connsiteX105" fmla="*/ 6133314 w 6858000"/>
                <a:gd name="connsiteY105" fmla="*/ 563843 h 835479"/>
                <a:gd name="connsiteX106" fmla="*/ 6143189 w 6858000"/>
                <a:gd name="connsiteY106" fmla="*/ 567542 h 835479"/>
                <a:gd name="connsiteX107" fmla="*/ 6155599 w 6858000"/>
                <a:gd name="connsiteY107" fmla="*/ 579438 h 835479"/>
                <a:gd name="connsiteX108" fmla="*/ 6155602 w 6858000"/>
                <a:gd name="connsiteY108" fmla="*/ 579440 h 835479"/>
                <a:gd name="connsiteX109" fmla="*/ 6228756 w 6858000"/>
                <a:gd name="connsiteY109" fmla="*/ 618111 h 835479"/>
                <a:gd name="connsiteX110" fmla="*/ 6361539 w 6858000"/>
                <a:gd name="connsiteY110" fmla="*/ 635448 h 835479"/>
                <a:gd name="connsiteX111" fmla="*/ 6361538 w 6858000"/>
                <a:gd name="connsiteY111" fmla="*/ 635448 h 835479"/>
                <a:gd name="connsiteX112" fmla="*/ 6228755 w 6858000"/>
                <a:gd name="connsiteY112" fmla="*/ 618111 h 835479"/>
                <a:gd name="connsiteX113" fmla="*/ 6155601 w 6858000"/>
                <a:gd name="connsiteY113" fmla="*/ 579440 h 835479"/>
                <a:gd name="connsiteX114" fmla="*/ 6155599 w 6858000"/>
                <a:gd name="connsiteY114" fmla="*/ 579438 h 835479"/>
                <a:gd name="connsiteX115" fmla="*/ 6133314 w 6858000"/>
                <a:gd name="connsiteY115" fmla="*/ 563843 h 835479"/>
                <a:gd name="connsiteX116" fmla="*/ 6108738 w 6858000"/>
                <a:gd name="connsiteY116" fmla="*/ 577534 h 835479"/>
                <a:gd name="connsiteX117" fmla="*/ 6026440 w 6858000"/>
                <a:gd name="connsiteY117" fmla="*/ 633735 h 835479"/>
                <a:gd name="connsiteX118" fmla="*/ 5993291 w 6858000"/>
                <a:gd name="connsiteY118" fmla="*/ 640210 h 835479"/>
                <a:gd name="connsiteX119" fmla="*/ 5993289 w 6858000"/>
                <a:gd name="connsiteY119" fmla="*/ 640211 h 835479"/>
                <a:gd name="connsiteX120" fmla="*/ 5964476 w 6858000"/>
                <a:gd name="connsiteY120" fmla="*/ 643664 h 835479"/>
                <a:gd name="connsiteX121" fmla="*/ 5935949 w 6858000"/>
                <a:gd name="connsiteY121" fmla="*/ 643830 h 835479"/>
                <a:gd name="connsiteX122" fmla="*/ 5935948 w 6858000"/>
                <a:gd name="connsiteY122" fmla="*/ 643830 h 835479"/>
                <a:gd name="connsiteX123" fmla="*/ 5935945 w 6858000"/>
                <a:gd name="connsiteY123" fmla="*/ 643829 h 835479"/>
                <a:gd name="connsiteX124" fmla="*/ 5909350 w 6858000"/>
                <a:gd name="connsiteY124" fmla="*/ 636949 h 835479"/>
                <a:gd name="connsiteX125" fmla="*/ 5883755 w 6858000"/>
                <a:gd name="connsiteY125" fmla="*/ 625926 h 835479"/>
                <a:gd name="connsiteX126" fmla="*/ 5883750 w 6858000"/>
                <a:gd name="connsiteY126" fmla="*/ 625924 h 835479"/>
                <a:gd name="connsiteX127" fmla="*/ 5760872 w 6858000"/>
                <a:gd name="connsiteY127" fmla="*/ 537529 h 835479"/>
                <a:gd name="connsiteX128" fmla="*/ 5740487 w 6858000"/>
                <a:gd name="connsiteY128" fmla="*/ 528765 h 835479"/>
                <a:gd name="connsiteX129" fmla="*/ 5704482 w 6858000"/>
                <a:gd name="connsiteY129" fmla="*/ 522858 h 835479"/>
                <a:gd name="connsiteX130" fmla="*/ 5562745 w 6858000"/>
                <a:gd name="connsiteY130" fmla="*/ 451610 h 835479"/>
                <a:gd name="connsiteX131" fmla="*/ 5547577 w 6858000"/>
                <a:gd name="connsiteY131" fmla="*/ 442037 h 835479"/>
                <a:gd name="connsiteX132" fmla="*/ 5531693 w 6858000"/>
                <a:gd name="connsiteY132" fmla="*/ 452183 h 835479"/>
                <a:gd name="connsiteX133" fmla="*/ 5531691 w 6858000"/>
                <a:gd name="connsiteY133" fmla="*/ 452184 h 835479"/>
                <a:gd name="connsiteX134" fmla="*/ 5520421 w 6858000"/>
                <a:gd name="connsiteY134" fmla="*/ 460582 h 835479"/>
                <a:gd name="connsiteX135" fmla="*/ 5507667 w 6858000"/>
                <a:gd name="connsiteY135" fmla="*/ 462803 h 835479"/>
                <a:gd name="connsiteX136" fmla="*/ 5507666 w 6858000"/>
                <a:gd name="connsiteY136" fmla="*/ 462803 h 835479"/>
                <a:gd name="connsiteX137" fmla="*/ 5480636 w 6858000"/>
                <a:gd name="connsiteY137" fmla="*/ 458278 h 835479"/>
                <a:gd name="connsiteX138" fmla="*/ 5425581 w 6858000"/>
                <a:gd name="connsiteY138" fmla="*/ 446656 h 835479"/>
                <a:gd name="connsiteX139" fmla="*/ 5385383 w 6858000"/>
                <a:gd name="connsiteY139" fmla="*/ 438465 h 835479"/>
                <a:gd name="connsiteX140" fmla="*/ 5355013 w 6858000"/>
                <a:gd name="connsiteY140" fmla="*/ 433589 h 835479"/>
                <a:gd name="connsiteX141" fmla="*/ 5321350 w 6858000"/>
                <a:gd name="connsiteY141" fmla="*/ 437509 h 835479"/>
                <a:gd name="connsiteX142" fmla="*/ 5272796 w 6858000"/>
                <a:gd name="connsiteY142" fmla="*/ 462468 h 835479"/>
                <a:gd name="connsiteX143" fmla="*/ 5243613 w 6858000"/>
                <a:gd name="connsiteY143" fmla="*/ 478254 h 835479"/>
                <a:gd name="connsiteX144" fmla="*/ 5229433 w 6858000"/>
                <a:gd name="connsiteY144" fmla="*/ 485925 h 835479"/>
                <a:gd name="connsiteX145" fmla="*/ 5179067 w 6858000"/>
                <a:gd name="connsiteY145" fmla="*/ 486091 h 835479"/>
                <a:gd name="connsiteX146" fmla="*/ 5179066 w 6858000"/>
                <a:gd name="connsiteY146" fmla="*/ 486091 h 835479"/>
                <a:gd name="connsiteX147" fmla="*/ 5172089 w 6858000"/>
                <a:gd name="connsiteY147" fmla="*/ 483545 h 835479"/>
                <a:gd name="connsiteX148" fmla="*/ 5166113 w 6858000"/>
                <a:gd name="connsiteY148" fmla="*/ 482853 h 835479"/>
                <a:gd name="connsiteX149" fmla="*/ 5133224 w 6858000"/>
                <a:gd name="connsiteY149" fmla="*/ 489569 h 835479"/>
                <a:gd name="connsiteX150" fmla="*/ 5133223 w 6858000"/>
                <a:gd name="connsiteY150" fmla="*/ 489569 h 835479"/>
                <a:gd name="connsiteX151" fmla="*/ 5133219 w 6858000"/>
                <a:gd name="connsiteY151" fmla="*/ 489567 h 835479"/>
                <a:gd name="connsiteX152" fmla="*/ 5102460 w 6858000"/>
                <a:gd name="connsiteY152" fmla="*/ 482424 h 835479"/>
                <a:gd name="connsiteX153" fmla="*/ 5087443 w 6858000"/>
                <a:gd name="connsiteY153" fmla="*/ 476540 h 835479"/>
                <a:gd name="connsiteX154" fmla="*/ 5087422 w 6858000"/>
                <a:gd name="connsiteY154" fmla="*/ 476534 h 835479"/>
                <a:gd name="connsiteX155" fmla="*/ 5070584 w 6858000"/>
                <a:gd name="connsiteY155" fmla="*/ 470217 h 835479"/>
                <a:gd name="connsiteX156" fmla="*/ 5041527 w 6858000"/>
                <a:gd name="connsiteY156" fmla="*/ 463422 h 835479"/>
                <a:gd name="connsiteX157" fmla="*/ 5041520 w 6858000"/>
                <a:gd name="connsiteY157" fmla="*/ 463420 h 835479"/>
                <a:gd name="connsiteX158" fmla="*/ 4987036 w 6858000"/>
                <a:gd name="connsiteY158" fmla="*/ 436941 h 835479"/>
                <a:gd name="connsiteX159" fmla="*/ 4957452 w 6858000"/>
                <a:gd name="connsiteY159" fmla="*/ 419659 h 835479"/>
                <a:gd name="connsiteX160" fmla="*/ 4933804 w 6858000"/>
                <a:gd name="connsiteY160" fmla="*/ 412107 h 835479"/>
                <a:gd name="connsiteX161" fmla="*/ 4912168 w 6858000"/>
                <a:gd name="connsiteY161" fmla="*/ 413509 h 835479"/>
                <a:gd name="connsiteX162" fmla="*/ 4889275 w 6858000"/>
                <a:gd name="connsiteY162" fmla="*/ 415214 h 835479"/>
                <a:gd name="connsiteX163" fmla="*/ 4889274 w 6858000"/>
                <a:gd name="connsiteY163" fmla="*/ 415214 h 835479"/>
                <a:gd name="connsiteX164" fmla="*/ 4867613 w 6858000"/>
                <a:gd name="connsiteY164" fmla="*/ 410436 h 835479"/>
                <a:gd name="connsiteX165" fmla="*/ 4863342 w 6858000"/>
                <a:gd name="connsiteY165" fmla="*/ 407685 h 835479"/>
                <a:gd name="connsiteX166" fmla="*/ 4857316 w 6858000"/>
                <a:gd name="connsiteY166" fmla="*/ 405935 h 835479"/>
                <a:gd name="connsiteX167" fmla="*/ 4828915 w 6858000"/>
                <a:gd name="connsiteY167" fmla="*/ 385504 h 835479"/>
                <a:gd name="connsiteX168" fmla="*/ 4800482 w 6858000"/>
                <a:gd name="connsiteY168" fmla="*/ 370668 h 835479"/>
                <a:gd name="connsiteX169" fmla="*/ 4767764 w 6858000"/>
                <a:gd name="connsiteY169" fmla="*/ 371977 h 835479"/>
                <a:gd name="connsiteX170" fmla="*/ 4677655 w 6858000"/>
                <a:gd name="connsiteY170" fmla="*/ 381884 h 835479"/>
                <a:gd name="connsiteX171" fmla="*/ 4659174 w 6858000"/>
                <a:gd name="connsiteY171" fmla="*/ 389886 h 835479"/>
                <a:gd name="connsiteX172" fmla="*/ 4482004 w 6858000"/>
                <a:gd name="connsiteY172" fmla="*/ 449896 h 835479"/>
                <a:gd name="connsiteX173" fmla="*/ 4363890 w 6858000"/>
                <a:gd name="connsiteY173" fmla="*/ 450658 h 835479"/>
                <a:gd name="connsiteX174" fmla="*/ 4363889 w 6858000"/>
                <a:gd name="connsiteY174" fmla="*/ 450658 h 835479"/>
                <a:gd name="connsiteX175" fmla="*/ 4324644 w 6858000"/>
                <a:gd name="connsiteY175" fmla="*/ 441704 h 835479"/>
                <a:gd name="connsiteX176" fmla="*/ 4253013 w 6858000"/>
                <a:gd name="connsiteY176" fmla="*/ 401888 h 835479"/>
                <a:gd name="connsiteX177" fmla="*/ 4165382 w 6858000"/>
                <a:gd name="connsiteY177" fmla="*/ 392362 h 835479"/>
                <a:gd name="connsiteX178" fmla="*/ 4165383 w 6858000"/>
                <a:gd name="connsiteY178" fmla="*/ 392362 h 835479"/>
                <a:gd name="connsiteX179" fmla="*/ 4192387 w 6858000"/>
                <a:gd name="connsiteY179" fmla="*/ 396267 h 835479"/>
                <a:gd name="connsiteX180" fmla="*/ 4192386 w 6858000"/>
                <a:gd name="connsiteY180" fmla="*/ 396267 h 835479"/>
                <a:gd name="connsiteX181" fmla="*/ 4165382 w 6858000"/>
                <a:gd name="connsiteY181" fmla="*/ 392362 h 835479"/>
                <a:gd name="connsiteX182" fmla="*/ 3885337 w 6858000"/>
                <a:gd name="connsiteY182" fmla="*/ 379980 h 835479"/>
                <a:gd name="connsiteX183" fmla="*/ 3885338 w 6858000"/>
                <a:gd name="connsiteY183" fmla="*/ 379980 h 835479"/>
                <a:gd name="connsiteX184" fmla="*/ 3885341 w 6858000"/>
                <a:gd name="connsiteY184" fmla="*/ 379982 h 835479"/>
                <a:gd name="connsiteX185" fmla="*/ 3962157 w 6858000"/>
                <a:gd name="connsiteY185" fmla="*/ 411865 h 835479"/>
                <a:gd name="connsiteX186" fmla="*/ 3962159 w 6858000"/>
                <a:gd name="connsiteY186" fmla="*/ 411865 h 835479"/>
                <a:gd name="connsiteX187" fmla="*/ 4043837 w 6858000"/>
                <a:gd name="connsiteY187" fmla="*/ 396173 h 835479"/>
                <a:gd name="connsiteX188" fmla="*/ 4043838 w 6858000"/>
                <a:gd name="connsiteY188" fmla="*/ 396172 h 835479"/>
                <a:gd name="connsiteX189" fmla="*/ 4103824 w 6858000"/>
                <a:gd name="connsiteY189" fmla="*/ 381051 h 835479"/>
                <a:gd name="connsiteX190" fmla="*/ 4103825 w 6858000"/>
                <a:gd name="connsiteY190" fmla="*/ 381051 h 835479"/>
                <a:gd name="connsiteX191" fmla="*/ 4134255 w 6858000"/>
                <a:gd name="connsiteY191" fmla="*/ 383018 h 835479"/>
                <a:gd name="connsiteX192" fmla="*/ 4165381 w 6858000"/>
                <a:gd name="connsiteY192" fmla="*/ 392362 h 835479"/>
                <a:gd name="connsiteX193" fmla="*/ 4103825 w 6858000"/>
                <a:gd name="connsiteY193" fmla="*/ 381051 h 835479"/>
                <a:gd name="connsiteX194" fmla="*/ 4043839 w 6858000"/>
                <a:gd name="connsiteY194" fmla="*/ 396172 h 835479"/>
                <a:gd name="connsiteX195" fmla="*/ 4043837 w 6858000"/>
                <a:gd name="connsiteY195" fmla="*/ 396173 h 835479"/>
                <a:gd name="connsiteX196" fmla="*/ 4002409 w 6858000"/>
                <a:gd name="connsiteY196" fmla="*/ 409475 h 835479"/>
                <a:gd name="connsiteX197" fmla="*/ 3962159 w 6858000"/>
                <a:gd name="connsiteY197" fmla="*/ 411865 h 835479"/>
                <a:gd name="connsiteX198" fmla="*/ 3962158 w 6858000"/>
                <a:gd name="connsiteY198" fmla="*/ 411865 h 835479"/>
                <a:gd name="connsiteX199" fmla="*/ 3962157 w 6858000"/>
                <a:gd name="connsiteY199" fmla="*/ 411865 h 835479"/>
                <a:gd name="connsiteX200" fmla="*/ 3923124 w 6858000"/>
                <a:gd name="connsiteY200" fmla="*/ 402361 h 835479"/>
                <a:gd name="connsiteX201" fmla="*/ 3885341 w 6858000"/>
                <a:gd name="connsiteY201" fmla="*/ 379982 h 835479"/>
                <a:gd name="connsiteX202" fmla="*/ 3669899 w 6858000"/>
                <a:gd name="connsiteY202" fmla="*/ 394577 h 835479"/>
                <a:gd name="connsiteX203" fmla="*/ 3680163 w 6858000"/>
                <a:gd name="connsiteY203" fmla="*/ 397173 h 835479"/>
                <a:gd name="connsiteX204" fmla="*/ 3734836 w 6858000"/>
                <a:gd name="connsiteY204" fmla="*/ 393125 h 835479"/>
                <a:gd name="connsiteX205" fmla="*/ 3734837 w 6858000"/>
                <a:gd name="connsiteY205" fmla="*/ 393125 h 835479"/>
                <a:gd name="connsiteX206" fmla="*/ 3754652 w 6858000"/>
                <a:gd name="connsiteY206" fmla="*/ 393507 h 835479"/>
                <a:gd name="connsiteX207" fmla="*/ 3789775 w 6858000"/>
                <a:gd name="connsiteY207" fmla="*/ 399864 h 835479"/>
                <a:gd name="connsiteX208" fmla="*/ 3822471 w 6858000"/>
                <a:gd name="connsiteY208" fmla="*/ 384932 h 835479"/>
                <a:gd name="connsiteX209" fmla="*/ 3852618 w 6858000"/>
                <a:gd name="connsiteY209" fmla="*/ 370597 h 835479"/>
                <a:gd name="connsiteX210" fmla="*/ 3852619 w 6858000"/>
                <a:gd name="connsiteY210" fmla="*/ 370597 h 835479"/>
                <a:gd name="connsiteX211" fmla="*/ 3868763 w 6858000"/>
                <a:gd name="connsiteY211" fmla="*/ 371377 h 835479"/>
                <a:gd name="connsiteX212" fmla="*/ 3885336 w 6858000"/>
                <a:gd name="connsiteY212" fmla="*/ 379980 h 835479"/>
                <a:gd name="connsiteX213" fmla="*/ 3852619 w 6858000"/>
                <a:gd name="connsiteY213" fmla="*/ 370597 h 835479"/>
                <a:gd name="connsiteX214" fmla="*/ 3822472 w 6858000"/>
                <a:gd name="connsiteY214" fmla="*/ 384932 h 835479"/>
                <a:gd name="connsiteX215" fmla="*/ 3789776 w 6858000"/>
                <a:gd name="connsiteY215" fmla="*/ 399864 h 835479"/>
                <a:gd name="connsiteX216" fmla="*/ 3789775 w 6858000"/>
                <a:gd name="connsiteY216" fmla="*/ 399864 h 835479"/>
                <a:gd name="connsiteX217" fmla="*/ 3754651 w 6858000"/>
                <a:gd name="connsiteY217" fmla="*/ 393507 h 835479"/>
                <a:gd name="connsiteX218" fmla="*/ 3734837 w 6858000"/>
                <a:gd name="connsiteY218" fmla="*/ 393125 h 835479"/>
                <a:gd name="connsiteX219" fmla="*/ 3680163 w 6858000"/>
                <a:gd name="connsiteY219" fmla="*/ 397173 h 835479"/>
                <a:gd name="connsiteX220" fmla="*/ 3680162 w 6858000"/>
                <a:gd name="connsiteY220" fmla="*/ 397173 h 835479"/>
                <a:gd name="connsiteX221" fmla="*/ 2836171 w 6858000"/>
                <a:gd name="connsiteY221" fmla="*/ 465063 h 835479"/>
                <a:gd name="connsiteX222" fmla="*/ 2848792 w 6858000"/>
                <a:gd name="connsiteY222" fmla="*/ 456372 h 835479"/>
                <a:gd name="connsiteX223" fmla="*/ 2897784 w 6858000"/>
                <a:gd name="connsiteY223" fmla="*/ 440769 h 835479"/>
                <a:gd name="connsiteX224" fmla="*/ 2903549 w 6858000"/>
                <a:gd name="connsiteY224" fmla="*/ 439740 h 835479"/>
                <a:gd name="connsiteX225" fmla="*/ 2914327 w 6858000"/>
                <a:gd name="connsiteY225" fmla="*/ 436466 h 835479"/>
                <a:gd name="connsiteX226" fmla="*/ 2947858 w 6858000"/>
                <a:gd name="connsiteY226" fmla="*/ 431835 h 835479"/>
                <a:gd name="connsiteX227" fmla="*/ 2947861 w 6858000"/>
                <a:gd name="connsiteY227" fmla="*/ 431834 h 835479"/>
                <a:gd name="connsiteX228" fmla="*/ 2947862 w 6858000"/>
                <a:gd name="connsiteY228" fmla="*/ 431834 h 835479"/>
                <a:gd name="connsiteX229" fmla="*/ 2982148 w 6858000"/>
                <a:gd name="connsiteY229" fmla="*/ 435418 h 835479"/>
                <a:gd name="connsiteX230" fmla="*/ 3077401 w 6858000"/>
                <a:gd name="connsiteY230" fmla="*/ 447111 h 835479"/>
                <a:gd name="connsiteX231" fmla="*/ 3172653 w 6858000"/>
                <a:gd name="connsiteY231" fmla="*/ 434656 h 835479"/>
                <a:gd name="connsiteX232" fmla="*/ 3489466 w 6858000"/>
                <a:gd name="connsiteY232" fmla="*/ 387029 h 835479"/>
                <a:gd name="connsiteX233" fmla="*/ 3544712 w 6858000"/>
                <a:gd name="connsiteY233" fmla="*/ 364930 h 835479"/>
                <a:gd name="connsiteX234" fmla="*/ 3574407 w 6858000"/>
                <a:gd name="connsiteY234" fmla="*/ 347308 h 835479"/>
                <a:gd name="connsiteX235" fmla="*/ 3574408 w 6858000"/>
                <a:gd name="connsiteY235" fmla="*/ 347308 h 835479"/>
                <a:gd name="connsiteX236" fmla="*/ 3606817 w 6858000"/>
                <a:gd name="connsiteY236" fmla="*/ 359406 h 835479"/>
                <a:gd name="connsiteX237" fmla="*/ 3630632 w 6858000"/>
                <a:gd name="connsiteY237" fmla="*/ 372932 h 835479"/>
                <a:gd name="connsiteX238" fmla="*/ 3651953 w 6858000"/>
                <a:gd name="connsiteY238" fmla="*/ 388826 h 835479"/>
                <a:gd name="connsiteX239" fmla="*/ 3630631 w 6858000"/>
                <a:gd name="connsiteY239" fmla="*/ 372932 h 835479"/>
                <a:gd name="connsiteX240" fmla="*/ 3606816 w 6858000"/>
                <a:gd name="connsiteY240" fmla="*/ 359406 h 835479"/>
                <a:gd name="connsiteX241" fmla="*/ 3587173 w 6858000"/>
                <a:gd name="connsiteY241" fmla="*/ 349660 h 835479"/>
                <a:gd name="connsiteX242" fmla="*/ 3574407 w 6858000"/>
                <a:gd name="connsiteY242" fmla="*/ 347308 h 835479"/>
                <a:gd name="connsiteX243" fmla="*/ 3562320 w 6858000"/>
                <a:gd name="connsiteY243" fmla="*/ 352387 h 835479"/>
                <a:gd name="connsiteX244" fmla="*/ 3544713 w 6858000"/>
                <a:gd name="connsiteY244" fmla="*/ 364930 h 835479"/>
                <a:gd name="connsiteX245" fmla="*/ 3489467 w 6858000"/>
                <a:gd name="connsiteY245" fmla="*/ 387029 h 835479"/>
                <a:gd name="connsiteX246" fmla="*/ 3172654 w 6858000"/>
                <a:gd name="connsiteY246" fmla="*/ 434656 h 835479"/>
                <a:gd name="connsiteX247" fmla="*/ 3077401 w 6858000"/>
                <a:gd name="connsiteY247" fmla="*/ 447111 h 835479"/>
                <a:gd name="connsiteX248" fmla="*/ 3077400 w 6858000"/>
                <a:gd name="connsiteY248" fmla="*/ 447111 h 835479"/>
                <a:gd name="connsiteX249" fmla="*/ 2982147 w 6858000"/>
                <a:gd name="connsiteY249" fmla="*/ 435418 h 835479"/>
                <a:gd name="connsiteX250" fmla="*/ 2947862 w 6858000"/>
                <a:gd name="connsiteY250" fmla="*/ 431834 h 835479"/>
                <a:gd name="connsiteX251" fmla="*/ 2947858 w 6858000"/>
                <a:gd name="connsiteY251" fmla="*/ 431835 h 835479"/>
                <a:gd name="connsiteX252" fmla="*/ 2903549 w 6858000"/>
                <a:gd name="connsiteY252" fmla="*/ 439740 h 835479"/>
                <a:gd name="connsiteX253" fmla="*/ 2848793 w 6858000"/>
                <a:gd name="connsiteY253" fmla="*/ 456372 h 835479"/>
                <a:gd name="connsiteX254" fmla="*/ 2836172 w 6858000"/>
                <a:gd name="connsiteY254" fmla="*/ 465063 h 835479"/>
                <a:gd name="connsiteX255" fmla="*/ 1268757 w 6858000"/>
                <a:gd name="connsiteY255" fmla="*/ 18376 h 835479"/>
                <a:gd name="connsiteX256" fmla="*/ 1286069 w 6858000"/>
                <a:gd name="connsiteY256" fmla="*/ 23543 h 835479"/>
                <a:gd name="connsiteX257" fmla="*/ 1350627 w 6858000"/>
                <a:gd name="connsiteY257" fmla="*/ 45880 h 835479"/>
                <a:gd name="connsiteX258" fmla="*/ 1413839 w 6858000"/>
                <a:gd name="connsiteY258" fmla="*/ 40286 h 835479"/>
                <a:gd name="connsiteX259" fmla="*/ 1350626 w 6858000"/>
                <a:gd name="connsiteY259" fmla="*/ 45881 h 835479"/>
                <a:gd name="connsiteX260" fmla="*/ 1286068 w 6858000"/>
                <a:gd name="connsiteY260" fmla="*/ 23543 h 835479"/>
                <a:gd name="connsiteX261" fmla="*/ 313532 w 6858000"/>
                <a:gd name="connsiteY261" fmla="*/ 14019 h 835479"/>
                <a:gd name="connsiteX262" fmla="*/ 313533 w 6858000"/>
                <a:gd name="connsiteY262" fmla="*/ 14018 h 835479"/>
                <a:gd name="connsiteX263" fmla="*/ 338870 w 6858000"/>
                <a:gd name="connsiteY263" fmla="*/ 13446 h 835479"/>
                <a:gd name="connsiteX264" fmla="*/ 338902 w 6858000"/>
                <a:gd name="connsiteY264" fmla="*/ 13453 h 835479"/>
                <a:gd name="connsiteX265" fmla="*/ 395639 w 6858000"/>
                <a:gd name="connsiteY265" fmla="*/ 23353 h 835479"/>
                <a:gd name="connsiteX266" fmla="*/ 367327 w 6858000"/>
                <a:gd name="connsiteY266" fmla="*/ 19543 h 835479"/>
                <a:gd name="connsiteX267" fmla="*/ 338902 w 6858000"/>
                <a:gd name="connsiteY267" fmla="*/ 13453 h 835479"/>
                <a:gd name="connsiteX268" fmla="*/ 338869 w 6858000"/>
                <a:gd name="connsiteY268" fmla="*/ 13447 h 835479"/>
                <a:gd name="connsiteX269" fmla="*/ 324057 w 6858000"/>
                <a:gd name="connsiteY269" fmla="*/ 11661 h 835479"/>
                <a:gd name="connsiteX270" fmla="*/ 281567 w 6858000"/>
                <a:gd name="connsiteY270" fmla="*/ 36346 h 835479"/>
                <a:gd name="connsiteX271" fmla="*/ 295414 w 6858000"/>
                <a:gd name="connsiteY271" fmla="*/ 31451 h 835479"/>
                <a:gd name="connsiteX272" fmla="*/ 295414 w 6858000"/>
                <a:gd name="connsiteY272" fmla="*/ 31452 h 835479"/>
                <a:gd name="connsiteX273" fmla="*/ 24485 w 6858000"/>
                <a:gd name="connsiteY273" fmla="*/ 23026 h 835479"/>
                <a:gd name="connsiteX274" fmla="*/ 74128 w 6858000"/>
                <a:gd name="connsiteY274" fmla="*/ 20763 h 835479"/>
                <a:gd name="connsiteX275" fmla="*/ 125860 w 6858000"/>
                <a:gd name="connsiteY275" fmla="*/ 26687 h 835479"/>
                <a:gd name="connsiteX276" fmla="*/ 153386 w 6858000"/>
                <a:gd name="connsiteY276" fmla="*/ 31082 h 835479"/>
                <a:gd name="connsiteX277" fmla="*/ 228943 w 6858000"/>
                <a:gd name="connsiteY277" fmla="*/ 39355 h 835479"/>
                <a:gd name="connsiteX278" fmla="*/ 177270 w 6858000"/>
                <a:gd name="connsiteY278" fmla="*/ 34896 h 835479"/>
                <a:gd name="connsiteX279" fmla="*/ 153386 w 6858000"/>
                <a:gd name="connsiteY279" fmla="*/ 31082 h 835479"/>
                <a:gd name="connsiteX280" fmla="*/ 151568 w 6858000"/>
                <a:gd name="connsiteY280" fmla="*/ 30883 h 835479"/>
                <a:gd name="connsiteX281" fmla="*/ 74128 w 6858000"/>
                <a:gd name="connsiteY281" fmla="*/ 20764 h 835479"/>
                <a:gd name="connsiteX282" fmla="*/ 0 w 6858000"/>
                <a:gd name="connsiteY282" fmla="*/ 29969 h 835479"/>
                <a:gd name="connsiteX283" fmla="*/ 0 w 6858000"/>
                <a:gd name="connsiteY283" fmla="*/ 494077 h 835479"/>
                <a:gd name="connsiteX284" fmla="*/ 2816 w 6858000"/>
                <a:gd name="connsiteY284" fmla="*/ 492950 h 835479"/>
                <a:gd name="connsiteX285" fmla="*/ 63586 w 6858000"/>
                <a:gd name="connsiteY285" fmla="*/ 478851 h 835479"/>
                <a:gd name="connsiteX286" fmla="*/ 176938 w 6858000"/>
                <a:gd name="connsiteY286" fmla="*/ 464945 h 835479"/>
                <a:gd name="connsiteX287" fmla="*/ 200181 w 6858000"/>
                <a:gd name="connsiteY287" fmla="*/ 456943 h 835479"/>
                <a:gd name="connsiteX288" fmla="*/ 340773 w 6858000"/>
                <a:gd name="connsiteY288" fmla="*/ 419031 h 835479"/>
                <a:gd name="connsiteX289" fmla="*/ 453363 w 6858000"/>
                <a:gd name="connsiteY289" fmla="*/ 419796 h 835479"/>
                <a:gd name="connsiteX290" fmla="*/ 462125 w 6858000"/>
                <a:gd name="connsiteY290" fmla="*/ 421510 h 835479"/>
                <a:gd name="connsiteX291" fmla="*/ 505181 w 6858000"/>
                <a:gd name="connsiteY291" fmla="*/ 434082 h 835479"/>
                <a:gd name="connsiteX292" fmla="*/ 571859 w 6858000"/>
                <a:gd name="connsiteY292" fmla="*/ 430654 h 835479"/>
                <a:gd name="connsiteX293" fmla="*/ 617771 w 6858000"/>
                <a:gd name="connsiteY293" fmla="*/ 413317 h 835479"/>
                <a:gd name="connsiteX294" fmla="*/ 674922 w 6858000"/>
                <a:gd name="connsiteY294" fmla="*/ 412555 h 835479"/>
                <a:gd name="connsiteX295" fmla="*/ 740267 w 6858000"/>
                <a:gd name="connsiteY295" fmla="*/ 423414 h 835479"/>
                <a:gd name="connsiteX296" fmla="*/ 769604 w 6858000"/>
                <a:gd name="connsiteY296" fmla="*/ 425700 h 835479"/>
                <a:gd name="connsiteX297" fmla="*/ 850188 w 6858000"/>
                <a:gd name="connsiteY297" fmla="*/ 448180 h 835479"/>
                <a:gd name="connsiteX298" fmla="*/ 898197 w 6858000"/>
                <a:gd name="connsiteY298" fmla="*/ 442656 h 835479"/>
                <a:gd name="connsiteX299" fmla="*/ 945443 w 6858000"/>
                <a:gd name="connsiteY299" fmla="*/ 427796 h 835479"/>
                <a:gd name="connsiteX300" fmla="*/ 975732 w 6858000"/>
                <a:gd name="connsiteY300" fmla="*/ 413507 h 835479"/>
                <a:gd name="connsiteX301" fmla="*/ 1036886 w 6858000"/>
                <a:gd name="connsiteY301" fmla="*/ 403411 h 835479"/>
                <a:gd name="connsiteX302" fmla="*/ 1048124 w 6858000"/>
                <a:gd name="connsiteY302" fmla="*/ 404935 h 835479"/>
                <a:gd name="connsiteX303" fmla="*/ 1230632 w 6858000"/>
                <a:gd name="connsiteY303" fmla="*/ 417509 h 835479"/>
                <a:gd name="connsiteX304" fmla="*/ 1303023 w 6858000"/>
                <a:gd name="connsiteY304" fmla="*/ 437702 h 835479"/>
                <a:gd name="connsiteX305" fmla="*/ 1318455 w 6858000"/>
                <a:gd name="connsiteY305" fmla="*/ 440178 h 835479"/>
                <a:gd name="connsiteX306" fmla="*/ 1472574 w 6858000"/>
                <a:gd name="connsiteY306" fmla="*/ 462849 h 835479"/>
                <a:gd name="connsiteX307" fmla="*/ 1489719 w 6858000"/>
                <a:gd name="connsiteY307" fmla="*/ 463801 h 835479"/>
                <a:gd name="connsiteX308" fmla="*/ 1537536 w 6858000"/>
                <a:gd name="connsiteY308" fmla="*/ 459801 h 835479"/>
                <a:gd name="connsiteX309" fmla="*/ 1650316 w 6858000"/>
                <a:gd name="connsiteY309" fmla="*/ 500950 h 835479"/>
                <a:gd name="connsiteX310" fmla="*/ 1763286 w 6858000"/>
                <a:gd name="connsiteY310" fmla="*/ 515049 h 835479"/>
                <a:gd name="connsiteX311" fmla="*/ 1825392 w 6858000"/>
                <a:gd name="connsiteY311" fmla="*/ 514857 h 835479"/>
                <a:gd name="connsiteX312" fmla="*/ 1869779 w 6858000"/>
                <a:gd name="connsiteY312" fmla="*/ 524955 h 835479"/>
                <a:gd name="connsiteX313" fmla="*/ 1978939 w 6858000"/>
                <a:gd name="connsiteY313" fmla="*/ 555626 h 835479"/>
                <a:gd name="connsiteX314" fmla="*/ 2030377 w 6858000"/>
                <a:gd name="connsiteY314" fmla="*/ 560388 h 835479"/>
                <a:gd name="connsiteX315" fmla="*/ 2085053 w 6858000"/>
                <a:gd name="connsiteY315" fmla="*/ 570677 h 835479"/>
                <a:gd name="connsiteX316" fmla="*/ 2220311 w 6858000"/>
                <a:gd name="connsiteY316" fmla="*/ 616778 h 835479"/>
                <a:gd name="connsiteX317" fmla="*/ 2330805 w 6858000"/>
                <a:gd name="connsiteY317" fmla="*/ 614112 h 835479"/>
                <a:gd name="connsiteX318" fmla="*/ 2401291 w 6858000"/>
                <a:gd name="connsiteY318" fmla="*/ 614682 h 835479"/>
                <a:gd name="connsiteX319" fmla="*/ 2485306 w 6858000"/>
                <a:gd name="connsiteY319" fmla="*/ 629923 h 835479"/>
                <a:gd name="connsiteX320" fmla="*/ 2554078 w 6858000"/>
                <a:gd name="connsiteY320" fmla="*/ 652213 h 835479"/>
                <a:gd name="connsiteX321" fmla="*/ 2649142 w 6858000"/>
                <a:gd name="connsiteY321" fmla="*/ 669930 h 835479"/>
                <a:gd name="connsiteX322" fmla="*/ 2743825 w 6858000"/>
                <a:gd name="connsiteY322" fmla="*/ 704031 h 835479"/>
                <a:gd name="connsiteX323" fmla="*/ 2809929 w 6858000"/>
                <a:gd name="connsiteY323" fmla="*/ 730130 h 835479"/>
                <a:gd name="connsiteX324" fmla="*/ 2901942 w 6858000"/>
                <a:gd name="connsiteY324" fmla="*/ 753181 h 835479"/>
                <a:gd name="connsiteX325" fmla="*/ 3042727 w 6858000"/>
                <a:gd name="connsiteY325" fmla="*/ 769373 h 835479"/>
                <a:gd name="connsiteX326" fmla="*/ 3107499 w 6858000"/>
                <a:gd name="connsiteY326" fmla="*/ 771089 h 835479"/>
                <a:gd name="connsiteX327" fmla="*/ 3209992 w 6858000"/>
                <a:gd name="connsiteY327" fmla="*/ 808998 h 835479"/>
                <a:gd name="connsiteX328" fmla="*/ 3253808 w 6858000"/>
                <a:gd name="connsiteY328" fmla="*/ 827287 h 835479"/>
                <a:gd name="connsiteX329" fmla="*/ 3293243 w 6858000"/>
                <a:gd name="connsiteY329" fmla="*/ 812047 h 835479"/>
                <a:gd name="connsiteX330" fmla="*/ 3318770 w 6858000"/>
                <a:gd name="connsiteY330" fmla="*/ 794520 h 835479"/>
                <a:gd name="connsiteX331" fmla="*/ 3399545 w 6858000"/>
                <a:gd name="connsiteY331" fmla="*/ 809381 h 835479"/>
                <a:gd name="connsiteX332" fmla="*/ 3485274 w 6858000"/>
                <a:gd name="connsiteY332" fmla="*/ 825001 h 835479"/>
                <a:gd name="connsiteX333" fmla="*/ 3546616 w 6858000"/>
                <a:gd name="connsiteY333" fmla="*/ 835479 h 835479"/>
                <a:gd name="connsiteX334" fmla="*/ 3623200 w 6858000"/>
                <a:gd name="connsiteY334" fmla="*/ 827097 h 835479"/>
                <a:gd name="connsiteX335" fmla="*/ 3683590 w 6858000"/>
                <a:gd name="connsiteY335" fmla="*/ 823669 h 835479"/>
                <a:gd name="connsiteX336" fmla="*/ 3732360 w 6858000"/>
                <a:gd name="connsiteY336" fmla="*/ 813953 h 835479"/>
                <a:gd name="connsiteX337" fmla="*/ 3749505 w 6858000"/>
                <a:gd name="connsiteY337" fmla="*/ 808236 h 835479"/>
                <a:gd name="connsiteX338" fmla="*/ 3885337 w 6858000"/>
                <a:gd name="connsiteY338" fmla="*/ 763659 h 835479"/>
                <a:gd name="connsiteX339" fmla="*/ 4030502 w 6858000"/>
                <a:gd name="connsiteY339" fmla="*/ 728034 h 835479"/>
                <a:gd name="connsiteX340" fmla="*/ 4124613 w 6858000"/>
                <a:gd name="connsiteY340" fmla="*/ 750515 h 835479"/>
                <a:gd name="connsiteX341" fmla="*/ 4159666 w 6858000"/>
                <a:gd name="connsiteY341" fmla="*/ 750133 h 835479"/>
                <a:gd name="connsiteX342" fmla="*/ 4320836 w 6858000"/>
                <a:gd name="connsiteY342" fmla="*/ 755277 h 835479"/>
                <a:gd name="connsiteX343" fmla="*/ 4349221 w 6858000"/>
                <a:gd name="connsiteY343" fmla="*/ 760801 h 835479"/>
                <a:gd name="connsiteX344" fmla="*/ 4502578 w 6858000"/>
                <a:gd name="connsiteY344" fmla="*/ 738130 h 835479"/>
                <a:gd name="connsiteX345" fmla="*/ 4558206 w 6858000"/>
                <a:gd name="connsiteY345" fmla="*/ 734320 h 835479"/>
                <a:gd name="connsiteX346" fmla="*/ 4609451 w 6858000"/>
                <a:gd name="connsiteY346" fmla="*/ 728034 h 835479"/>
                <a:gd name="connsiteX347" fmla="*/ 4681082 w 6858000"/>
                <a:gd name="connsiteY347" fmla="*/ 726510 h 835479"/>
                <a:gd name="connsiteX348" fmla="*/ 4755380 w 6858000"/>
                <a:gd name="connsiteY348" fmla="*/ 729368 h 835479"/>
                <a:gd name="connsiteX349" fmla="*/ 4838249 w 6858000"/>
                <a:gd name="connsiteY349" fmla="*/ 728796 h 835479"/>
                <a:gd name="connsiteX350" fmla="*/ 4871018 w 6858000"/>
                <a:gd name="connsiteY350" fmla="*/ 723844 h 835479"/>
                <a:gd name="connsiteX351" fmla="*/ 4959601 w 6858000"/>
                <a:gd name="connsiteY351" fmla="*/ 727272 h 835479"/>
                <a:gd name="connsiteX352" fmla="*/ 5006085 w 6858000"/>
                <a:gd name="connsiteY352" fmla="*/ 721558 h 835479"/>
                <a:gd name="connsiteX353" fmla="*/ 5082669 w 6858000"/>
                <a:gd name="connsiteY353" fmla="*/ 720414 h 835479"/>
                <a:gd name="connsiteX354" fmla="*/ 5107626 w 6858000"/>
                <a:gd name="connsiteY354" fmla="*/ 719079 h 835479"/>
                <a:gd name="connsiteX355" fmla="*/ 5129915 w 6858000"/>
                <a:gd name="connsiteY355" fmla="*/ 718317 h 835479"/>
                <a:gd name="connsiteX356" fmla="*/ 5206307 w 6858000"/>
                <a:gd name="connsiteY356" fmla="*/ 733940 h 835479"/>
                <a:gd name="connsiteX357" fmla="*/ 5274128 w 6858000"/>
                <a:gd name="connsiteY357" fmla="*/ 734892 h 835479"/>
                <a:gd name="connsiteX358" fmla="*/ 5393004 w 6858000"/>
                <a:gd name="connsiteY358" fmla="*/ 747466 h 835479"/>
                <a:gd name="connsiteX359" fmla="*/ 5419294 w 6858000"/>
                <a:gd name="connsiteY359" fmla="*/ 743084 h 835479"/>
                <a:gd name="connsiteX360" fmla="*/ 5501593 w 6858000"/>
                <a:gd name="connsiteY360" fmla="*/ 741370 h 835479"/>
                <a:gd name="connsiteX361" fmla="*/ 5548459 w 6858000"/>
                <a:gd name="connsiteY361" fmla="*/ 740036 h 835479"/>
                <a:gd name="connsiteX362" fmla="*/ 5606371 w 6858000"/>
                <a:gd name="connsiteY362" fmla="*/ 749180 h 835479"/>
                <a:gd name="connsiteX363" fmla="*/ 5706958 w 6858000"/>
                <a:gd name="connsiteY363" fmla="*/ 768611 h 835479"/>
                <a:gd name="connsiteX364" fmla="*/ 5733439 w 6858000"/>
                <a:gd name="connsiteY364" fmla="*/ 771659 h 835479"/>
                <a:gd name="connsiteX365" fmla="*/ 5781829 w 6858000"/>
                <a:gd name="connsiteY365" fmla="*/ 780996 h 835479"/>
                <a:gd name="connsiteX366" fmla="*/ 5790591 w 6858000"/>
                <a:gd name="connsiteY366" fmla="*/ 782710 h 835479"/>
                <a:gd name="connsiteX367" fmla="*/ 5864317 w 6858000"/>
                <a:gd name="connsiteY367" fmla="*/ 806332 h 835479"/>
                <a:gd name="connsiteX368" fmla="*/ 5902609 w 6858000"/>
                <a:gd name="connsiteY368" fmla="*/ 808236 h 835479"/>
                <a:gd name="connsiteX369" fmla="*/ 6012722 w 6858000"/>
                <a:gd name="connsiteY369" fmla="*/ 808428 h 835479"/>
                <a:gd name="connsiteX370" fmla="*/ 6059396 w 6858000"/>
                <a:gd name="connsiteY370" fmla="*/ 804808 h 835479"/>
                <a:gd name="connsiteX371" fmla="*/ 6171604 w 6858000"/>
                <a:gd name="connsiteY371" fmla="*/ 790902 h 835479"/>
                <a:gd name="connsiteX372" fmla="*/ 6242092 w 6858000"/>
                <a:gd name="connsiteY372" fmla="*/ 784044 h 835479"/>
                <a:gd name="connsiteX373" fmla="*/ 6323057 w 6858000"/>
                <a:gd name="connsiteY373" fmla="*/ 773183 h 835479"/>
                <a:gd name="connsiteX374" fmla="*/ 6415832 w 6858000"/>
                <a:gd name="connsiteY374" fmla="*/ 766325 h 835479"/>
                <a:gd name="connsiteX375" fmla="*/ 6584811 w 6858000"/>
                <a:gd name="connsiteY375" fmla="*/ 745560 h 835479"/>
                <a:gd name="connsiteX376" fmla="*/ 6748457 w 6858000"/>
                <a:gd name="connsiteY376" fmla="*/ 724034 h 835479"/>
                <a:gd name="connsiteX377" fmla="*/ 6815515 w 6858000"/>
                <a:gd name="connsiteY377" fmla="*/ 704983 h 835479"/>
                <a:gd name="connsiteX378" fmla="*/ 6858000 w 6858000"/>
                <a:gd name="connsiteY378" fmla="*/ 695283 h 835479"/>
                <a:gd name="connsiteX379" fmla="*/ 6858000 w 6858000"/>
                <a:gd name="connsiteY379" fmla="*/ 456 h 835479"/>
                <a:gd name="connsiteX380" fmla="*/ 1687322 w 6858000"/>
                <a:gd name="connsiteY380" fmla="*/ 456 h 835479"/>
                <a:gd name="connsiteX381" fmla="*/ 1697753 w 6858000"/>
                <a:gd name="connsiteY381" fmla="*/ 10970 h 835479"/>
                <a:gd name="connsiteX382" fmla="*/ 1733188 w 6858000"/>
                <a:gd name="connsiteY382" fmla="*/ 33639 h 835479"/>
                <a:gd name="connsiteX383" fmla="*/ 1833775 w 6858000"/>
                <a:gd name="connsiteY383" fmla="*/ 75360 h 835479"/>
                <a:gd name="connsiteX384" fmla="*/ 1842158 w 6858000"/>
                <a:gd name="connsiteY384" fmla="*/ 82981 h 835479"/>
                <a:gd name="connsiteX385" fmla="*/ 1916454 w 6858000"/>
                <a:gd name="connsiteY385" fmla="*/ 173472 h 835479"/>
                <a:gd name="connsiteX386" fmla="*/ 1933219 w 6858000"/>
                <a:gd name="connsiteY386" fmla="*/ 188902 h 835479"/>
                <a:gd name="connsiteX387" fmla="*/ 1953413 w 6858000"/>
                <a:gd name="connsiteY387" fmla="*/ 212907 h 835479"/>
                <a:gd name="connsiteX388" fmla="*/ 2016469 w 6858000"/>
                <a:gd name="connsiteY388" fmla="*/ 259390 h 835479"/>
                <a:gd name="connsiteX389" fmla="*/ 2094578 w 6858000"/>
                <a:gd name="connsiteY389" fmla="*/ 274249 h 835479"/>
                <a:gd name="connsiteX390" fmla="*/ 2188879 w 6858000"/>
                <a:gd name="connsiteY390" fmla="*/ 296920 h 835479"/>
                <a:gd name="connsiteX391" fmla="*/ 2228314 w 6858000"/>
                <a:gd name="connsiteY391" fmla="*/ 312160 h 835479"/>
                <a:gd name="connsiteX392" fmla="*/ 2334044 w 6858000"/>
                <a:gd name="connsiteY392" fmla="*/ 341117 h 835479"/>
                <a:gd name="connsiteX393" fmla="*/ 2409485 w 6858000"/>
                <a:gd name="connsiteY393" fmla="*/ 365502 h 835479"/>
                <a:gd name="connsiteX394" fmla="*/ 2409487 w 6858000"/>
                <a:gd name="connsiteY394" fmla="*/ 365504 h 835479"/>
                <a:gd name="connsiteX395" fmla="*/ 2463015 w 6858000"/>
                <a:gd name="connsiteY395" fmla="*/ 388434 h 835479"/>
                <a:gd name="connsiteX396" fmla="*/ 2463017 w 6858000"/>
                <a:gd name="connsiteY396" fmla="*/ 388434 h 835479"/>
                <a:gd name="connsiteX397" fmla="*/ 2518262 w 6858000"/>
                <a:gd name="connsiteY397" fmla="*/ 379792 h 835479"/>
                <a:gd name="connsiteX398" fmla="*/ 2518263 w 6858000"/>
                <a:gd name="connsiteY398" fmla="*/ 379791 h 835479"/>
                <a:gd name="connsiteX399" fmla="*/ 2545005 w 6858000"/>
                <a:gd name="connsiteY399" fmla="*/ 376147 h 835479"/>
                <a:gd name="connsiteX400" fmla="*/ 2545006 w 6858000"/>
                <a:gd name="connsiteY400" fmla="*/ 376147 h 835479"/>
                <a:gd name="connsiteX401" fmla="*/ 2571034 w 6858000"/>
                <a:gd name="connsiteY401" fmla="*/ 380361 h 835479"/>
                <a:gd name="connsiteX402" fmla="*/ 2668001 w 6858000"/>
                <a:gd name="connsiteY402" fmla="*/ 453514 h 835479"/>
                <a:gd name="connsiteX403" fmla="*/ 2745348 w 6858000"/>
                <a:gd name="connsiteY403" fmla="*/ 501904 h 835479"/>
                <a:gd name="connsiteX404" fmla="*/ 2745351 w 6858000"/>
                <a:gd name="connsiteY404" fmla="*/ 501906 h 835479"/>
                <a:gd name="connsiteX405" fmla="*/ 2778005 w 6858000"/>
                <a:gd name="connsiteY405" fmla="*/ 507825 h 835479"/>
                <a:gd name="connsiteX406" fmla="*/ 2785439 w 6858000"/>
                <a:gd name="connsiteY406" fmla="*/ 507405 h 835479"/>
                <a:gd name="connsiteX407" fmla="*/ 2811779 w 6858000"/>
                <a:gd name="connsiteY407" fmla="*/ 497326 h 835479"/>
                <a:gd name="connsiteX408" fmla="*/ 2811786 w 6858000"/>
                <a:gd name="connsiteY408" fmla="*/ 497322 h 835479"/>
                <a:gd name="connsiteX409" fmla="*/ 2811786 w 6858000"/>
                <a:gd name="connsiteY409" fmla="*/ 497323 h 835479"/>
                <a:gd name="connsiteX410" fmla="*/ 2811779 w 6858000"/>
                <a:gd name="connsiteY410" fmla="*/ 497326 h 835479"/>
                <a:gd name="connsiteX411" fmla="*/ 2793022 w 6858000"/>
                <a:gd name="connsiteY411" fmla="*/ 506976 h 835479"/>
                <a:gd name="connsiteX412" fmla="*/ 2785439 w 6858000"/>
                <a:gd name="connsiteY412" fmla="*/ 507405 h 835479"/>
                <a:gd name="connsiteX413" fmla="*/ 2782304 w 6858000"/>
                <a:gd name="connsiteY413" fmla="*/ 508605 h 835479"/>
                <a:gd name="connsiteX414" fmla="*/ 2778005 w 6858000"/>
                <a:gd name="connsiteY414" fmla="*/ 507825 h 835479"/>
                <a:gd name="connsiteX415" fmla="*/ 2770757 w 6858000"/>
                <a:gd name="connsiteY415" fmla="*/ 508235 h 835479"/>
                <a:gd name="connsiteX416" fmla="*/ 2745351 w 6858000"/>
                <a:gd name="connsiteY416" fmla="*/ 501906 h 835479"/>
                <a:gd name="connsiteX417" fmla="*/ 2745347 w 6858000"/>
                <a:gd name="connsiteY417" fmla="*/ 501904 h 835479"/>
                <a:gd name="connsiteX418" fmla="*/ 2668000 w 6858000"/>
                <a:gd name="connsiteY418" fmla="*/ 453514 h 835479"/>
                <a:gd name="connsiteX419" fmla="*/ 2571033 w 6858000"/>
                <a:gd name="connsiteY419" fmla="*/ 380361 h 835479"/>
                <a:gd name="connsiteX420" fmla="*/ 2545006 w 6858000"/>
                <a:gd name="connsiteY420" fmla="*/ 376147 h 835479"/>
                <a:gd name="connsiteX421" fmla="*/ 2518264 w 6858000"/>
                <a:gd name="connsiteY421" fmla="*/ 379791 h 835479"/>
                <a:gd name="connsiteX422" fmla="*/ 2518262 w 6858000"/>
                <a:gd name="connsiteY422" fmla="*/ 379792 h 835479"/>
                <a:gd name="connsiteX423" fmla="*/ 2490550 w 6858000"/>
                <a:gd name="connsiteY423" fmla="*/ 386372 h 835479"/>
                <a:gd name="connsiteX424" fmla="*/ 2463017 w 6858000"/>
                <a:gd name="connsiteY424" fmla="*/ 388434 h 835479"/>
                <a:gd name="connsiteX425" fmla="*/ 2463016 w 6858000"/>
                <a:gd name="connsiteY425" fmla="*/ 388434 h 835479"/>
                <a:gd name="connsiteX426" fmla="*/ 2463015 w 6858000"/>
                <a:gd name="connsiteY426" fmla="*/ 388434 h 835479"/>
                <a:gd name="connsiteX427" fmla="*/ 2435912 w 6858000"/>
                <a:gd name="connsiteY427" fmla="*/ 382603 h 835479"/>
                <a:gd name="connsiteX428" fmla="*/ 2409487 w 6858000"/>
                <a:gd name="connsiteY428" fmla="*/ 365504 h 835479"/>
                <a:gd name="connsiteX429" fmla="*/ 2409484 w 6858000"/>
                <a:gd name="connsiteY429" fmla="*/ 365502 h 835479"/>
                <a:gd name="connsiteX430" fmla="*/ 2334043 w 6858000"/>
                <a:gd name="connsiteY430" fmla="*/ 341117 h 835479"/>
                <a:gd name="connsiteX431" fmla="*/ 2228313 w 6858000"/>
                <a:gd name="connsiteY431" fmla="*/ 312160 h 835479"/>
                <a:gd name="connsiteX432" fmla="*/ 2188878 w 6858000"/>
                <a:gd name="connsiteY432" fmla="*/ 296920 h 835479"/>
                <a:gd name="connsiteX433" fmla="*/ 2094577 w 6858000"/>
                <a:gd name="connsiteY433" fmla="*/ 274249 h 835479"/>
                <a:gd name="connsiteX434" fmla="*/ 2016468 w 6858000"/>
                <a:gd name="connsiteY434" fmla="*/ 259390 h 835479"/>
                <a:gd name="connsiteX435" fmla="*/ 1953412 w 6858000"/>
                <a:gd name="connsiteY435" fmla="*/ 212907 h 835479"/>
                <a:gd name="connsiteX436" fmla="*/ 1933218 w 6858000"/>
                <a:gd name="connsiteY436" fmla="*/ 188902 h 835479"/>
                <a:gd name="connsiteX437" fmla="*/ 1916453 w 6858000"/>
                <a:gd name="connsiteY437" fmla="*/ 173472 h 835479"/>
                <a:gd name="connsiteX438" fmla="*/ 1842157 w 6858000"/>
                <a:gd name="connsiteY438" fmla="*/ 82981 h 835479"/>
                <a:gd name="connsiteX439" fmla="*/ 1833774 w 6858000"/>
                <a:gd name="connsiteY439" fmla="*/ 75360 h 835479"/>
                <a:gd name="connsiteX440" fmla="*/ 1733187 w 6858000"/>
                <a:gd name="connsiteY440" fmla="*/ 33639 h 835479"/>
                <a:gd name="connsiteX441" fmla="*/ 1697752 w 6858000"/>
                <a:gd name="connsiteY441" fmla="*/ 10971 h 835479"/>
                <a:gd name="connsiteX442" fmla="*/ 1687320 w 6858000"/>
                <a:gd name="connsiteY442" fmla="*/ 456 h 835479"/>
                <a:gd name="connsiteX443" fmla="*/ 916806 w 6858000"/>
                <a:gd name="connsiteY443" fmla="*/ 456 h 835479"/>
                <a:gd name="connsiteX444" fmla="*/ 927155 w 6858000"/>
                <a:gd name="connsiteY444" fmla="*/ 9636 h 835479"/>
                <a:gd name="connsiteX445" fmla="*/ 1097087 w 6858000"/>
                <a:gd name="connsiteY445" fmla="*/ 6016 h 835479"/>
                <a:gd name="connsiteX446" fmla="*/ 1123185 w 6858000"/>
                <a:gd name="connsiteY446" fmla="*/ 1634 h 835479"/>
                <a:gd name="connsiteX447" fmla="*/ 1184028 w 6858000"/>
                <a:gd name="connsiteY447" fmla="*/ 26353 h 835479"/>
                <a:gd name="connsiteX448" fmla="*/ 1123184 w 6858000"/>
                <a:gd name="connsiteY448" fmla="*/ 1635 h 835479"/>
                <a:gd name="connsiteX449" fmla="*/ 1097086 w 6858000"/>
                <a:gd name="connsiteY449" fmla="*/ 6017 h 835479"/>
                <a:gd name="connsiteX450" fmla="*/ 927154 w 6858000"/>
                <a:gd name="connsiteY450" fmla="*/ 9637 h 835479"/>
                <a:gd name="connsiteX451" fmla="*/ 916804 w 6858000"/>
                <a:gd name="connsiteY451" fmla="*/ 456 h 835479"/>
                <a:gd name="connsiteX452" fmla="*/ 578772 w 6858000"/>
                <a:gd name="connsiteY452" fmla="*/ 456 h 835479"/>
                <a:gd name="connsiteX453" fmla="*/ 556046 w 6858000"/>
                <a:gd name="connsiteY453" fmla="*/ 6589 h 835479"/>
                <a:gd name="connsiteX454" fmla="*/ 517850 w 6858000"/>
                <a:gd name="connsiteY454" fmla="*/ 15506 h 835479"/>
                <a:gd name="connsiteX455" fmla="*/ 556047 w 6858000"/>
                <a:gd name="connsiteY455" fmla="*/ 6588 h 835479"/>
                <a:gd name="connsiteX456" fmla="*/ 578770 w 6858000"/>
                <a:gd name="connsiteY456" fmla="*/ 456 h 835479"/>
                <a:gd name="connsiteX457" fmla="*/ 0 w 6858000"/>
                <a:gd name="connsiteY457" fmla="*/ 456 h 835479"/>
                <a:gd name="connsiteX458" fmla="*/ 0 w 6858000"/>
                <a:gd name="connsiteY458" fmla="*/ 20445 h 835479"/>
                <a:gd name="connsiteX459" fmla="*/ 0 w 6858000"/>
                <a:gd name="connsiteY459" fmla="*/ 29969 h 83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</a:cxnLst>
              <a:rect l="l" t="t" r="r" b="b"/>
              <a:pathLst>
                <a:path w="6858000" h="835479">
                  <a:moveTo>
                    <a:pt x="6564619" y="468946"/>
                  </a:moveTo>
                  <a:lnTo>
                    <a:pt x="6564620" y="468946"/>
                  </a:lnTo>
                  <a:cubicBezTo>
                    <a:pt x="6575478" y="479233"/>
                    <a:pt x="6582146" y="485329"/>
                    <a:pt x="6588625" y="491425"/>
                  </a:cubicBezTo>
                  <a:lnTo>
                    <a:pt x="6625224" y="508047"/>
                  </a:lnTo>
                  <a:lnTo>
                    <a:pt x="6662539" y="500953"/>
                  </a:lnTo>
                  <a:lnTo>
                    <a:pt x="6662540" y="500952"/>
                  </a:lnTo>
                  <a:lnTo>
                    <a:pt x="6662543" y="500951"/>
                  </a:lnTo>
                  <a:lnTo>
                    <a:pt x="6683026" y="489501"/>
                  </a:lnTo>
                  <a:lnTo>
                    <a:pt x="6702975" y="486354"/>
                  </a:lnTo>
                  <a:lnTo>
                    <a:pt x="6702976" y="486354"/>
                  </a:lnTo>
                  <a:cubicBezTo>
                    <a:pt x="6716168" y="486759"/>
                    <a:pt x="6729218" y="491903"/>
                    <a:pt x="6742552" y="500190"/>
                  </a:cubicBezTo>
                  <a:lnTo>
                    <a:pt x="6742554" y="500191"/>
                  </a:lnTo>
                  <a:lnTo>
                    <a:pt x="6812061" y="519668"/>
                  </a:lnTo>
                  <a:lnTo>
                    <a:pt x="6776799" y="514894"/>
                  </a:lnTo>
                  <a:lnTo>
                    <a:pt x="6742554" y="500191"/>
                  </a:lnTo>
                  <a:lnTo>
                    <a:pt x="6742551" y="500190"/>
                  </a:lnTo>
                  <a:lnTo>
                    <a:pt x="6702975" y="486354"/>
                  </a:lnTo>
                  <a:lnTo>
                    <a:pt x="6662543" y="500951"/>
                  </a:lnTo>
                  <a:lnTo>
                    <a:pt x="6662541" y="500952"/>
                  </a:lnTo>
                  <a:lnTo>
                    <a:pt x="6662539" y="500953"/>
                  </a:lnTo>
                  <a:lnTo>
                    <a:pt x="6645551" y="508036"/>
                  </a:lnTo>
                  <a:lnTo>
                    <a:pt x="6625224" y="508047"/>
                  </a:lnTo>
                  <a:lnTo>
                    <a:pt x="6625223" y="508047"/>
                  </a:lnTo>
                  <a:cubicBezTo>
                    <a:pt x="6611340" y="505951"/>
                    <a:pt x="6597577" y="499903"/>
                    <a:pt x="6588624" y="491425"/>
                  </a:cubicBezTo>
                  <a:close/>
                  <a:moveTo>
                    <a:pt x="6438980" y="549267"/>
                  </a:moveTo>
                  <a:lnTo>
                    <a:pt x="6463839" y="529336"/>
                  </a:lnTo>
                  <a:lnTo>
                    <a:pt x="6463848" y="529334"/>
                  </a:lnTo>
                  <a:lnTo>
                    <a:pt x="6513011" y="515538"/>
                  </a:lnTo>
                  <a:lnTo>
                    <a:pt x="6546193" y="496733"/>
                  </a:lnTo>
                  <a:lnTo>
                    <a:pt x="6546194" y="496733"/>
                  </a:lnTo>
                  <a:lnTo>
                    <a:pt x="6521803" y="513071"/>
                  </a:lnTo>
                  <a:lnTo>
                    <a:pt x="6513011" y="515538"/>
                  </a:lnTo>
                  <a:lnTo>
                    <a:pt x="6508051" y="518349"/>
                  </a:lnTo>
                  <a:lnTo>
                    <a:pt x="6463848" y="529334"/>
                  </a:lnTo>
                  <a:lnTo>
                    <a:pt x="6463840" y="529336"/>
                  </a:lnTo>
                  <a:cubicBezTo>
                    <a:pt x="6451649" y="532288"/>
                    <a:pt x="6444076" y="539765"/>
                    <a:pt x="6438980" y="549267"/>
                  </a:cubicBezTo>
                  <a:close/>
                  <a:moveTo>
                    <a:pt x="6365203" y="635242"/>
                  </a:moveTo>
                  <a:lnTo>
                    <a:pt x="6387909" y="633959"/>
                  </a:lnTo>
                  <a:lnTo>
                    <a:pt x="6391548" y="632195"/>
                  </a:lnTo>
                  <a:lnTo>
                    <a:pt x="6407331" y="624541"/>
                  </a:lnTo>
                  <a:lnTo>
                    <a:pt x="6407332" y="624541"/>
                  </a:lnTo>
                  <a:lnTo>
                    <a:pt x="6391548" y="632195"/>
                  </a:lnTo>
                  <a:lnTo>
                    <a:pt x="6387909" y="633961"/>
                  </a:lnTo>
                  <a:close/>
                  <a:moveTo>
                    <a:pt x="4221390" y="396172"/>
                  </a:moveTo>
                  <a:lnTo>
                    <a:pt x="4221391" y="396172"/>
                  </a:lnTo>
                  <a:cubicBezTo>
                    <a:pt x="4232060" y="396934"/>
                    <a:pt x="4243872" y="397124"/>
                    <a:pt x="4253014" y="401888"/>
                  </a:cubicBezTo>
                  <a:cubicBezTo>
                    <a:pt x="4277401" y="414081"/>
                    <a:pt x="4300070" y="429701"/>
                    <a:pt x="4324645" y="441704"/>
                  </a:cubicBezTo>
                  <a:lnTo>
                    <a:pt x="4363890" y="450658"/>
                  </a:lnTo>
                  <a:lnTo>
                    <a:pt x="4482003" y="449896"/>
                  </a:lnTo>
                  <a:cubicBezTo>
                    <a:pt x="4546775" y="447228"/>
                    <a:pt x="4612499" y="446656"/>
                    <a:pt x="4659173" y="389886"/>
                  </a:cubicBezTo>
                  <a:cubicBezTo>
                    <a:pt x="4662985" y="385314"/>
                    <a:pt x="4671175" y="382646"/>
                    <a:pt x="4677654" y="381884"/>
                  </a:cubicBezTo>
                  <a:cubicBezTo>
                    <a:pt x="4707563" y="378265"/>
                    <a:pt x="4738234" y="377883"/>
                    <a:pt x="4767763" y="371977"/>
                  </a:cubicBezTo>
                  <a:cubicBezTo>
                    <a:pt x="4779574" y="369596"/>
                    <a:pt x="4790386" y="368787"/>
                    <a:pt x="4800482" y="370668"/>
                  </a:cubicBezTo>
                  <a:lnTo>
                    <a:pt x="4800483" y="370668"/>
                  </a:lnTo>
                  <a:cubicBezTo>
                    <a:pt x="4810580" y="372549"/>
                    <a:pt x="4819963" y="377122"/>
                    <a:pt x="4828916" y="385504"/>
                  </a:cubicBezTo>
                  <a:lnTo>
                    <a:pt x="4863342" y="407685"/>
                  </a:lnTo>
                  <a:lnTo>
                    <a:pt x="4889274" y="415214"/>
                  </a:lnTo>
                  <a:lnTo>
                    <a:pt x="4912167" y="413509"/>
                  </a:lnTo>
                  <a:cubicBezTo>
                    <a:pt x="4919977" y="411794"/>
                    <a:pt x="4927121" y="411437"/>
                    <a:pt x="4933803" y="412107"/>
                  </a:cubicBezTo>
                  <a:lnTo>
                    <a:pt x="4933804" y="412107"/>
                  </a:lnTo>
                  <a:lnTo>
                    <a:pt x="4952672" y="416866"/>
                  </a:lnTo>
                  <a:lnTo>
                    <a:pt x="4957452" y="419659"/>
                  </a:lnTo>
                  <a:lnTo>
                    <a:pt x="4961455" y="420937"/>
                  </a:lnTo>
                  <a:cubicBezTo>
                    <a:pt x="4970096" y="425448"/>
                    <a:pt x="4978393" y="431154"/>
                    <a:pt x="4987037" y="436941"/>
                  </a:cubicBezTo>
                  <a:cubicBezTo>
                    <a:pt x="5003801" y="448180"/>
                    <a:pt x="5022852" y="462278"/>
                    <a:pt x="5041521" y="463420"/>
                  </a:cubicBezTo>
                  <a:lnTo>
                    <a:pt x="5041527" y="463422"/>
                  </a:lnTo>
                  <a:lnTo>
                    <a:pt x="5064789" y="468043"/>
                  </a:lnTo>
                  <a:lnTo>
                    <a:pt x="5070584" y="470217"/>
                  </a:lnTo>
                  <a:lnTo>
                    <a:pt x="5072375" y="470636"/>
                  </a:lnTo>
                  <a:lnTo>
                    <a:pt x="5087443" y="476540"/>
                  </a:lnTo>
                  <a:lnTo>
                    <a:pt x="5133219" y="489567"/>
                  </a:lnTo>
                  <a:lnTo>
                    <a:pt x="5133224" y="489569"/>
                  </a:lnTo>
                  <a:lnTo>
                    <a:pt x="5166112" y="482853"/>
                  </a:lnTo>
                  <a:lnTo>
                    <a:pt x="5166113" y="482853"/>
                  </a:lnTo>
                  <a:cubicBezTo>
                    <a:pt x="5167637" y="482091"/>
                    <a:pt x="5169780" y="482663"/>
                    <a:pt x="5172090" y="483545"/>
                  </a:cubicBezTo>
                  <a:lnTo>
                    <a:pt x="5179067" y="486091"/>
                  </a:lnTo>
                  <a:lnTo>
                    <a:pt x="5229432" y="485925"/>
                  </a:lnTo>
                  <a:lnTo>
                    <a:pt x="5243613" y="478254"/>
                  </a:lnTo>
                  <a:lnTo>
                    <a:pt x="5272795" y="462468"/>
                  </a:lnTo>
                  <a:cubicBezTo>
                    <a:pt x="5285440" y="450823"/>
                    <a:pt x="5298594" y="443117"/>
                    <a:pt x="5312287" y="438565"/>
                  </a:cubicBezTo>
                  <a:lnTo>
                    <a:pt x="5321350" y="437509"/>
                  </a:lnTo>
                  <a:lnTo>
                    <a:pt x="5326162" y="435035"/>
                  </a:lnTo>
                  <a:lnTo>
                    <a:pt x="5355013" y="433589"/>
                  </a:lnTo>
                  <a:lnTo>
                    <a:pt x="5355014" y="433589"/>
                  </a:lnTo>
                  <a:cubicBezTo>
                    <a:pt x="5364882" y="434238"/>
                    <a:pt x="5375002" y="435941"/>
                    <a:pt x="5385384" y="438465"/>
                  </a:cubicBezTo>
                  <a:cubicBezTo>
                    <a:pt x="5398721" y="441704"/>
                    <a:pt x="5412057" y="443990"/>
                    <a:pt x="5425582" y="446656"/>
                  </a:cubicBezTo>
                  <a:cubicBezTo>
                    <a:pt x="5443870" y="450466"/>
                    <a:pt x="5462351" y="454468"/>
                    <a:pt x="5480637" y="458278"/>
                  </a:cubicBezTo>
                  <a:lnTo>
                    <a:pt x="5507667" y="462803"/>
                  </a:lnTo>
                  <a:lnTo>
                    <a:pt x="5531691" y="452184"/>
                  </a:lnTo>
                  <a:lnTo>
                    <a:pt x="5531692" y="452183"/>
                  </a:lnTo>
                  <a:cubicBezTo>
                    <a:pt x="5537599" y="445133"/>
                    <a:pt x="5542648" y="441941"/>
                    <a:pt x="5547577" y="442037"/>
                  </a:cubicBezTo>
                  <a:lnTo>
                    <a:pt x="5547578" y="442037"/>
                  </a:lnTo>
                  <a:cubicBezTo>
                    <a:pt x="5552507" y="442132"/>
                    <a:pt x="5557317" y="445514"/>
                    <a:pt x="5562746" y="451610"/>
                  </a:cubicBezTo>
                  <a:cubicBezTo>
                    <a:pt x="5600467" y="494284"/>
                    <a:pt x="5646189" y="520954"/>
                    <a:pt x="5704483" y="522858"/>
                  </a:cubicBezTo>
                  <a:cubicBezTo>
                    <a:pt x="5716485" y="523241"/>
                    <a:pt x="5728678" y="525906"/>
                    <a:pt x="5740488" y="528765"/>
                  </a:cubicBezTo>
                  <a:cubicBezTo>
                    <a:pt x="5747728" y="530479"/>
                    <a:pt x="5756493" y="532385"/>
                    <a:pt x="5760873" y="537529"/>
                  </a:cubicBezTo>
                  <a:cubicBezTo>
                    <a:pt x="5794974" y="576772"/>
                    <a:pt x="5837457" y="604015"/>
                    <a:pt x="5883751" y="625924"/>
                  </a:cubicBezTo>
                  <a:lnTo>
                    <a:pt x="5883755" y="625926"/>
                  </a:lnTo>
                  <a:lnTo>
                    <a:pt x="5935945" y="643829"/>
                  </a:lnTo>
                  <a:lnTo>
                    <a:pt x="5935949" y="643830"/>
                  </a:lnTo>
                  <a:lnTo>
                    <a:pt x="5993289" y="640211"/>
                  </a:lnTo>
                  <a:lnTo>
                    <a:pt x="5993290" y="640210"/>
                  </a:lnTo>
                  <a:cubicBezTo>
                    <a:pt x="6004530" y="639068"/>
                    <a:pt x="6017484" y="639259"/>
                    <a:pt x="6026439" y="633735"/>
                  </a:cubicBezTo>
                  <a:cubicBezTo>
                    <a:pt x="6054824" y="616397"/>
                    <a:pt x="6082257" y="597729"/>
                    <a:pt x="6108737" y="577534"/>
                  </a:cubicBezTo>
                  <a:cubicBezTo>
                    <a:pt x="6120073" y="568866"/>
                    <a:pt x="6126883" y="563913"/>
                    <a:pt x="6133313" y="563843"/>
                  </a:cubicBezTo>
                  <a:lnTo>
                    <a:pt x="6133314" y="563843"/>
                  </a:lnTo>
                  <a:lnTo>
                    <a:pt x="6143189" y="567542"/>
                  </a:lnTo>
                  <a:lnTo>
                    <a:pt x="6155599" y="579438"/>
                  </a:lnTo>
                  <a:lnTo>
                    <a:pt x="6155602" y="579440"/>
                  </a:lnTo>
                  <a:cubicBezTo>
                    <a:pt x="6175797" y="601729"/>
                    <a:pt x="6200944" y="613349"/>
                    <a:pt x="6228756" y="618111"/>
                  </a:cubicBezTo>
                  <a:lnTo>
                    <a:pt x="6361539" y="635448"/>
                  </a:lnTo>
                  <a:lnTo>
                    <a:pt x="6361538" y="635448"/>
                  </a:lnTo>
                  <a:cubicBezTo>
                    <a:pt x="6317150" y="631828"/>
                    <a:pt x="6272763" y="625542"/>
                    <a:pt x="6228755" y="618111"/>
                  </a:cubicBezTo>
                  <a:cubicBezTo>
                    <a:pt x="6200943" y="613349"/>
                    <a:pt x="6175796" y="601729"/>
                    <a:pt x="6155601" y="579440"/>
                  </a:cubicBezTo>
                  <a:lnTo>
                    <a:pt x="6155599" y="579438"/>
                  </a:lnTo>
                  <a:lnTo>
                    <a:pt x="6133314" y="563843"/>
                  </a:lnTo>
                  <a:lnTo>
                    <a:pt x="6108738" y="577534"/>
                  </a:lnTo>
                  <a:cubicBezTo>
                    <a:pt x="6082258" y="597729"/>
                    <a:pt x="6054825" y="616397"/>
                    <a:pt x="6026440" y="633735"/>
                  </a:cubicBezTo>
                  <a:cubicBezTo>
                    <a:pt x="6017485" y="639259"/>
                    <a:pt x="6004531" y="639068"/>
                    <a:pt x="5993291" y="640210"/>
                  </a:cubicBezTo>
                  <a:lnTo>
                    <a:pt x="5993289" y="640211"/>
                  </a:lnTo>
                  <a:lnTo>
                    <a:pt x="5964476" y="643664"/>
                  </a:lnTo>
                  <a:lnTo>
                    <a:pt x="5935949" y="643830"/>
                  </a:lnTo>
                  <a:lnTo>
                    <a:pt x="5935948" y="643830"/>
                  </a:lnTo>
                  <a:lnTo>
                    <a:pt x="5935945" y="643829"/>
                  </a:lnTo>
                  <a:lnTo>
                    <a:pt x="5909350" y="636949"/>
                  </a:lnTo>
                  <a:lnTo>
                    <a:pt x="5883755" y="625926"/>
                  </a:lnTo>
                  <a:lnTo>
                    <a:pt x="5883750" y="625924"/>
                  </a:lnTo>
                  <a:cubicBezTo>
                    <a:pt x="5837456" y="604015"/>
                    <a:pt x="5794973" y="576772"/>
                    <a:pt x="5760872" y="537529"/>
                  </a:cubicBezTo>
                  <a:cubicBezTo>
                    <a:pt x="5756492" y="532385"/>
                    <a:pt x="5747727" y="530479"/>
                    <a:pt x="5740487" y="528765"/>
                  </a:cubicBezTo>
                  <a:cubicBezTo>
                    <a:pt x="5728677" y="525906"/>
                    <a:pt x="5716484" y="523241"/>
                    <a:pt x="5704482" y="522858"/>
                  </a:cubicBezTo>
                  <a:cubicBezTo>
                    <a:pt x="5646188" y="520954"/>
                    <a:pt x="5600466" y="494284"/>
                    <a:pt x="5562745" y="451610"/>
                  </a:cubicBezTo>
                  <a:lnTo>
                    <a:pt x="5547577" y="442037"/>
                  </a:lnTo>
                  <a:lnTo>
                    <a:pt x="5531693" y="452183"/>
                  </a:lnTo>
                  <a:lnTo>
                    <a:pt x="5531691" y="452184"/>
                  </a:lnTo>
                  <a:lnTo>
                    <a:pt x="5520421" y="460582"/>
                  </a:lnTo>
                  <a:lnTo>
                    <a:pt x="5507667" y="462803"/>
                  </a:lnTo>
                  <a:lnTo>
                    <a:pt x="5507666" y="462803"/>
                  </a:lnTo>
                  <a:cubicBezTo>
                    <a:pt x="5498831" y="462755"/>
                    <a:pt x="5489496" y="460183"/>
                    <a:pt x="5480636" y="458278"/>
                  </a:cubicBezTo>
                  <a:cubicBezTo>
                    <a:pt x="5462350" y="454468"/>
                    <a:pt x="5443869" y="450466"/>
                    <a:pt x="5425581" y="446656"/>
                  </a:cubicBezTo>
                  <a:cubicBezTo>
                    <a:pt x="5412056" y="443990"/>
                    <a:pt x="5398720" y="441704"/>
                    <a:pt x="5385383" y="438465"/>
                  </a:cubicBezTo>
                  <a:lnTo>
                    <a:pt x="5355013" y="433589"/>
                  </a:lnTo>
                  <a:lnTo>
                    <a:pt x="5321350" y="437509"/>
                  </a:lnTo>
                  <a:lnTo>
                    <a:pt x="5272796" y="462468"/>
                  </a:lnTo>
                  <a:lnTo>
                    <a:pt x="5243613" y="478254"/>
                  </a:lnTo>
                  <a:lnTo>
                    <a:pt x="5229433" y="485925"/>
                  </a:lnTo>
                  <a:cubicBezTo>
                    <a:pt x="5213597" y="489759"/>
                    <a:pt x="5196594" y="489711"/>
                    <a:pt x="5179067" y="486091"/>
                  </a:cubicBezTo>
                  <a:lnTo>
                    <a:pt x="5179066" y="486091"/>
                  </a:lnTo>
                  <a:cubicBezTo>
                    <a:pt x="5176875" y="485615"/>
                    <a:pt x="5174399" y="484425"/>
                    <a:pt x="5172089" y="483545"/>
                  </a:cubicBezTo>
                  <a:lnTo>
                    <a:pt x="5166113" y="482853"/>
                  </a:lnTo>
                  <a:lnTo>
                    <a:pt x="5133224" y="489569"/>
                  </a:lnTo>
                  <a:lnTo>
                    <a:pt x="5133223" y="489569"/>
                  </a:lnTo>
                  <a:lnTo>
                    <a:pt x="5133219" y="489567"/>
                  </a:lnTo>
                  <a:lnTo>
                    <a:pt x="5102460" y="482424"/>
                  </a:lnTo>
                  <a:lnTo>
                    <a:pt x="5087443" y="476540"/>
                  </a:lnTo>
                  <a:lnTo>
                    <a:pt x="5087422" y="476534"/>
                  </a:lnTo>
                  <a:lnTo>
                    <a:pt x="5070584" y="470217"/>
                  </a:lnTo>
                  <a:lnTo>
                    <a:pt x="5041527" y="463422"/>
                  </a:lnTo>
                  <a:lnTo>
                    <a:pt x="5041520" y="463420"/>
                  </a:lnTo>
                  <a:cubicBezTo>
                    <a:pt x="5022851" y="462278"/>
                    <a:pt x="5003800" y="448180"/>
                    <a:pt x="4987036" y="436941"/>
                  </a:cubicBezTo>
                  <a:lnTo>
                    <a:pt x="4957452" y="419659"/>
                  </a:lnTo>
                  <a:lnTo>
                    <a:pt x="4933804" y="412107"/>
                  </a:lnTo>
                  <a:lnTo>
                    <a:pt x="4912168" y="413509"/>
                  </a:lnTo>
                  <a:cubicBezTo>
                    <a:pt x="4904357" y="415271"/>
                    <a:pt x="4896713" y="415783"/>
                    <a:pt x="4889275" y="415214"/>
                  </a:cubicBezTo>
                  <a:lnTo>
                    <a:pt x="4889274" y="415214"/>
                  </a:lnTo>
                  <a:lnTo>
                    <a:pt x="4867613" y="410436"/>
                  </a:lnTo>
                  <a:lnTo>
                    <a:pt x="4863342" y="407685"/>
                  </a:lnTo>
                  <a:lnTo>
                    <a:pt x="4857316" y="405935"/>
                  </a:lnTo>
                  <a:cubicBezTo>
                    <a:pt x="4847213" y="400792"/>
                    <a:pt x="4837702" y="393791"/>
                    <a:pt x="4828915" y="385504"/>
                  </a:cubicBezTo>
                  <a:lnTo>
                    <a:pt x="4800482" y="370668"/>
                  </a:lnTo>
                  <a:lnTo>
                    <a:pt x="4767764" y="371977"/>
                  </a:lnTo>
                  <a:cubicBezTo>
                    <a:pt x="4738235" y="377883"/>
                    <a:pt x="4707564" y="378265"/>
                    <a:pt x="4677655" y="381884"/>
                  </a:cubicBezTo>
                  <a:cubicBezTo>
                    <a:pt x="4671176" y="382646"/>
                    <a:pt x="4662986" y="385314"/>
                    <a:pt x="4659174" y="389886"/>
                  </a:cubicBezTo>
                  <a:cubicBezTo>
                    <a:pt x="4612500" y="446656"/>
                    <a:pt x="4546776" y="447228"/>
                    <a:pt x="4482004" y="449896"/>
                  </a:cubicBezTo>
                  <a:cubicBezTo>
                    <a:pt x="4442761" y="451610"/>
                    <a:pt x="4403325" y="451610"/>
                    <a:pt x="4363890" y="450658"/>
                  </a:cubicBezTo>
                  <a:lnTo>
                    <a:pt x="4363889" y="450658"/>
                  </a:lnTo>
                  <a:cubicBezTo>
                    <a:pt x="4350553" y="450466"/>
                    <a:pt x="4336456" y="447418"/>
                    <a:pt x="4324644" y="441704"/>
                  </a:cubicBezTo>
                  <a:cubicBezTo>
                    <a:pt x="4300069" y="429701"/>
                    <a:pt x="4277400" y="414081"/>
                    <a:pt x="4253013" y="401888"/>
                  </a:cubicBezTo>
                  <a:close/>
                  <a:moveTo>
                    <a:pt x="4165382" y="392362"/>
                  </a:moveTo>
                  <a:lnTo>
                    <a:pt x="4165383" y="392362"/>
                  </a:lnTo>
                  <a:lnTo>
                    <a:pt x="4192387" y="396267"/>
                  </a:lnTo>
                  <a:lnTo>
                    <a:pt x="4192386" y="396267"/>
                  </a:lnTo>
                  <a:cubicBezTo>
                    <a:pt x="4182766" y="396363"/>
                    <a:pt x="4173479" y="395791"/>
                    <a:pt x="4165382" y="392362"/>
                  </a:cubicBezTo>
                  <a:close/>
                  <a:moveTo>
                    <a:pt x="3885337" y="379980"/>
                  </a:moveTo>
                  <a:lnTo>
                    <a:pt x="3885338" y="379980"/>
                  </a:lnTo>
                  <a:lnTo>
                    <a:pt x="3885341" y="379982"/>
                  </a:lnTo>
                  <a:lnTo>
                    <a:pt x="3962157" y="411865"/>
                  </a:lnTo>
                  <a:lnTo>
                    <a:pt x="3962159" y="411865"/>
                  </a:lnTo>
                  <a:lnTo>
                    <a:pt x="4043837" y="396173"/>
                  </a:lnTo>
                  <a:lnTo>
                    <a:pt x="4043838" y="396172"/>
                  </a:lnTo>
                  <a:cubicBezTo>
                    <a:pt x="4063841" y="387409"/>
                    <a:pt x="4083701" y="382027"/>
                    <a:pt x="4103824" y="381051"/>
                  </a:cubicBezTo>
                  <a:lnTo>
                    <a:pt x="4103825" y="381051"/>
                  </a:lnTo>
                  <a:lnTo>
                    <a:pt x="4134255" y="383018"/>
                  </a:lnTo>
                  <a:lnTo>
                    <a:pt x="4165381" y="392362"/>
                  </a:lnTo>
                  <a:lnTo>
                    <a:pt x="4103825" y="381051"/>
                  </a:lnTo>
                  <a:lnTo>
                    <a:pt x="4043839" y="396172"/>
                  </a:lnTo>
                  <a:lnTo>
                    <a:pt x="4043837" y="396173"/>
                  </a:lnTo>
                  <a:lnTo>
                    <a:pt x="4002409" y="409475"/>
                  </a:lnTo>
                  <a:lnTo>
                    <a:pt x="3962159" y="411865"/>
                  </a:lnTo>
                  <a:lnTo>
                    <a:pt x="3962158" y="411865"/>
                  </a:lnTo>
                  <a:lnTo>
                    <a:pt x="3962157" y="411865"/>
                  </a:lnTo>
                  <a:lnTo>
                    <a:pt x="3923124" y="402361"/>
                  </a:lnTo>
                  <a:lnTo>
                    <a:pt x="3885341" y="379982"/>
                  </a:lnTo>
                  <a:close/>
                  <a:moveTo>
                    <a:pt x="3669899" y="394577"/>
                  </a:moveTo>
                  <a:lnTo>
                    <a:pt x="3680163" y="397173"/>
                  </a:lnTo>
                  <a:lnTo>
                    <a:pt x="3734836" y="393125"/>
                  </a:lnTo>
                  <a:lnTo>
                    <a:pt x="3734837" y="393125"/>
                  </a:lnTo>
                  <a:cubicBezTo>
                    <a:pt x="3741315" y="392173"/>
                    <a:pt x="3749125" y="390839"/>
                    <a:pt x="3754652" y="393507"/>
                  </a:cubicBezTo>
                  <a:lnTo>
                    <a:pt x="3789775" y="399864"/>
                  </a:lnTo>
                  <a:lnTo>
                    <a:pt x="3822471" y="384932"/>
                  </a:lnTo>
                  <a:cubicBezTo>
                    <a:pt x="3831901" y="377884"/>
                    <a:pt x="3842045" y="372264"/>
                    <a:pt x="3852618" y="370597"/>
                  </a:cubicBezTo>
                  <a:lnTo>
                    <a:pt x="3852619" y="370597"/>
                  </a:lnTo>
                  <a:lnTo>
                    <a:pt x="3868763" y="371377"/>
                  </a:lnTo>
                  <a:lnTo>
                    <a:pt x="3885336" y="379980"/>
                  </a:lnTo>
                  <a:lnTo>
                    <a:pt x="3852619" y="370597"/>
                  </a:lnTo>
                  <a:lnTo>
                    <a:pt x="3822472" y="384932"/>
                  </a:lnTo>
                  <a:cubicBezTo>
                    <a:pt x="3811613" y="393124"/>
                    <a:pt x="3800896" y="398269"/>
                    <a:pt x="3789776" y="399864"/>
                  </a:cubicBezTo>
                  <a:lnTo>
                    <a:pt x="3789775" y="399864"/>
                  </a:lnTo>
                  <a:cubicBezTo>
                    <a:pt x="3778654" y="401460"/>
                    <a:pt x="3767129" y="399507"/>
                    <a:pt x="3754651" y="393507"/>
                  </a:cubicBezTo>
                  <a:lnTo>
                    <a:pt x="3734837" y="393125"/>
                  </a:lnTo>
                  <a:lnTo>
                    <a:pt x="3680163" y="397173"/>
                  </a:lnTo>
                  <a:lnTo>
                    <a:pt x="3680162" y="397173"/>
                  </a:lnTo>
                  <a:close/>
                  <a:moveTo>
                    <a:pt x="2836171" y="465063"/>
                  </a:moveTo>
                  <a:lnTo>
                    <a:pt x="2848792" y="456372"/>
                  </a:lnTo>
                  <a:cubicBezTo>
                    <a:pt x="2865009" y="451372"/>
                    <a:pt x="2881306" y="445515"/>
                    <a:pt x="2897784" y="440769"/>
                  </a:cubicBezTo>
                  <a:lnTo>
                    <a:pt x="2903549" y="439740"/>
                  </a:lnTo>
                  <a:lnTo>
                    <a:pt x="2914327" y="436466"/>
                  </a:lnTo>
                  <a:lnTo>
                    <a:pt x="2947858" y="431835"/>
                  </a:lnTo>
                  <a:lnTo>
                    <a:pt x="2947861" y="431834"/>
                  </a:lnTo>
                  <a:lnTo>
                    <a:pt x="2947862" y="431834"/>
                  </a:lnTo>
                  <a:cubicBezTo>
                    <a:pt x="2959156" y="431465"/>
                    <a:pt x="2970575" y="432465"/>
                    <a:pt x="2982148" y="435418"/>
                  </a:cubicBezTo>
                  <a:lnTo>
                    <a:pt x="3077401" y="447111"/>
                  </a:lnTo>
                  <a:lnTo>
                    <a:pt x="3172653" y="434656"/>
                  </a:lnTo>
                  <a:cubicBezTo>
                    <a:pt x="3276479" y="408747"/>
                    <a:pt x="3380304" y="381315"/>
                    <a:pt x="3489466" y="387029"/>
                  </a:cubicBezTo>
                  <a:cubicBezTo>
                    <a:pt x="3507562" y="387981"/>
                    <a:pt x="3529089" y="376360"/>
                    <a:pt x="3544712" y="364930"/>
                  </a:cubicBezTo>
                  <a:cubicBezTo>
                    <a:pt x="3559667" y="354072"/>
                    <a:pt x="3566811" y="348213"/>
                    <a:pt x="3574407" y="347308"/>
                  </a:cubicBezTo>
                  <a:lnTo>
                    <a:pt x="3574408" y="347308"/>
                  </a:lnTo>
                  <a:cubicBezTo>
                    <a:pt x="3582004" y="346403"/>
                    <a:pt x="3590053" y="350452"/>
                    <a:pt x="3606817" y="359406"/>
                  </a:cubicBezTo>
                  <a:cubicBezTo>
                    <a:pt x="3614819" y="363788"/>
                    <a:pt x="3624725" y="366454"/>
                    <a:pt x="3630632" y="372932"/>
                  </a:cubicBezTo>
                  <a:lnTo>
                    <a:pt x="3651953" y="388826"/>
                  </a:lnTo>
                  <a:lnTo>
                    <a:pt x="3630631" y="372932"/>
                  </a:lnTo>
                  <a:cubicBezTo>
                    <a:pt x="3624724" y="366454"/>
                    <a:pt x="3614818" y="363788"/>
                    <a:pt x="3606816" y="359406"/>
                  </a:cubicBezTo>
                  <a:cubicBezTo>
                    <a:pt x="3598434" y="354929"/>
                    <a:pt x="3592231" y="351678"/>
                    <a:pt x="3587173" y="349660"/>
                  </a:cubicBezTo>
                  <a:lnTo>
                    <a:pt x="3574407" y="347308"/>
                  </a:lnTo>
                  <a:lnTo>
                    <a:pt x="3562320" y="352387"/>
                  </a:lnTo>
                  <a:cubicBezTo>
                    <a:pt x="3557715" y="355322"/>
                    <a:pt x="3552190" y="359501"/>
                    <a:pt x="3544713" y="364930"/>
                  </a:cubicBezTo>
                  <a:cubicBezTo>
                    <a:pt x="3529090" y="376360"/>
                    <a:pt x="3507563" y="387981"/>
                    <a:pt x="3489467" y="387029"/>
                  </a:cubicBezTo>
                  <a:cubicBezTo>
                    <a:pt x="3380305" y="381315"/>
                    <a:pt x="3276480" y="408747"/>
                    <a:pt x="3172654" y="434656"/>
                  </a:cubicBezTo>
                  <a:cubicBezTo>
                    <a:pt x="3140649" y="442658"/>
                    <a:pt x="3109025" y="446896"/>
                    <a:pt x="3077401" y="447111"/>
                  </a:cubicBezTo>
                  <a:lnTo>
                    <a:pt x="3077400" y="447111"/>
                  </a:lnTo>
                  <a:cubicBezTo>
                    <a:pt x="3045776" y="447325"/>
                    <a:pt x="3014152" y="443515"/>
                    <a:pt x="2982147" y="435418"/>
                  </a:cubicBezTo>
                  <a:lnTo>
                    <a:pt x="2947862" y="431834"/>
                  </a:lnTo>
                  <a:lnTo>
                    <a:pt x="2947858" y="431835"/>
                  </a:lnTo>
                  <a:lnTo>
                    <a:pt x="2903549" y="439740"/>
                  </a:lnTo>
                  <a:lnTo>
                    <a:pt x="2848793" y="456372"/>
                  </a:lnTo>
                  <a:cubicBezTo>
                    <a:pt x="2844316" y="457705"/>
                    <a:pt x="2839982" y="460991"/>
                    <a:pt x="2836172" y="465063"/>
                  </a:cubicBezTo>
                  <a:close/>
                  <a:moveTo>
                    <a:pt x="1268757" y="18376"/>
                  </a:moveTo>
                  <a:cubicBezTo>
                    <a:pt x="1275401" y="18828"/>
                    <a:pt x="1281688" y="20400"/>
                    <a:pt x="1286069" y="23543"/>
                  </a:cubicBezTo>
                  <a:cubicBezTo>
                    <a:pt x="1306929" y="38116"/>
                    <a:pt x="1328552" y="44356"/>
                    <a:pt x="1350627" y="45880"/>
                  </a:cubicBezTo>
                  <a:lnTo>
                    <a:pt x="1413839" y="40286"/>
                  </a:lnTo>
                  <a:lnTo>
                    <a:pt x="1350626" y="45881"/>
                  </a:lnTo>
                  <a:cubicBezTo>
                    <a:pt x="1328551" y="44356"/>
                    <a:pt x="1306929" y="38117"/>
                    <a:pt x="1286068" y="23543"/>
                  </a:cubicBezTo>
                  <a:close/>
                  <a:moveTo>
                    <a:pt x="313532" y="14019"/>
                  </a:moveTo>
                  <a:lnTo>
                    <a:pt x="313533" y="14018"/>
                  </a:lnTo>
                  <a:cubicBezTo>
                    <a:pt x="316389" y="9826"/>
                    <a:pt x="330298" y="12112"/>
                    <a:pt x="338870" y="13446"/>
                  </a:cubicBezTo>
                  <a:lnTo>
                    <a:pt x="338902" y="13453"/>
                  </a:lnTo>
                  <a:lnTo>
                    <a:pt x="395639" y="23353"/>
                  </a:lnTo>
                  <a:lnTo>
                    <a:pt x="367327" y="19543"/>
                  </a:lnTo>
                  <a:lnTo>
                    <a:pt x="338902" y="13453"/>
                  </a:lnTo>
                  <a:lnTo>
                    <a:pt x="338869" y="13447"/>
                  </a:lnTo>
                  <a:cubicBezTo>
                    <a:pt x="334583" y="12780"/>
                    <a:pt x="328963" y="11875"/>
                    <a:pt x="324057" y="11661"/>
                  </a:cubicBezTo>
                  <a:close/>
                  <a:moveTo>
                    <a:pt x="281567" y="36346"/>
                  </a:moveTo>
                  <a:lnTo>
                    <a:pt x="295414" y="31451"/>
                  </a:lnTo>
                  <a:lnTo>
                    <a:pt x="295414" y="31452"/>
                  </a:lnTo>
                  <a:close/>
                  <a:moveTo>
                    <a:pt x="24485" y="23026"/>
                  </a:moveTo>
                  <a:lnTo>
                    <a:pt x="74128" y="20763"/>
                  </a:lnTo>
                  <a:cubicBezTo>
                    <a:pt x="91491" y="21686"/>
                    <a:pt x="108702" y="23996"/>
                    <a:pt x="125860" y="26687"/>
                  </a:cubicBezTo>
                  <a:lnTo>
                    <a:pt x="153386" y="31082"/>
                  </a:lnTo>
                  <a:lnTo>
                    <a:pt x="228943" y="39355"/>
                  </a:lnTo>
                  <a:lnTo>
                    <a:pt x="177270" y="34896"/>
                  </a:lnTo>
                  <a:lnTo>
                    <a:pt x="153386" y="31082"/>
                  </a:lnTo>
                  <a:lnTo>
                    <a:pt x="151568" y="30883"/>
                  </a:lnTo>
                  <a:cubicBezTo>
                    <a:pt x="125875" y="26653"/>
                    <a:pt x="100173" y="22148"/>
                    <a:pt x="74128" y="20764"/>
                  </a:cubicBezTo>
                  <a:close/>
                  <a:moveTo>
                    <a:pt x="0" y="29969"/>
                  </a:moveTo>
                  <a:lnTo>
                    <a:pt x="0" y="494077"/>
                  </a:lnTo>
                  <a:lnTo>
                    <a:pt x="2816" y="492950"/>
                  </a:lnTo>
                  <a:cubicBezTo>
                    <a:pt x="21485" y="484568"/>
                    <a:pt x="43011" y="481900"/>
                    <a:pt x="63586" y="478851"/>
                  </a:cubicBezTo>
                  <a:cubicBezTo>
                    <a:pt x="101307" y="473327"/>
                    <a:pt x="139218" y="469897"/>
                    <a:pt x="176938" y="464945"/>
                  </a:cubicBezTo>
                  <a:cubicBezTo>
                    <a:pt x="184940" y="463801"/>
                    <a:pt x="194084" y="461707"/>
                    <a:pt x="200181" y="456943"/>
                  </a:cubicBezTo>
                  <a:cubicBezTo>
                    <a:pt x="241900" y="424938"/>
                    <a:pt x="292578" y="415985"/>
                    <a:pt x="340773" y="419031"/>
                  </a:cubicBezTo>
                  <a:cubicBezTo>
                    <a:pt x="378685" y="421320"/>
                    <a:pt x="415834" y="423034"/>
                    <a:pt x="453363" y="419796"/>
                  </a:cubicBezTo>
                  <a:cubicBezTo>
                    <a:pt x="456221" y="419604"/>
                    <a:pt x="460031" y="419986"/>
                    <a:pt x="462125" y="421510"/>
                  </a:cubicBezTo>
                  <a:cubicBezTo>
                    <a:pt x="475080" y="431606"/>
                    <a:pt x="488606" y="432368"/>
                    <a:pt x="505181" y="434082"/>
                  </a:cubicBezTo>
                  <a:cubicBezTo>
                    <a:pt x="528614" y="436560"/>
                    <a:pt x="550140" y="434844"/>
                    <a:pt x="571859" y="430654"/>
                  </a:cubicBezTo>
                  <a:cubicBezTo>
                    <a:pt x="587671" y="427606"/>
                    <a:pt x="603672" y="421320"/>
                    <a:pt x="617771" y="413317"/>
                  </a:cubicBezTo>
                  <a:cubicBezTo>
                    <a:pt x="637391" y="402077"/>
                    <a:pt x="656254" y="397697"/>
                    <a:pt x="674922" y="412555"/>
                  </a:cubicBezTo>
                  <a:cubicBezTo>
                    <a:pt x="695115" y="428368"/>
                    <a:pt x="717976" y="422844"/>
                    <a:pt x="740267" y="423414"/>
                  </a:cubicBezTo>
                  <a:cubicBezTo>
                    <a:pt x="749981" y="423606"/>
                    <a:pt x="760269" y="423224"/>
                    <a:pt x="769604" y="425700"/>
                  </a:cubicBezTo>
                  <a:cubicBezTo>
                    <a:pt x="796654" y="432750"/>
                    <a:pt x="822755" y="443418"/>
                    <a:pt x="850188" y="448180"/>
                  </a:cubicBezTo>
                  <a:cubicBezTo>
                    <a:pt x="865429" y="450847"/>
                    <a:pt x="882383" y="446084"/>
                    <a:pt x="898197" y="442656"/>
                  </a:cubicBezTo>
                  <a:cubicBezTo>
                    <a:pt x="914199" y="439036"/>
                    <a:pt x="930010" y="433512"/>
                    <a:pt x="945443" y="427796"/>
                  </a:cubicBezTo>
                  <a:cubicBezTo>
                    <a:pt x="955919" y="423986"/>
                    <a:pt x="967349" y="420366"/>
                    <a:pt x="975732" y="413507"/>
                  </a:cubicBezTo>
                  <a:cubicBezTo>
                    <a:pt x="994784" y="397887"/>
                    <a:pt x="1014405" y="395219"/>
                    <a:pt x="1036886" y="403411"/>
                  </a:cubicBezTo>
                  <a:cubicBezTo>
                    <a:pt x="1040314" y="404745"/>
                    <a:pt x="1044314" y="404745"/>
                    <a:pt x="1048124" y="404935"/>
                  </a:cubicBezTo>
                  <a:cubicBezTo>
                    <a:pt x="1109090" y="408935"/>
                    <a:pt x="1170050" y="411413"/>
                    <a:pt x="1230632" y="417509"/>
                  </a:cubicBezTo>
                  <a:cubicBezTo>
                    <a:pt x="1255205" y="419986"/>
                    <a:pt x="1278828" y="430844"/>
                    <a:pt x="1303023" y="437702"/>
                  </a:cubicBezTo>
                  <a:cubicBezTo>
                    <a:pt x="1307977" y="439036"/>
                    <a:pt x="1313503" y="441132"/>
                    <a:pt x="1318455" y="440178"/>
                  </a:cubicBezTo>
                  <a:cubicBezTo>
                    <a:pt x="1372367" y="430654"/>
                    <a:pt x="1422853" y="444560"/>
                    <a:pt x="1472574" y="462849"/>
                  </a:cubicBezTo>
                  <a:cubicBezTo>
                    <a:pt x="1477716" y="464755"/>
                    <a:pt x="1484003" y="464183"/>
                    <a:pt x="1489719" y="463801"/>
                  </a:cubicBezTo>
                  <a:cubicBezTo>
                    <a:pt x="1505723" y="462469"/>
                    <a:pt x="1523058" y="455801"/>
                    <a:pt x="1537536" y="459801"/>
                  </a:cubicBezTo>
                  <a:cubicBezTo>
                    <a:pt x="1576018" y="470851"/>
                    <a:pt x="1614119" y="484186"/>
                    <a:pt x="1650316" y="500950"/>
                  </a:cubicBezTo>
                  <a:cubicBezTo>
                    <a:pt x="1687085" y="517905"/>
                    <a:pt x="1721184" y="532193"/>
                    <a:pt x="1763286" y="515049"/>
                  </a:cubicBezTo>
                  <a:cubicBezTo>
                    <a:pt x="1781193" y="507808"/>
                    <a:pt x="1804815" y="512953"/>
                    <a:pt x="1825392" y="514857"/>
                  </a:cubicBezTo>
                  <a:cubicBezTo>
                    <a:pt x="1840440" y="516381"/>
                    <a:pt x="1854919" y="524955"/>
                    <a:pt x="1869779" y="524955"/>
                  </a:cubicBezTo>
                  <a:cubicBezTo>
                    <a:pt x="1909407" y="524955"/>
                    <a:pt x="1944648" y="535051"/>
                    <a:pt x="1978939" y="555626"/>
                  </a:cubicBezTo>
                  <a:cubicBezTo>
                    <a:pt x="1992278" y="563626"/>
                    <a:pt x="2013042" y="558292"/>
                    <a:pt x="2030377" y="560388"/>
                  </a:cubicBezTo>
                  <a:cubicBezTo>
                    <a:pt x="2048667" y="562864"/>
                    <a:pt x="2067524" y="565150"/>
                    <a:pt x="2085053" y="570677"/>
                  </a:cubicBezTo>
                  <a:cubicBezTo>
                    <a:pt x="2130392" y="585155"/>
                    <a:pt x="2175162" y="601538"/>
                    <a:pt x="2220311" y="616778"/>
                  </a:cubicBezTo>
                  <a:cubicBezTo>
                    <a:pt x="2257458" y="629353"/>
                    <a:pt x="2294038" y="619446"/>
                    <a:pt x="2330805" y="614112"/>
                  </a:cubicBezTo>
                  <a:cubicBezTo>
                    <a:pt x="2353858" y="610682"/>
                    <a:pt x="2375382" y="602490"/>
                    <a:pt x="2401291" y="614682"/>
                  </a:cubicBezTo>
                  <a:cubicBezTo>
                    <a:pt x="2426058" y="626304"/>
                    <a:pt x="2457491" y="623636"/>
                    <a:pt x="2485306" y="629923"/>
                  </a:cubicBezTo>
                  <a:cubicBezTo>
                    <a:pt x="2508741" y="635257"/>
                    <a:pt x="2531408" y="643831"/>
                    <a:pt x="2554078" y="652213"/>
                  </a:cubicBezTo>
                  <a:cubicBezTo>
                    <a:pt x="2584941" y="663644"/>
                    <a:pt x="2615420" y="675644"/>
                    <a:pt x="2649142" y="669930"/>
                  </a:cubicBezTo>
                  <a:cubicBezTo>
                    <a:pt x="2687435" y="663452"/>
                    <a:pt x="2713722" y="687836"/>
                    <a:pt x="2743825" y="704031"/>
                  </a:cubicBezTo>
                  <a:cubicBezTo>
                    <a:pt x="2764589" y="715079"/>
                    <a:pt x="2787258" y="723272"/>
                    <a:pt x="2809929" y="730130"/>
                  </a:cubicBezTo>
                  <a:cubicBezTo>
                    <a:pt x="2840218" y="739084"/>
                    <a:pt x="2871461" y="744418"/>
                    <a:pt x="2901942" y="753181"/>
                  </a:cubicBezTo>
                  <a:cubicBezTo>
                    <a:pt x="2948046" y="766325"/>
                    <a:pt x="2994721" y="776613"/>
                    <a:pt x="3042727" y="769373"/>
                  </a:cubicBezTo>
                  <a:cubicBezTo>
                    <a:pt x="3064826" y="766135"/>
                    <a:pt x="3085402" y="766325"/>
                    <a:pt x="3107499" y="771089"/>
                  </a:cubicBezTo>
                  <a:cubicBezTo>
                    <a:pt x="3143694" y="778899"/>
                    <a:pt x="3180843" y="779852"/>
                    <a:pt x="3209992" y="808998"/>
                  </a:cubicBezTo>
                  <a:cubicBezTo>
                    <a:pt x="3220279" y="819287"/>
                    <a:pt x="3238757" y="821953"/>
                    <a:pt x="3253808" y="827287"/>
                  </a:cubicBezTo>
                  <a:cubicBezTo>
                    <a:pt x="3271144" y="833575"/>
                    <a:pt x="3283907" y="830335"/>
                    <a:pt x="3293243" y="812047"/>
                  </a:cubicBezTo>
                  <a:cubicBezTo>
                    <a:pt x="3297433" y="803856"/>
                    <a:pt x="3309436" y="795854"/>
                    <a:pt x="3318770" y="794520"/>
                  </a:cubicBezTo>
                  <a:cubicBezTo>
                    <a:pt x="3346775" y="790520"/>
                    <a:pt x="3372494" y="796426"/>
                    <a:pt x="3399545" y="809381"/>
                  </a:cubicBezTo>
                  <a:cubicBezTo>
                    <a:pt x="3424882" y="821573"/>
                    <a:pt x="3456507" y="820239"/>
                    <a:pt x="3485274" y="825001"/>
                  </a:cubicBezTo>
                  <a:cubicBezTo>
                    <a:pt x="3505656" y="828431"/>
                    <a:pt x="3526041" y="835479"/>
                    <a:pt x="3546616" y="835479"/>
                  </a:cubicBezTo>
                  <a:cubicBezTo>
                    <a:pt x="3572145" y="835479"/>
                    <a:pt x="3597481" y="829383"/>
                    <a:pt x="3623200" y="827097"/>
                  </a:cubicBezTo>
                  <a:cubicBezTo>
                    <a:pt x="3643203" y="825193"/>
                    <a:pt x="3663588" y="825955"/>
                    <a:pt x="3683590" y="823669"/>
                  </a:cubicBezTo>
                  <a:cubicBezTo>
                    <a:pt x="3699975" y="821953"/>
                    <a:pt x="3716167" y="817573"/>
                    <a:pt x="3732360" y="813953"/>
                  </a:cubicBezTo>
                  <a:cubicBezTo>
                    <a:pt x="3738266" y="812619"/>
                    <a:pt x="3744172" y="807474"/>
                    <a:pt x="3749505" y="808236"/>
                  </a:cubicBezTo>
                  <a:cubicBezTo>
                    <a:pt x="3802466" y="816429"/>
                    <a:pt x="3840568" y="779852"/>
                    <a:pt x="3885337" y="763659"/>
                  </a:cubicBezTo>
                  <a:cubicBezTo>
                    <a:pt x="3932393" y="746512"/>
                    <a:pt x="3977924" y="720224"/>
                    <a:pt x="4030502" y="728034"/>
                  </a:cubicBezTo>
                  <a:cubicBezTo>
                    <a:pt x="4062317" y="732796"/>
                    <a:pt x="4092988" y="743846"/>
                    <a:pt x="4124613" y="750515"/>
                  </a:cubicBezTo>
                  <a:cubicBezTo>
                    <a:pt x="4135853" y="752801"/>
                    <a:pt x="4148426" y="752419"/>
                    <a:pt x="4159666" y="750133"/>
                  </a:cubicBezTo>
                  <a:cubicBezTo>
                    <a:pt x="4213960" y="739654"/>
                    <a:pt x="4267492" y="738130"/>
                    <a:pt x="4320836" y="755277"/>
                  </a:cubicBezTo>
                  <a:cubicBezTo>
                    <a:pt x="4329978" y="758135"/>
                    <a:pt x="4339694" y="760801"/>
                    <a:pt x="4349221" y="760801"/>
                  </a:cubicBezTo>
                  <a:cubicBezTo>
                    <a:pt x="4401418" y="760801"/>
                    <a:pt x="4452664" y="756801"/>
                    <a:pt x="4502578" y="738130"/>
                  </a:cubicBezTo>
                  <a:cubicBezTo>
                    <a:pt x="4519342" y="731844"/>
                    <a:pt x="4539727" y="735844"/>
                    <a:pt x="4558206" y="734320"/>
                  </a:cubicBezTo>
                  <a:cubicBezTo>
                    <a:pt x="4575350" y="732988"/>
                    <a:pt x="4592877" y="732416"/>
                    <a:pt x="4609451" y="728034"/>
                  </a:cubicBezTo>
                  <a:cubicBezTo>
                    <a:pt x="4633646" y="721558"/>
                    <a:pt x="4656125" y="720796"/>
                    <a:pt x="4681082" y="726510"/>
                  </a:cubicBezTo>
                  <a:cubicBezTo>
                    <a:pt x="4704894" y="731844"/>
                    <a:pt x="4730613" y="729178"/>
                    <a:pt x="4755380" y="729368"/>
                  </a:cubicBezTo>
                  <a:cubicBezTo>
                    <a:pt x="4783003" y="729558"/>
                    <a:pt x="4810626" y="729748"/>
                    <a:pt x="4838249" y="728796"/>
                  </a:cubicBezTo>
                  <a:cubicBezTo>
                    <a:pt x="4849299" y="728416"/>
                    <a:pt x="4861872" y="720796"/>
                    <a:pt x="4871018" y="723844"/>
                  </a:cubicBezTo>
                  <a:cubicBezTo>
                    <a:pt x="4900545" y="734130"/>
                    <a:pt x="4930074" y="721748"/>
                    <a:pt x="4959601" y="727272"/>
                  </a:cubicBezTo>
                  <a:cubicBezTo>
                    <a:pt x="4974081" y="730130"/>
                    <a:pt x="4990464" y="722320"/>
                    <a:pt x="5006085" y="721558"/>
                  </a:cubicBezTo>
                  <a:cubicBezTo>
                    <a:pt x="5031613" y="720224"/>
                    <a:pt x="5057140" y="720796"/>
                    <a:pt x="5082669" y="720414"/>
                  </a:cubicBezTo>
                  <a:cubicBezTo>
                    <a:pt x="5091051" y="720224"/>
                    <a:pt x="5099244" y="719462"/>
                    <a:pt x="5107626" y="719079"/>
                  </a:cubicBezTo>
                  <a:cubicBezTo>
                    <a:pt x="5115056" y="718699"/>
                    <a:pt x="5122866" y="716985"/>
                    <a:pt x="5129915" y="718317"/>
                  </a:cubicBezTo>
                  <a:cubicBezTo>
                    <a:pt x="5155444" y="723082"/>
                    <a:pt x="5180590" y="730892"/>
                    <a:pt x="5206307" y="733940"/>
                  </a:cubicBezTo>
                  <a:cubicBezTo>
                    <a:pt x="5228596" y="736606"/>
                    <a:pt x="5251649" y="732988"/>
                    <a:pt x="5274128" y="734892"/>
                  </a:cubicBezTo>
                  <a:cubicBezTo>
                    <a:pt x="5313753" y="738130"/>
                    <a:pt x="5353378" y="743846"/>
                    <a:pt x="5393004" y="747466"/>
                  </a:cubicBezTo>
                  <a:cubicBezTo>
                    <a:pt x="5401578" y="748228"/>
                    <a:pt x="5410530" y="743464"/>
                    <a:pt x="5419294" y="743084"/>
                  </a:cubicBezTo>
                  <a:cubicBezTo>
                    <a:pt x="5446727" y="742132"/>
                    <a:pt x="5474160" y="741940"/>
                    <a:pt x="5501593" y="741370"/>
                  </a:cubicBezTo>
                  <a:cubicBezTo>
                    <a:pt x="5517214" y="741178"/>
                    <a:pt x="5533026" y="741750"/>
                    <a:pt x="5548459" y="740036"/>
                  </a:cubicBezTo>
                  <a:cubicBezTo>
                    <a:pt x="5568841" y="737750"/>
                    <a:pt x="5587320" y="734320"/>
                    <a:pt x="5606371" y="749180"/>
                  </a:cubicBezTo>
                  <a:cubicBezTo>
                    <a:pt x="5635710" y="772231"/>
                    <a:pt x="5673049" y="763277"/>
                    <a:pt x="5706958" y="768611"/>
                  </a:cubicBezTo>
                  <a:cubicBezTo>
                    <a:pt x="5715722" y="769945"/>
                    <a:pt x="5724677" y="770135"/>
                    <a:pt x="5733439" y="771659"/>
                  </a:cubicBezTo>
                  <a:cubicBezTo>
                    <a:pt x="5749633" y="774517"/>
                    <a:pt x="5765634" y="777755"/>
                    <a:pt x="5781829" y="780996"/>
                  </a:cubicBezTo>
                  <a:cubicBezTo>
                    <a:pt x="5784685" y="781566"/>
                    <a:pt x="5787923" y="781758"/>
                    <a:pt x="5790591" y="782710"/>
                  </a:cubicBezTo>
                  <a:cubicBezTo>
                    <a:pt x="5815168" y="790710"/>
                    <a:pt x="5839360" y="799854"/>
                    <a:pt x="5864317" y="806332"/>
                  </a:cubicBezTo>
                  <a:cubicBezTo>
                    <a:pt x="5876510" y="809571"/>
                    <a:pt x="5890036" y="809953"/>
                    <a:pt x="5902609" y="808236"/>
                  </a:cubicBezTo>
                  <a:cubicBezTo>
                    <a:pt x="5939376" y="803284"/>
                    <a:pt x="5975763" y="801188"/>
                    <a:pt x="6012722" y="808428"/>
                  </a:cubicBezTo>
                  <a:cubicBezTo>
                    <a:pt x="6027391" y="811285"/>
                    <a:pt x="6043775" y="806522"/>
                    <a:pt x="6059396" y="804808"/>
                  </a:cubicBezTo>
                  <a:cubicBezTo>
                    <a:pt x="6096735" y="800236"/>
                    <a:pt x="6134074" y="795282"/>
                    <a:pt x="6171604" y="790902"/>
                  </a:cubicBezTo>
                  <a:cubicBezTo>
                    <a:pt x="6195036" y="788234"/>
                    <a:pt x="6218659" y="786710"/>
                    <a:pt x="6242092" y="784044"/>
                  </a:cubicBezTo>
                  <a:cubicBezTo>
                    <a:pt x="6269143" y="780804"/>
                    <a:pt x="6296004" y="775851"/>
                    <a:pt x="6323057" y="773183"/>
                  </a:cubicBezTo>
                  <a:cubicBezTo>
                    <a:pt x="6353918" y="770135"/>
                    <a:pt x="6384971" y="769565"/>
                    <a:pt x="6415832" y="766325"/>
                  </a:cubicBezTo>
                  <a:cubicBezTo>
                    <a:pt x="6472224" y="760039"/>
                    <a:pt x="6528423" y="752609"/>
                    <a:pt x="6584811" y="745560"/>
                  </a:cubicBezTo>
                  <a:cubicBezTo>
                    <a:pt x="6639487" y="738702"/>
                    <a:pt x="6694163" y="732606"/>
                    <a:pt x="6748457" y="724034"/>
                  </a:cubicBezTo>
                  <a:cubicBezTo>
                    <a:pt x="6771318" y="720414"/>
                    <a:pt x="6793034" y="710507"/>
                    <a:pt x="6815515" y="704983"/>
                  </a:cubicBezTo>
                  <a:lnTo>
                    <a:pt x="6858000" y="695283"/>
                  </a:lnTo>
                  <a:lnTo>
                    <a:pt x="6858000" y="456"/>
                  </a:lnTo>
                  <a:lnTo>
                    <a:pt x="1687322" y="456"/>
                  </a:lnTo>
                  <a:lnTo>
                    <a:pt x="1697753" y="10970"/>
                  </a:lnTo>
                  <a:cubicBezTo>
                    <a:pt x="1707279" y="20877"/>
                    <a:pt x="1720423" y="27925"/>
                    <a:pt x="1733188" y="33639"/>
                  </a:cubicBezTo>
                  <a:cubicBezTo>
                    <a:pt x="1766335" y="48310"/>
                    <a:pt x="1800246" y="61454"/>
                    <a:pt x="1833775" y="75360"/>
                  </a:cubicBezTo>
                  <a:cubicBezTo>
                    <a:pt x="1837013" y="76694"/>
                    <a:pt x="1839679" y="80123"/>
                    <a:pt x="1842158" y="82981"/>
                  </a:cubicBezTo>
                  <a:cubicBezTo>
                    <a:pt x="1866922" y="113082"/>
                    <a:pt x="1891497" y="143371"/>
                    <a:pt x="1916454" y="173472"/>
                  </a:cubicBezTo>
                  <a:cubicBezTo>
                    <a:pt x="1921216" y="179186"/>
                    <a:pt x="1928076" y="183378"/>
                    <a:pt x="1933219" y="188902"/>
                  </a:cubicBezTo>
                  <a:cubicBezTo>
                    <a:pt x="1940459" y="196522"/>
                    <a:pt x="1949603" y="203763"/>
                    <a:pt x="1953413" y="212907"/>
                  </a:cubicBezTo>
                  <a:cubicBezTo>
                    <a:pt x="1965224" y="241672"/>
                    <a:pt x="1987894" y="254056"/>
                    <a:pt x="2016469" y="259390"/>
                  </a:cubicBezTo>
                  <a:cubicBezTo>
                    <a:pt x="2042570" y="264343"/>
                    <a:pt x="2068669" y="268535"/>
                    <a:pt x="2094578" y="274249"/>
                  </a:cubicBezTo>
                  <a:cubicBezTo>
                    <a:pt x="2126201" y="281107"/>
                    <a:pt x="2157636" y="288537"/>
                    <a:pt x="2188879" y="296920"/>
                  </a:cubicBezTo>
                  <a:cubicBezTo>
                    <a:pt x="2202404" y="300540"/>
                    <a:pt x="2216692" y="304730"/>
                    <a:pt x="2228314" y="312160"/>
                  </a:cubicBezTo>
                  <a:cubicBezTo>
                    <a:pt x="2260890" y="332735"/>
                    <a:pt x="2295753" y="346641"/>
                    <a:pt x="2334044" y="341117"/>
                  </a:cubicBezTo>
                  <a:cubicBezTo>
                    <a:pt x="2364715" y="336735"/>
                    <a:pt x="2390434" y="347975"/>
                    <a:pt x="2409485" y="365502"/>
                  </a:cubicBezTo>
                  <a:lnTo>
                    <a:pt x="2409487" y="365504"/>
                  </a:lnTo>
                  <a:lnTo>
                    <a:pt x="2463015" y="388434"/>
                  </a:lnTo>
                  <a:lnTo>
                    <a:pt x="2463017" y="388434"/>
                  </a:lnTo>
                  <a:lnTo>
                    <a:pt x="2518262" y="379792"/>
                  </a:lnTo>
                  <a:lnTo>
                    <a:pt x="2518263" y="379791"/>
                  </a:lnTo>
                  <a:cubicBezTo>
                    <a:pt x="2527789" y="377124"/>
                    <a:pt x="2536456" y="375980"/>
                    <a:pt x="2545005" y="376147"/>
                  </a:cubicBezTo>
                  <a:lnTo>
                    <a:pt x="2545006" y="376147"/>
                  </a:lnTo>
                  <a:cubicBezTo>
                    <a:pt x="2553555" y="376313"/>
                    <a:pt x="2561985" y="377790"/>
                    <a:pt x="2571034" y="380361"/>
                  </a:cubicBezTo>
                  <a:cubicBezTo>
                    <a:pt x="2612945" y="392363"/>
                    <a:pt x="2640950" y="424940"/>
                    <a:pt x="2668001" y="453514"/>
                  </a:cubicBezTo>
                  <a:cubicBezTo>
                    <a:pt x="2691054" y="477900"/>
                    <a:pt x="2716963" y="491615"/>
                    <a:pt x="2745348" y="501904"/>
                  </a:cubicBezTo>
                  <a:lnTo>
                    <a:pt x="2745351" y="501906"/>
                  </a:lnTo>
                  <a:lnTo>
                    <a:pt x="2778005" y="507825"/>
                  </a:lnTo>
                  <a:lnTo>
                    <a:pt x="2785439" y="507405"/>
                  </a:lnTo>
                  <a:lnTo>
                    <a:pt x="2811779" y="497326"/>
                  </a:lnTo>
                  <a:lnTo>
                    <a:pt x="2811786" y="497322"/>
                  </a:lnTo>
                  <a:lnTo>
                    <a:pt x="2811786" y="497323"/>
                  </a:lnTo>
                  <a:lnTo>
                    <a:pt x="2811779" y="497326"/>
                  </a:lnTo>
                  <a:lnTo>
                    <a:pt x="2793022" y="506976"/>
                  </a:lnTo>
                  <a:lnTo>
                    <a:pt x="2785439" y="507405"/>
                  </a:lnTo>
                  <a:lnTo>
                    <a:pt x="2782304" y="508605"/>
                  </a:lnTo>
                  <a:lnTo>
                    <a:pt x="2778005" y="507825"/>
                  </a:lnTo>
                  <a:lnTo>
                    <a:pt x="2770757" y="508235"/>
                  </a:lnTo>
                  <a:lnTo>
                    <a:pt x="2745351" y="501906"/>
                  </a:lnTo>
                  <a:lnTo>
                    <a:pt x="2745347" y="501904"/>
                  </a:lnTo>
                  <a:cubicBezTo>
                    <a:pt x="2716962" y="491615"/>
                    <a:pt x="2691053" y="477900"/>
                    <a:pt x="2668000" y="453514"/>
                  </a:cubicBezTo>
                  <a:cubicBezTo>
                    <a:pt x="2640949" y="424940"/>
                    <a:pt x="2612944" y="392363"/>
                    <a:pt x="2571033" y="380361"/>
                  </a:cubicBezTo>
                  <a:lnTo>
                    <a:pt x="2545006" y="376147"/>
                  </a:lnTo>
                  <a:lnTo>
                    <a:pt x="2518264" y="379791"/>
                  </a:lnTo>
                  <a:lnTo>
                    <a:pt x="2518262" y="379792"/>
                  </a:lnTo>
                  <a:lnTo>
                    <a:pt x="2490550" y="386372"/>
                  </a:lnTo>
                  <a:lnTo>
                    <a:pt x="2463017" y="388434"/>
                  </a:lnTo>
                  <a:lnTo>
                    <a:pt x="2463016" y="388434"/>
                  </a:lnTo>
                  <a:lnTo>
                    <a:pt x="2463015" y="388434"/>
                  </a:lnTo>
                  <a:lnTo>
                    <a:pt x="2435912" y="382603"/>
                  </a:lnTo>
                  <a:lnTo>
                    <a:pt x="2409487" y="365504"/>
                  </a:lnTo>
                  <a:lnTo>
                    <a:pt x="2409484" y="365502"/>
                  </a:lnTo>
                  <a:cubicBezTo>
                    <a:pt x="2390433" y="347975"/>
                    <a:pt x="2364714" y="336735"/>
                    <a:pt x="2334043" y="341117"/>
                  </a:cubicBezTo>
                  <a:cubicBezTo>
                    <a:pt x="2295752" y="346641"/>
                    <a:pt x="2260889" y="332735"/>
                    <a:pt x="2228313" y="312160"/>
                  </a:cubicBezTo>
                  <a:cubicBezTo>
                    <a:pt x="2216691" y="304730"/>
                    <a:pt x="2202403" y="300540"/>
                    <a:pt x="2188878" y="296920"/>
                  </a:cubicBezTo>
                  <a:cubicBezTo>
                    <a:pt x="2157635" y="288537"/>
                    <a:pt x="2126200" y="281107"/>
                    <a:pt x="2094577" y="274249"/>
                  </a:cubicBezTo>
                  <a:cubicBezTo>
                    <a:pt x="2068668" y="268535"/>
                    <a:pt x="2042569" y="264343"/>
                    <a:pt x="2016468" y="259390"/>
                  </a:cubicBezTo>
                  <a:cubicBezTo>
                    <a:pt x="1987893" y="254056"/>
                    <a:pt x="1965223" y="241672"/>
                    <a:pt x="1953412" y="212907"/>
                  </a:cubicBezTo>
                  <a:cubicBezTo>
                    <a:pt x="1949602" y="203763"/>
                    <a:pt x="1940458" y="196522"/>
                    <a:pt x="1933218" y="188902"/>
                  </a:cubicBezTo>
                  <a:cubicBezTo>
                    <a:pt x="1928075" y="183378"/>
                    <a:pt x="1921215" y="179186"/>
                    <a:pt x="1916453" y="173472"/>
                  </a:cubicBezTo>
                  <a:cubicBezTo>
                    <a:pt x="1891496" y="143371"/>
                    <a:pt x="1866921" y="113082"/>
                    <a:pt x="1842157" y="82981"/>
                  </a:cubicBezTo>
                  <a:cubicBezTo>
                    <a:pt x="1839678" y="80123"/>
                    <a:pt x="1837012" y="76694"/>
                    <a:pt x="1833774" y="75360"/>
                  </a:cubicBezTo>
                  <a:cubicBezTo>
                    <a:pt x="1800245" y="61454"/>
                    <a:pt x="1766334" y="48311"/>
                    <a:pt x="1733187" y="33639"/>
                  </a:cubicBezTo>
                  <a:cubicBezTo>
                    <a:pt x="1720422" y="27925"/>
                    <a:pt x="1707278" y="20877"/>
                    <a:pt x="1697752" y="10971"/>
                  </a:cubicBezTo>
                  <a:lnTo>
                    <a:pt x="1687320" y="456"/>
                  </a:lnTo>
                  <a:lnTo>
                    <a:pt x="916806" y="456"/>
                  </a:lnTo>
                  <a:lnTo>
                    <a:pt x="927155" y="9636"/>
                  </a:lnTo>
                  <a:cubicBezTo>
                    <a:pt x="994785" y="53644"/>
                    <a:pt x="1030980" y="52500"/>
                    <a:pt x="1097087" y="6016"/>
                  </a:cubicBezTo>
                  <a:cubicBezTo>
                    <a:pt x="1103945" y="1254"/>
                    <a:pt x="1118613" y="-2176"/>
                    <a:pt x="1123185" y="1634"/>
                  </a:cubicBezTo>
                  <a:cubicBezTo>
                    <a:pt x="1142617" y="17446"/>
                    <a:pt x="1162953" y="24495"/>
                    <a:pt x="1184028" y="26353"/>
                  </a:cubicBezTo>
                  <a:cubicBezTo>
                    <a:pt x="1162953" y="24495"/>
                    <a:pt x="1142616" y="17447"/>
                    <a:pt x="1123184" y="1635"/>
                  </a:cubicBezTo>
                  <a:cubicBezTo>
                    <a:pt x="1118612" y="-2175"/>
                    <a:pt x="1103944" y="1255"/>
                    <a:pt x="1097086" y="6017"/>
                  </a:cubicBezTo>
                  <a:cubicBezTo>
                    <a:pt x="1030979" y="52501"/>
                    <a:pt x="994784" y="53645"/>
                    <a:pt x="927154" y="9637"/>
                  </a:cubicBezTo>
                  <a:lnTo>
                    <a:pt x="916804" y="456"/>
                  </a:lnTo>
                  <a:lnTo>
                    <a:pt x="578772" y="456"/>
                  </a:lnTo>
                  <a:lnTo>
                    <a:pt x="556046" y="6589"/>
                  </a:lnTo>
                  <a:lnTo>
                    <a:pt x="517850" y="15506"/>
                  </a:lnTo>
                  <a:lnTo>
                    <a:pt x="556047" y="6588"/>
                  </a:lnTo>
                  <a:lnTo>
                    <a:pt x="578770" y="456"/>
                  </a:lnTo>
                  <a:lnTo>
                    <a:pt x="0" y="456"/>
                  </a:lnTo>
                  <a:lnTo>
                    <a:pt x="0" y="20445"/>
                  </a:lnTo>
                  <a:lnTo>
                    <a:pt x="0" y="29969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7A7A5BF-E9ED-5BC2-FE45-4F916F32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8114" y="185057"/>
            <a:ext cx="8773430" cy="6672943"/>
          </a:xfrm>
        </p:spPr>
        <p:txBody>
          <a:bodyPr vert="horz" lIns="91440" tIns="45720" rIns="91440" bIns="45720" rtlCol="0">
            <a:normAutofit/>
          </a:bodyPr>
          <a:lstStyle/>
          <a:p>
            <a:pPr marL="800100" indent="-571500" algn="l"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Programming Language </a:t>
            </a: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 Python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Python Concept  Loops &amp; Function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IDE  Vs Code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 err="1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Ollama</a:t>
            </a: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  Build LLM locally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LLM Model  Mistral AI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Frontend UI  </a:t>
            </a:r>
            <a:r>
              <a:rPr lang="en-US" sz="2800" dirty="0" err="1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Gradio</a:t>
            </a: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 UI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Dataset  Titanic Dataset</a:t>
            </a:r>
          </a:p>
          <a:p>
            <a:pPr marL="800100" indent="-5715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GitHub link </a:t>
            </a:r>
            <a:r>
              <a:rPr lang="en-US" sz="2800" u="sng" dirty="0">
                <a:solidFill>
                  <a:srgbClr val="FFFF00">
                    <a:alpha val="80000"/>
                  </a:srgbClr>
                </a:solidFill>
                <a:sym typeface="Wingdings" panose="05000000000000000000" pitchFamily="2" charset="2"/>
              </a:rPr>
              <a:t>https://github.com/kodigitaccount/EDA_INTEGRATION_LLM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alpha val="80000"/>
                </a:schemeClr>
              </a:solidFill>
              <a:sym typeface="Wingdings" panose="05000000000000000000" pitchFamily="2" charset="2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34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49B08-8A39-970C-5354-51957FA9E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C8D55-4CC8-F14A-78AB-69A3B9739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"/>
            <a:ext cx="10515600" cy="77288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6400" b="1" dirty="0" err="1">
                <a:solidFill>
                  <a:schemeClr val="accent2">
                    <a:lumMod val="75000"/>
                  </a:schemeClr>
                </a:solidFill>
              </a:rPr>
              <a:t>Ollama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sz="6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14C7C-610C-733E-8218-545F2BDBF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3" y="1034143"/>
            <a:ext cx="11876314" cy="51428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b="1" dirty="0" err="1"/>
              <a:t>Ollama</a:t>
            </a:r>
            <a:r>
              <a:rPr lang="en-US" sz="2200" dirty="0"/>
              <a:t> is a tool that lets you </a:t>
            </a:r>
            <a:r>
              <a:rPr lang="en-US" sz="2200" b="1" dirty="0"/>
              <a:t>run Large Language Models (LLMs) locally</a:t>
            </a:r>
            <a:r>
              <a:rPr lang="en-US" sz="2200" dirty="0"/>
              <a:t> on your computer.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It is designed for easy deployment and management of open-source LLMs like </a:t>
            </a:r>
            <a:r>
              <a:rPr lang="en-US" sz="2200" b="1" dirty="0"/>
              <a:t>Llama 2, Mistral, Gemma, </a:t>
            </a:r>
            <a:r>
              <a:rPr lang="en-US" sz="2200" b="1" dirty="0" err="1"/>
              <a:t>Deeseek</a:t>
            </a:r>
            <a:r>
              <a:rPr lang="en-US" sz="2200" b="1" dirty="0"/>
              <a:t> and more</a:t>
            </a:r>
            <a:r>
              <a:rPr lang="en-US" sz="2200" dirty="0"/>
              <a:t> without needing a cloud-based API.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highlight>
                <a:srgbClr val="000080"/>
              </a:highlight>
            </a:endParaRPr>
          </a:p>
          <a:p>
            <a:pPr algn="l"/>
            <a:r>
              <a:rPr lang="en-US" sz="3600" b="1" dirty="0">
                <a:highlight>
                  <a:srgbClr val="00FFFF"/>
                </a:highlight>
              </a:rPr>
              <a:t>Key Features of </a:t>
            </a:r>
            <a:r>
              <a:rPr lang="en-US" sz="3600" b="1" dirty="0" err="1">
                <a:highlight>
                  <a:srgbClr val="00FFFF"/>
                </a:highlight>
              </a:rPr>
              <a:t>Ollama</a:t>
            </a:r>
            <a:r>
              <a:rPr lang="en-US" sz="3600" b="1" dirty="0">
                <a:highlight>
                  <a:srgbClr val="00FFFF"/>
                </a:highlight>
              </a:rPr>
              <a:t> </a:t>
            </a:r>
            <a:r>
              <a:rPr lang="en-US" sz="3600" b="1" dirty="0">
                <a:highlight>
                  <a:srgbClr val="00FFFF"/>
                </a:highlight>
                <a:sym typeface="Wingdings" panose="05000000000000000000" pitchFamily="2" charset="2"/>
              </a:rPr>
              <a:t></a:t>
            </a:r>
            <a:endParaRPr lang="en-US" sz="3600" b="1" dirty="0">
              <a:highlight>
                <a:srgbClr val="00FFFF"/>
              </a:highlight>
            </a:endParaRPr>
          </a:p>
          <a:p>
            <a:pPr marL="228600" lvl="1" algn="l"/>
            <a:r>
              <a:rPr lang="en-US" sz="1800" dirty="0"/>
              <a:t>	</a:t>
            </a:r>
            <a:r>
              <a:rPr lang="en-US" sz="2400" dirty="0"/>
              <a:t>✅ </a:t>
            </a:r>
            <a:r>
              <a:rPr lang="en-US" sz="2400" b="1" dirty="0"/>
              <a:t>Run LLMs Locally</a:t>
            </a:r>
            <a:r>
              <a:rPr lang="en-US" sz="2400" dirty="0"/>
              <a:t> – No internet required after installation.</a:t>
            </a:r>
            <a:br>
              <a:rPr lang="en-US" sz="2400" dirty="0"/>
            </a:br>
            <a:r>
              <a:rPr lang="en-US" sz="2400" dirty="0"/>
              <a:t>	✅ </a:t>
            </a:r>
            <a:r>
              <a:rPr lang="en-US" sz="2400" b="1" dirty="0"/>
              <a:t>Supports Open-Source Models</a:t>
            </a:r>
            <a:r>
              <a:rPr lang="en-US" sz="2400" dirty="0"/>
              <a:t> – Llama 2, Mistral, Gemma, Phi-2, etc.</a:t>
            </a:r>
            <a:br>
              <a:rPr lang="en-US" sz="2400" dirty="0"/>
            </a:br>
            <a:r>
              <a:rPr lang="en-US" sz="2400" dirty="0"/>
              <a:t>	✅ </a:t>
            </a:r>
            <a:r>
              <a:rPr lang="en-US" sz="2400" b="1" dirty="0"/>
              <a:t>Optimized Performance</a:t>
            </a:r>
            <a:r>
              <a:rPr lang="en-US" sz="2400" dirty="0"/>
              <a:t> – Uses </a:t>
            </a:r>
            <a:r>
              <a:rPr lang="en-US" sz="2400" b="1" dirty="0"/>
              <a:t>GPU acceleration</a:t>
            </a:r>
            <a:r>
              <a:rPr lang="en-US" sz="2400" dirty="0"/>
              <a:t> for fast inference.</a:t>
            </a:r>
            <a:br>
              <a:rPr lang="en-US" sz="2400" dirty="0"/>
            </a:br>
            <a:r>
              <a:rPr lang="en-US" sz="2400" dirty="0"/>
              <a:t>	✅ </a:t>
            </a:r>
            <a:r>
              <a:rPr lang="en-US" sz="2400" b="1" dirty="0"/>
              <a:t>Simple Installation &amp; API</a:t>
            </a:r>
            <a:r>
              <a:rPr lang="en-US" sz="2400" dirty="0"/>
              <a:t> – Easy to use in apps or command-line.</a:t>
            </a:r>
            <a:br>
              <a:rPr lang="en-US" sz="2400" dirty="0"/>
            </a:br>
            <a:r>
              <a:rPr lang="en-US" sz="2400" dirty="0"/>
              <a:t>	✅ </a:t>
            </a:r>
            <a:r>
              <a:rPr lang="en-US" sz="2400" b="1" dirty="0"/>
              <a:t>Fine-Tuning Support</a:t>
            </a:r>
            <a:r>
              <a:rPr lang="en-US" sz="2400" dirty="0"/>
              <a:t> – Customize models for specific tasks.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	    </a:t>
            </a:r>
            <a:r>
              <a:rPr lang="en-US" sz="2800" b="1" dirty="0" err="1">
                <a:solidFill>
                  <a:srgbClr val="0070C0"/>
                </a:solidFill>
              </a:rPr>
              <a:t>cmd</a:t>
            </a:r>
            <a:r>
              <a:rPr lang="en-US" sz="2200" dirty="0"/>
              <a:t> 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800" b="1" dirty="0" err="1">
                <a:solidFill>
                  <a:srgbClr val="0070C0"/>
                </a:solidFill>
              </a:rPr>
              <a:t>ollama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800" b="1" dirty="0" err="1">
                <a:solidFill>
                  <a:srgbClr val="0070C0"/>
                </a:solidFill>
              </a:rPr>
              <a:t>ollama</a:t>
            </a:r>
            <a:r>
              <a:rPr lang="en-US" sz="2800" b="1" dirty="0">
                <a:solidFill>
                  <a:srgbClr val="0070C0"/>
                </a:solidFill>
              </a:rPr>
              <a:t> list 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sz="2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ollama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 pull mistral  </a:t>
            </a:r>
            <a:r>
              <a:rPr lang="en-US" sz="28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ollama</a:t>
            </a:r>
            <a:r>
              <a:rPr lang="en-US" sz="2800" b="1" dirty="0">
                <a:solidFill>
                  <a:srgbClr val="0070C0"/>
                </a:solidFill>
                <a:sym typeface="Wingdings" panose="05000000000000000000" pitchFamily="2" charset="2"/>
              </a:rPr>
              <a:t> run mistral</a:t>
            </a:r>
            <a:endParaRPr lang="en-US" sz="2800" b="1" dirty="0">
              <a:solidFill>
                <a:srgbClr val="0070C0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6972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ABDC49-62D0-1618-0666-516EE418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4598C-9B12-2CD4-259B-40858A89A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kern="1200" dirty="0" err="1">
                <a:solidFill>
                  <a:schemeClr val="bg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Gradio</a:t>
            </a:r>
            <a:r>
              <a:rPr lang="en-US" sz="4800" kern="1200" dirty="0">
                <a:solidFill>
                  <a:schemeClr val="bg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</a:rPr>
              <a:t> UI </a:t>
            </a:r>
            <a:r>
              <a:rPr lang="en-US" sz="4800" kern="1200" dirty="0">
                <a:solidFill>
                  <a:schemeClr val="bg1"/>
                </a:solidFill>
                <a:highlight>
                  <a:srgbClr val="FF0000"/>
                </a:highlight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</a:t>
            </a:r>
            <a:endParaRPr lang="en-US" sz="4800" kern="1200" dirty="0">
              <a:solidFill>
                <a:schemeClr val="bg1"/>
              </a:solidFill>
              <a:highlight>
                <a:srgbClr val="FF00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6FE52-CE9F-33CF-B91C-24B5275B2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82" y="2217343"/>
            <a:ext cx="11857702" cy="395961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b="1" dirty="0" err="1"/>
              <a:t>Gradio</a:t>
            </a:r>
            <a:r>
              <a:rPr lang="en-US" sz="3600" b="1" dirty="0"/>
              <a:t> UI</a:t>
            </a:r>
            <a:r>
              <a:rPr lang="en-US" sz="3600" dirty="0"/>
              <a:t> is a simple way to create interactive web applications for machine learning models using Python. </a:t>
            </a:r>
          </a:p>
          <a:p>
            <a:pPr algn="l"/>
            <a:endParaRPr lang="en-US" sz="36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It allows users to easily build and share AI-powered interfaces with just a few lines of code.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6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/>
                </a:solidFill>
                <a:highlight>
                  <a:srgbClr val="800000"/>
                </a:highlight>
              </a:rPr>
              <a:t>How to Install </a:t>
            </a:r>
            <a:r>
              <a:rPr lang="en-US" sz="3600" dirty="0" err="1">
                <a:solidFill>
                  <a:schemeClr val="bg2"/>
                </a:solidFill>
                <a:highlight>
                  <a:srgbClr val="800000"/>
                </a:highlight>
              </a:rPr>
              <a:t>Gradio</a:t>
            </a:r>
            <a:r>
              <a:rPr lang="en-US" sz="3600" dirty="0">
                <a:solidFill>
                  <a:schemeClr val="bg2"/>
                </a:solidFill>
                <a:highlight>
                  <a:srgbClr val="800000"/>
                </a:highlight>
              </a:rPr>
              <a:t> </a:t>
            </a:r>
            <a:r>
              <a:rPr lang="en-US" sz="3600" dirty="0">
                <a:sym typeface="Wingdings" panose="05000000000000000000" pitchFamily="2" charset="2"/>
              </a:rPr>
              <a:t> pip install </a:t>
            </a:r>
            <a:r>
              <a:rPr lang="en-US" sz="3600" dirty="0" err="1">
                <a:sym typeface="Wingdings" panose="05000000000000000000" pitchFamily="2" charset="2"/>
              </a:rPr>
              <a:t>gradio</a:t>
            </a:r>
            <a:endParaRPr lang="en-US" sz="3600" dirty="0">
              <a:sym typeface="Wingdings" panose="05000000000000000000" pitchFamily="2" charset="2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600" dirty="0">
              <a:sym typeface="Wingdings" panose="05000000000000000000" pitchFamily="2" charset="2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600" dirty="0">
              <a:sym typeface="Wingdings" panose="05000000000000000000" pitchFamily="2" charset="2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94791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C020-124A-9E56-04DB-8411A0F9F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5806"/>
            <a:ext cx="12192000" cy="688259"/>
          </a:xfrm>
        </p:spPr>
        <p:txBody>
          <a:bodyPr>
            <a:normAutofit fontScale="90000"/>
          </a:bodyPr>
          <a:lstStyle/>
          <a:p>
            <a:r>
              <a:rPr lang="en-IN" dirty="0">
                <a:highlight>
                  <a:srgbClr val="00FF00"/>
                </a:highlight>
              </a:rPr>
              <a:t>Previous workshop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4D09C-18BA-E5D1-BAF0-542DEB0CA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34065"/>
            <a:ext cx="12192000" cy="5923935"/>
          </a:xfrm>
        </p:spPr>
        <p:txBody>
          <a:bodyPr>
            <a:noAutofit/>
          </a:bodyPr>
          <a:lstStyle/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ChatGPT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https://www.youtube.com/watch?v=SDStCnlITT8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Generative AI Workshop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https://www.youtube.com/watch?v=Xp1MnygECUs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LARGE LANGUAGE MODEL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https://www.youtube.com/watch?v=v0w9LXXrsys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 AI with </a:t>
            </a:r>
            <a:r>
              <a:rPr lang="en-IN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Langchain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OpenAI &amp; </a:t>
            </a:r>
            <a:r>
              <a:rPr lang="en-IN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LLMops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https://www.youtube.com/watch?v=MAkXifYHnuw&amp;t=1320s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Google Generative AI | Gemini AI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https://www.youtube.com/watch?v=BDrXdvNh19Q&amp;t=5684s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LLM Model Using Lama 3,Hugging Face &amp; </a:t>
            </a:r>
            <a:r>
              <a:rPr lang="en-IN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Ollama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https://www.youtube.com/watch?v=eDN6fAWLNNE&amp;t=5425s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GEMMA-9B Integration with GROQ, HUGGINGFACE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youtube.com/</a:t>
            </a:r>
            <a:r>
              <a:rPr lang="en-IN" sz="1800" b="1" u="sng" kern="100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watch?v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=Bp1XyvMvedg&amp;t=7086s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NLP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https://www.youtube.com/watch?v=s-xhKH-e8ig&amp;t=5844s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RAG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0"/>
              </a:rPr>
              <a:t>https://www.youtube.com/watch?v=8nWjvn8ZKtU&amp;t=7553s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240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AGENTIC AI_PART-1 ||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CREW AI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1"/>
              </a:rPr>
              <a:t>https://www.youtube.com/watch?v=0gqlrw-6I0s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indent="-3240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STABLE DIFFUSION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2"/>
              </a:rPr>
              <a:t>https://www.youtube.com/watch?v=LR2r3QR_SD8&amp;t=8273s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-3240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prompt engineer(part-1)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3"/>
              </a:rPr>
              <a:t>https://www.youtube.com/watch?v=2n-RIgSNnwQ&amp;t=8628s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-32400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prompt engineer(part-2)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4"/>
              </a:rPr>
              <a:t>https://www.youtube.com/watch?v=HvqtHmeblvQ&amp;list=PLVlQHNRLflP81c99eg7UhkVZxwPvhTddM&amp;index=39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24000" algn="l">
              <a:lnSpc>
                <a:spcPct val="100000"/>
              </a:lnSpc>
              <a:buFont typeface="+mj-lt"/>
              <a:buAutoNum type="arabicPeriod"/>
            </a:pPr>
            <a:r>
              <a:rPr lang="en-IN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Deepseek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5"/>
              </a:rPr>
              <a:t>https://www.youtube.com/watch?v=ai-v9KNUZ1Q&amp;t=6088s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24000" algn="l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AGENTIC AI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6"/>
              </a:rPr>
              <a:t>https://www.youtube.com/watch?v=cFYyQn5Mohc</a:t>
            </a: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24000" algn="l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Eda_LLM</a:t>
            </a:r>
            <a:r>
              <a:rPr lang="en-IN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(mistral, </a:t>
            </a:r>
            <a:r>
              <a:rPr lang="en-IN" sz="18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ollama</a:t>
            </a:r>
            <a:r>
              <a:rPr lang="en-IN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N" sz="18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Gradio</a:t>
            </a:r>
            <a:r>
              <a:rPr lang="en-IN" sz="18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IN" sz="1800" b="1" kern="100" dirty="0">
                <a:latin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1800" b="1" u="sng" kern="100" dirty="0">
                <a:solidFill>
                  <a:srgbClr val="46788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https://www.youtube.com/watch?v=NM8XwKw-d7k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42900" algn="l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endParaRPr lang="en-IN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342900" algn="l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99905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887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PowerPoint Presentation</vt:lpstr>
      <vt:lpstr>AGENDA </vt:lpstr>
      <vt:lpstr>WHAT IS EDA ?</vt:lpstr>
      <vt:lpstr>Key Steps in EDA</vt:lpstr>
      <vt:lpstr>LLM  (LARGE LANGUAGE MODEL)</vt:lpstr>
      <vt:lpstr>Project </vt:lpstr>
      <vt:lpstr>Ollama</vt:lpstr>
      <vt:lpstr>Gradio UI </vt:lpstr>
      <vt:lpstr>Previous workshop videos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kodi prakash senapati</dc:creator>
  <cp:lastModifiedBy>kodi prakash senapati</cp:lastModifiedBy>
  <cp:revision>10</cp:revision>
  <dcterms:created xsi:type="dcterms:W3CDTF">2025-02-28T19:14:50Z</dcterms:created>
  <dcterms:modified xsi:type="dcterms:W3CDTF">2025-04-03T04:31:16Z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2025-02-28T19:20:52Z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fef07c45-9e0d-4224-8a97-78a39d8ae827</vt:lpwstr>
  </property>
  <property fmtid="{D5CDD505-2E9C-101B-9397-08002B2CF9AE}" pid="7" name="MSIP_Label_defa4170-0d19-0005-0004-bc88714345d2_ActionId">
    <vt:lpwstr>505872ae-26e8-49f9-b0b4-5c3a3e874cbe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