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193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9027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5493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9804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48092"/>
              </p:ext>
            </p:extLst>
          </p:nvPr>
        </p:nvGraphicFramePr>
        <p:xfrm>
          <a:off x="7674512" y="4075199"/>
          <a:ext cx="2168227" cy="22458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FD9E43-5A4F-75F3-0772-11CD4F8C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965" y="5920417"/>
            <a:ext cx="1077462" cy="1077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6FA16B-62E9-1BC6-58F1-59C770CA1FA9}"/>
              </a:ext>
            </a:extLst>
          </p:cNvPr>
          <p:cNvSpPr txBox="1"/>
          <p:nvPr/>
        </p:nvSpPr>
        <p:spPr>
          <a:xfrm>
            <a:off x="154185" y="6505387"/>
            <a:ext cx="421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Bahnschrift SemiBold" panose="020B0502040204020203" pitchFamily="34" charset="0"/>
              </a:rPr>
              <a:t>DESIGNED</a:t>
            </a:r>
            <a:r>
              <a:rPr lang="en-US" sz="1600" b="1" dirty="0">
                <a:highlight>
                  <a:srgbClr val="00FF00"/>
                </a:highlight>
                <a:latin typeface="Bahnschrift SemiBold" panose="020B0502040204020203" pitchFamily="34" charset="0"/>
              </a:rPr>
              <a:t> &amp; DEVELOPED BY- </a:t>
            </a:r>
            <a:r>
              <a:rPr lang="en-US" sz="1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RATNAPRAVA</a:t>
            </a:r>
            <a:endParaRPr lang="en-IN" sz="16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11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Visualizing Democracy: 2024 Indian Elec on Analysis (SQL, Power BI) </a:t>
            </a:r>
            <a:endParaRPr lang="en-IN" sz="2800" b="1" dirty="0">
              <a:solidFill>
                <a:srgbClr val="FF0000"/>
              </a:solidFill>
              <a:highlight>
                <a:srgbClr val="FFFF00"/>
              </a:highligh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Ratnaprava Mohapatra</cp:lastModifiedBy>
  <cp:revision>31</cp:revision>
  <dcterms:created xsi:type="dcterms:W3CDTF">2024-08-26T16:35:30Z</dcterms:created>
  <dcterms:modified xsi:type="dcterms:W3CDTF">2025-07-30T06:09:01Z</dcterms:modified>
</cp:coreProperties>
</file>