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12.04.2016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0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12.04.2016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32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12.04.2016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03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12.04.2016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2430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12.04.2016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980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12.04.2016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760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12.04.2016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855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12.04.2016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989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12.04.2016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00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12.04.2016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26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12.04.2016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29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12.04.2016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7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12.04.2016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67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12.04.2016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67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12.04.2016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81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12.04.2016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22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266-8C50-47C5-9640-6DA94069A4F9}" type="datetimeFigureOut">
              <a:rPr lang="de-DE" smtClean="0"/>
              <a:t>12.04.2016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09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7F3266-8C50-47C5-9640-6DA94069A4F9}" type="datetimeFigureOut">
              <a:rPr lang="de-DE" smtClean="0"/>
              <a:t>12.04.2016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844D8-4E80-42EB-BB03-9252A41F71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058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Unit testen mit </a:t>
            </a:r>
            <a:r>
              <a:rPr lang="de-DE" dirty="0" err="1"/>
              <a:t>JUnit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3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Funktionsweise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Vorgehensweise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Nutzen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Struktur / Syntax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Arbeiten mit </a:t>
            </a:r>
            <a:r>
              <a:rPr lang="de-DE" dirty="0" err="1"/>
              <a:t>JUnit</a:t>
            </a:r>
            <a:r>
              <a:rPr lang="de-DE" dirty="0"/>
              <a:t> Tests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416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Funktionsweise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Ein </a:t>
            </a:r>
            <a:r>
              <a:rPr lang="de-DE" dirty="0" err="1"/>
              <a:t>JUnit</a:t>
            </a:r>
            <a:r>
              <a:rPr lang="de-DE" dirty="0"/>
              <a:t>-Test kennt nur zwei Ergebnisse: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Er gelingt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Oder er misslingt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Das Misslingen kann nur die Ursache einen Fehler haben</a:t>
            </a:r>
          </a:p>
        </p:txBody>
      </p:sp>
      <p:pic>
        <p:nvPicPr>
          <p:cNvPr id="2052" name="Picture 4" descr="http://junit.org/junit4/images/juni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456" y="543383"/>
            <a:ext cx="15240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77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Vorgehensweise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644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80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 / Syntax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56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Arbeiten mit </a:t>
            </a:r>
            <a:r>
              <a:rPr lang="de-DE" dirty="0" err="1"/>
              <a:t>JUnit</a:t>
            </a:r>
            <a:r>
              <a:rPr lang="de-DE" dirty="0"/>
              <a:t> Tests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713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Habt ihr noch irgendwelche Fragen?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127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http://www.frankwestphal.de/UnitTestingmitJUnit.html</a:t>
            </a:r>
          </a:p>
        </p:txBody>
      </p:sp>
    </p:spTree>
    <p:extLst>
      <p:ext uri="{BB962C8B-B14F-4D97-AF65-F5344CB8AC3E}">
        <p14:creationId xmlns:p14="http://schemas.microsoft.com/office/powerpoint/2010/main" val="2489423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ot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56</Words>
  <Application>Microsoft Office PowerPoint</Application>
  <PresentationFormat>Breitbild</PresentationFormat>
  <Paragraphs>19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</vt:lpstr>
      <vt:lpstr>Unit testen mit JUnit</vt:lpstr>
      <vt:lpstr>Agenda</vt:lpstr>
      <vt:lpstr>Funktionsweise</vt:lpstr>
      <vt:lpstr>Vorgehensweise</vt:lpstr>
      <vt:lpstr>Nutzen</vt:lpstr>
      <vt:lpstr>Struktur / Syntax</vt:lpstr>
      <vt:lpstr>Arbeiten mit JUnit Tests</vt:lpstr>
      <vt:lpstr>Habt ihr noch irgendwelche Fragen?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testen mit JUnit</dc:title>
  <dc:creator>Pascal Treptow</dc:creator>
  <cp:lastModifiedBy>Pascal Treptow</cp:lastModifiedBy>
  <cp:revision>9</cp:revision>
  <dcterms:created xsi:type="dcterms:W3CDTF">2016-04-12T13:10:40Z</dcterms:created>
  <dcterms:modified xsi:type="dcterms:W3CDTF">2016-04-13T15:26:28Z</dcterms:modified>
</cp:coreProperties>
</file>