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1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3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3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43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76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5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8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0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7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67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F3266-8C50-47C5-9640-6DA94069A4F9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5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JUnit" TargetMode="External"/><Relationship Id="rId2" Type="http://schemas.openxmlformats.org/officeDocument/2006/relationships/hyperlink" Target="http://www.frankwestphal.de/UnitTestingmitJUni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 testen mit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Habt ihr noch irgendwelche 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2"/>
              </a:rPr>
              <a:t>http://www.frankwestphal.de/UnitTestingmitJUnit.html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>
                <a:hlinkClick r:id="rId3"/>
              </a:rPr>
              <a:t>https://de.wikipedia.org/wiki/JUnit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894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Eigenschaften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Funktionsweise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Struktur /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Arbeiten mit </a:t>
            </a:r>
            <a:r>
              <a:rPr lang="de-DE" sz="2800" dirty="0" err="1"/>
              <a:t>JUnit</a:t>
            </a:r>
            <a:r>
              <a:rPr lang="de-DE" sz="2800" dirty="0"/>
              <a:t> Tests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9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Unit-Test ist ein Stück Programmcode, welches einen möglichst kleinen Teil der zu validierenden Software prüft. Hierbei testet jeder Test für sich nur einen Anwendungsfall und überprüft die Korrektheit der Ausführung. </a:t>
            </a:r>
          </a:p>
        </p:txBody>
      </p:sp>
    </p:spTree>
    <p:extLst>
      <p:ext uri="{BB962C8B-B14F-4D97-AF65-F5344CB8AC3E}">
        <p14:creationId xmlns:p14="http://schemas.microsoft.com/office/powerpoint/2010/main" val="2855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Automatisierbarkeit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Unabhängigkeit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Logikfokusiert</a:t>
            </a:r>
            <a:r>
              <a:rPr lang="de-DE" sz="2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Simpel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4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Test wird vor dem eigentlichen Programm geschrieben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Ein </a:t>
            </a:r>
            <a:r>
              <a:rPr lang="de-DE" sz="2800" dirty="0" err="1"/>
              <a:t>JUnit</a:t>
            </a:r>
            <a:r>
              <a:rPr lang="de-DE" sz="2800" dirty="0"/>
              <a:t>-Test kennt nur zwei Ergebnisse: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rgbClr val="00B050"/>
                </a:solidFill>
              </a:rPr>
              <a:t>(Grün)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rgbClr val="FF0000"/>
                </a:solidFill>
              </a:rPr>
              <a:t>(Rot)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Fehler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sz="2800" dirty="0"/>
              <a:t>Falsches Ergebnis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200" dirty="0"/>
          </a:p>
        </p:txBody>
      </p:sp>
      <p:pic>
        <p:nvPicPr>
          <p:cNvPr id="2052" name="Picture 4" descr="http://junit.org/junit4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56" y="543383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/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56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51" y="1742664"/>
            <a:ext cx="5056416" cy="375584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2664"/>
            <a:ext cx="5497420" cy="41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/>
              <a:t>assertTrue</a:t>
            </a:r>
            <a:r>
              <a:rPr lang="de-DE" sz="2800" dirty="0"/>
              <a:t>(</a:t>
            </a:r>
            <a:r>
              <a:rPr lang="de-DE" sz="2800" dirty="0" err="1"/>
              <a:t>boolean</a:t>
            </a:r>
            <a:r>
              <a:rPr lang="de-DE" sz="2800" dirty="0"/>
              <a:t> </a:t>
            </a:r>
            <a:r>
              <a:rPr lang="de-DE" sz="2800" dirty="0" err="1"/>
              <a:t>condition</a:t>
            </a:r>
            <a:r>
              <a:rPr lang="de-DE" sz="2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15406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0" y="1320902"/>
            <a:ext cx="4888612" cy="453125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29" y="1320902"/>
            <a:ext cx="4883816" cy="51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</Words>
  <Application>Microsoft Office PowerPoint</Application>
  <PresentationFormat>Breitbild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Symbol</vt:lpstr>
      <vt:lpstr>Wingdings</vt:lpstr>
      <vt:lpstr>Wingdings 3</vt:lpstr>
      <vt:lpstr>Ion</vt:lpstr>
      <vt:lpstr>Unit testen mit JUnit</vt:lpstr>
      <vt:lpstr>Agenda</vt:lpstr>
      <vt:lpstr>Definition</vt:lpstr>
      <vt:lpstr>Eigenschaften</vt:lpstr>
      <vt:lpstr>Funktionsweise</vt:lpstr>
      <vt:lpstr>Struktur / Syntax</vt:lpstr>
      <vt:lpstr>Arbeiten mit JUnit Tests</vt:lpstr>
      <vt:lpstr>Arbeiten mit Junit Tests</vt:lpstr>
      <vt:lpstr>Arbeiten mit JUnit Tests</vt:lpstr>
      <vt:lpstr>Habt ihr noch irgendwelche Fragen?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testen mit JUnit</dc:title>
  <dc:creator>Pascal Treptow</dc:creator>
  <cp:lastModifiedBy>Pascal Treptow</cp:lastModifiedBy>
  <cp:revision>19</cp:revision>
  <dcterms:created xsi:type="dcterms:W3CDTF">2016-04-12T13:10:40Z</dcterms:created>
  <dcterms:modified xsi:type="dcterms:W3CDTF">2016-04-14T16:25:17Z</dcterms:modified>
</cp:coreProperties>
</file>