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2"/>
  </p:notesMasterIdLst>
  <p:handoutMasterIdLst>
    <p:handoutMasterId r:id="rId23"/>
  </p:handoutMasterIdLst>
  <p:sldIdLst>
    <p:sldId id="305" r:id="rId5"/>
    <p:sldId id="328" r:id="rId6"/>
    <p:sldId id="327" r:id="rId7"/>
    <p:sldId id="260" r:id="rId8"/>
    <p:sldId id="308" r:id="rId9"/>
    <p:sldId id="325" r:id="rId10"/>
    <p:sldId id="309" r:id="rId11"/>
    <p:sldId id="320" r:id="rId12"/>
    <p:sldId id="314" r:id="rId13"/>
    <p:sldId id="326" r:id="rId14"/>
    <p:sldId id="324" r:id="rId15"/>
    <p:sldId id="323" r:id="rId16"/>
    <p:sldId id="321" r:id="rId17"/>
    <p:sldId id="318" r:id="rId18"/>
    <p:sldId id="310" r:id="rId19"/>
    <p:sldId id="269" r:id="rId20"/>
    <p:sldId id="304" r:id="rId21"/>
  </p:sldIdLst>
  <p:sldSz cx="12192000" cy="6858000"/>
  <p:notesSz cx="6858000" cy="9144000"/>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425FC4D-F756-F48A-51EF-78FFDAAFC80B}" name="Ratna Dharasri Panda [Data Science - 2021]" initials="R2" userId="S::ratna.219309054@muj.manipal.edu::cb6c10a8-b5bb-458f-ad3a-5eadb9a1e5a6"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1"/>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78F40-698D-06B4-584C-59DFEF9911F7}" v="305" dt="2025-04-07T11:09:20.476"/>
    <p1510:client id="{9BA41052-2E4C-A06F-A21E-974332F74316}" v="17" dt="2025-04-06T04:18:00.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 Id="rId30"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4/7/2025</a:t>
            </a:fld>
            <a:endParaRPr lang="en-US"/>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Header</a:t>
            </a:r>
            <a:endParaRPr lang="en-US"/>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zh-CN" altLang="en-US"/>
          </a:p>
          <a:p>
            <a:pPr lvl="1"/>
            <a:r>
              <a:rPr lang="en-US" altLang="zh-CN"/>
              <a:t>Second</a:t>
            </a:r>
            <a:r>
              <a:rPr lang="zh-CN" altLang="en-US"/>
              <a:t> </a:t>
            </a:r>
            <a:r>
              <a:rPr lang="en-US" altLang="zh-CN"/>
              <a:t>level</a:t>
            </a:r>
            <a:endParaRPr lang="zh-CN" altLang="en-US"/>
          </a:p>
          <a:p>
            <a:pPr lvl="2"/>
            <a:r>
              <a:rPr lang="en-US" altLang="zh-CN"/>
              <a:t>Third</a:t>
            </a:r>
            <a:r>
              <a:rPr lang="zh-CN" altLang="en-US"/>
              <a:t> </a:t>
            </a:r>
            <a:r>
              <a:rPr lang="en-US" altLang="zh-CN"/>
              <a:t>level</a:t>
            </a:r>
            <a:endParaRPr lang="zh-CN" altLang="en-US"/>
          </a:p>
          <a:p>
            <a:pPr lvl="3"/>
            <a:r>
              <a:rPr lang="en-US" altLang="zh-CN"/>
              <a:t>Fourth level</a:t>
            </a:r>
            <a:endParaRPr lang="zh-CN" altLang="en-US"/>
          </a:p>
          <a:p>
            <a:pPr lvl="4"/>
            <a:r>
              <a:rPr lang="en-US" altLang="zh-CN"/>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4/7/2025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1208" y="548642"/>
            <a:ext cx="7478991" cy="3635797"/>
          </a:xfrm>
          <a:prstGeom prst="rect">
            <a:avLst/>
          </a:prstGeom>
        </p:spPr>
        <p:txBody>
          <a:bodyPr lIns="0" tIns="0" rIns="0" bIns="0" anchor="b">
            <a:normAutofit/>
          </a:bodyPr>
          <a:lstStyle>
            <a:lvl1pPr algn="l">
              <a:defRPr sz="5200">
                <a:solidFill>
                  <a:schemeClr val="accent1">
                    <a:lumMod val="75000"/>
                  </a:schemeClr>
                </a:solidFill>
              </a:defRPr>
            </a:lvl1pPr>
          </a:lstStyle>
          <a:p>
            <a:r>
              <a:rPr lang="en-US"/>
              <a:t>Click to edit Master title style</a:t>
            </a:r>
          </a:p>
        </p:txBody>
      </p:sp>
      <p:sp>
        <p:nvSpPr>
          <p:cNvPr id="6" name="Subtitle 2">
            <a:extLst>
              <a:ext uri="{FF2B5EF4-FFF2-40B4-BE49-F238E27FC236}">
                <a16:creationId xmlns:a16="http://schemas.microsoft.com/office/drawing/2014/main" id="{7295D8B2-9056-5F99-524B-992D6B71BB73}"/>
              </a:ext>
            </a:extLst>
          </p:cNvPr>
          <p:cNvSpPr>
            <a:spLocks noGrp="1"/>
          </p:cNvSpPr>
          <p:nvPr>
            <p:ph type="subTitle" idx="1"/>
          </p:nvPr>
        </p:nvSpPr>
        <p:spPr>
          <a:xfrm>
            <a:off x="521208" y="4301914"/>
            <a:ext cx="7478990" cy="1209886"/>
          </a:xfrm>
        </p:spPr>
        <p:txBody>
          <a:bodyPr lIns="0" tIns="0" rIns="0" bIns="0">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0" name="Text Placeholder 5">
            <a:extLst>
              <a:ext uri="{FF2B5EF4-FFF2-40B4-BE49-F238E27FC236}">
                <a16:creationId xmlns:a16="http://schemas.microsoft.com/office/drawing/2014/main" id="{22FF3FC0-4D75-161D-C48F-E663E849A4BA}"/>
              </a:ext>
            </a:extLst>
          </p:cNvPr>
          <p:cNvSpPr>
            <a:spLocks noGrp="1"/>
          </p:cNvSpPr>
          <p:nvPr>
            <p:ph type="body" sz="quarter" idx="26" hasCustomPrompt="1"/>
          </p:nvPr>
        </p:nvSpPr>
        <p:spPr>
          <a:xfrm>
            <a:off x="521208" y="6016625"/>
            <a:ext cx="2127250" cy="266700"/>
          </a:xfrm>
        </p:spPr>
        <p:txBody>
          <a:bodyPr lIns="0" tIns="0" rIns="0" bIns="0">
            <a:noAutofit/>
          </a:bodyPr>
          <a:lstStyle>
            <a:lvl1pPr marL="0" indent="0" algn="l">
              <a:buFontTx/>
              <a:buNone/>
              <a:defRPr sz="1600"/>
            </a:lvl1pPr>
            <a:lvl2pPr>
              <a:defRPr sz="1600"/>
            </a:lvl2pPr>
            <a:lvl3pPr>
              <a:defRPr sz="1600"/>
            </a:lvl3pPr>
            <a:lvl4pPr>
              <a:defRPr sz="1600"/>
            </a:lvl4pPr>
            <a:lvl5pPr>
              <a:defRPr sz="1600"/>
            </a:lvl5pPr>
          </a:lstStyle>
          <a:p>
            <a:pPr algn="l">
              <a:lnSpc>
                <a:spcPct val="120000"/>
              </a:lnSpc>
            </a:pPr>
            <a:r>
              <a:rPr lang="en-US" altLang="zh-CN" sz="1600"/>
              <a:t>Presenter Name</a:t>
            </a:r>
          </a:p>
        </p:txBody>
      </p:sp>
      <p:sp>
        <p:nvSpPr>
          <p:cNvPr id="7" name="Date Placeholder 6">
            <a:extLst>
              <a:ext uri="{FF2B5EF4-FFF2-40B4-BE49-F238E27FC236}">
                <a16:creationId xmlns:a16="http://schemas.microsoft.com/office/drawing/2014/main" id="{F2BE211A-2B25-73F9-8610-7F479B5CFB4D}"/>
              </a:ext>
            </a:extLst>
          </p:cNvPr>
          <p:cNvSpPr>
            <a:spLocks noGrp="1"/>
          </p:cNvSpPr>
          <p:nvPr>
            <p:ph type="dt" sz="half" idx="10"/>
          </p:nvPr>
        </p:nvSpPr>
        <p:spPr/>
        <p:txBody>
          <a:bodyPr/>
          <a:lstStyle/>
          <a:p>
            <a:r>
              <a:rPr lang="en-US" altLang="zh-CN"/>
              <a:t>03/12/2025</a:t>
            </a:r>
          </a:p>
        </p:txBody>
      </p:sp>
      <p:sp>
        <p:nvSpPr>
          <p:cNvPr id="8" name="Footer Placeholder 7">
            <a:extLst>
              <a:ext uri="{FF2B5EF4-FFF2-40B4-BE49-F238E27FC236}">
                <a16:creationId xmlns:a16="http://schemas.microsoft.com/office/drawing/2014/main" id="{9631AC5D-4652-E05B-977E-27B58CD83516}"/>
              </a:ext>
            </a:extLst>
          </p:cNvPr>
          <p:cNvSpPr>
            <a:spLocks noGrp="1"/>
          </p:cNvSpPr>
          <p:nvPr>
            <p:ph type="ftr" sz="quarter" idx="11"/>
          </p:nvPr>
        </p:nvSpPr>
        <p:spPr/>
        <p:txBody>
          <a:bodyPr/>
          <a:lstStyle/>
          <a:p>
            <a:r>
              <a:rPr lang="en-US" altLang="zh-CN"/>
              <a:t>Sample Footer Text</a:t>
            </a:r>
          </a:p>
        </p:txBody>
      </p:sp>
      <p:sp>
        <p:nvSpPr>
          <p:cNvPr id="10" name="Freeform 3">
            <a:extLst>
              <a:ext uri="{FF2B5EF4-FFF2-40B4-BE49-F238E27FC236}">
                <a16:creationId xmlns:a16="http://schemas.microsoft.com/office/drawing/2014/main" id="{EC35B749-8DE8-ADCB-2F86-C87BF3917122}"/>
              </a:ext>
              <a:ext uri="{C183D7F6-B498-43B3-948B-1728B52AA6E4}">
                <adec:decorative xmlns:adec="http://schemas.microsoft.com/office/drawing/2017/decorative" val="1"/>
              </a:ext>
            </a:extLst>
          </p:cNvPr>
          <p:cNvSpPr/>
          <p:nvPr userDrawn="1"/>
        </p:nvSpPr>
        <p:spPr>
          <a:xfrm>
            <a:off x="9327093" y="703251"/>
            <a:ext cx="2338939" cy="5687058"/>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1" name="Freeform 16">
            <a:extLst>
              <a:ext uri="{FF2B5EF4-FFF2-40B4-BE49-F238E27FC236}">
                <a16:creationId xmlns:a16="http://schemas.microsoft.com/office/drawing/2014/main" id="{030EDAE8-F31E-51B4-86B8-F173F8DAA8F9}"/>
              </a:ext>
              <a:ext uri="{C183D7F6-B498-43B3-948B-1728B52AA6E4}">
                <adec:decorative xmlns:adec="http://schemas.microsoft.com/office/drawing/2017/decorative" val="1"/>
              </a:ext>
            </a:extLst>
          </p:cNvPr>
          <p:cNvSpPr/>
          <p:nvPr userDrawn="1"/>
        </p:nvSpPr>
        <p:spPr>
          <a:xfrm>
            <a:off x="10825640" y="1130300"/>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3" name="Freeform 16">
            <a:extLst>
              <a:ext uri="{FF2B5EF4-FFF2-40B4-BE49-F238E27FC236}">
                <a16:creationId xmlns:a16="http://schemas.microsoft.com/office/drawing/2014/main" id="{D79DEA20-1D89-DBC1-6D1C-7E4145FFFAC1}"/>
              </a:ext>
              <a:ext uri="{C183D7F6-B498-43B3-948B-1728B52AA6E4}">
                <adec:decorative xmlns:adec="http://schemas.microsoft.com/office/drawing/2017/decorative" val="1"/>
              </a:ext>
            </a:extLst>
          </p:cNvPr>
          <p:cNvSpPr/>
          <p:nvPr userDrawn="1"/>
        </p:nvSpPr>
        <p:spPr>
          <a:xfrm flipH="1">
            <a:off x="8906897" y="5980750"/>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6" name="Freeform 16">
            <a:extLst>
              <a:ext uri="{FF2B5EF4-FFF2-40B4-BE49-F238E27FC236}">
                <a16:creationId xmlns:a16="http://schemas.microsoft.com/office/drawing/2014/main" id="{927774AB-5184-F8DC-EBAD-8B96689239F5}"/>
              </a:ext>
              <a:ext uri="{C183D7F6-B498-43B3-948B-1728B52AA6E4}">
                <adec:decorative xmlns:adec="http://schemas.microsoft.com/office/drawing/2017/decorative" val="1"/>
              </a:ext>
            </a:extLst>
          </p:cNvPr>
          <p:cNvSpPr/>
          <p:nvPr userDrawn="1"/>
        </p:nvSpPr>
        <p:spPr>
          <a:xfrm flipH="1">
            <a:off x="9327093" y="5980750"/>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p>
        </p:txBody>
      </p:sp>
      <p:sp>
        <p:nvSpPr>
          <p:cNvPr id="17" name="Freeform 16">
            <a:extLst>
              <a:ext uri="{FF2B5EF4-FFF2-40B4-BE49-F238E27FC236}">
                <a16:creationId xmlns:a16="http://schemas.microsoft.com/office/drawing/2014/main" id="{9350B783-78C6-EE38-DA71-7E78047B5D98}"/>
              </a:ext>
              <a:ext uri="{C183D7F6-B498-43B3-948B-1728B52AA6E4}">
                <adec:decorative xmlns:adec="http://schemas.microsoft.com/office/drawing/2017/decorative" val="1"/>
              </a:ext>
            </a:extLst>
          </p:cNvPr>
          <p:cNvSpPr/>
          <p:nvPr userDrawn="1"/>
        </p:nvSpPr>
        <p:spPr>
          <a:xfrm>
            <a:off x="11245836" y="703251"/>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 name="Slide Number Placeholder 8">
            <a:extLst>
              <a:ext uri="{FF2B5EF4-FFF2-40B4-BE49-F238E27FC236}">
                <a16:creationId xmlns:a16="http://schemas.microsoft.com/office/drawing/2014/main" id="{3A7970F0-3A4F-145C-49D5-4CE5EE447C6C}"/>
              </a:ext>
            </a:extLst>
          </p:cNvPr>
          <p:cNvSpPr>
            <a:spLocks noGrp="1"/>
          </p:cNvSpPr>
          <p:nvPr>
            <p:ph type="sldNum" sz="half" idx="12"/>
          </p:nvPr>
        </p:nvSpPr>
        <p:spPr>
          <a:xfrm>
            <a:off x="7858125" y="6400800"/>
            <a:ext cx="3657600" cy="266700"/>
          </a:xfrm>
        </p:spPr>
        <p:txBody>
          <a:bodyPr/>
          <a:lstStyle/>
          <a:p>
            <a:fld id="{53642C38-124F-4CC4-99D8-72838B5B5271}" type="slidenum">
              <a:rPr lang="en-US" altLang="zh-CN" smtClean="0"/>
              <a:pPr/>
              <a:t>‹#›</a:t>
            </a:fld>
            <a:endParaRPr lang="en-US" altLang="zh-CN"/>
          </a:p>
        </p:txBody>
      </p:sp>
    </p:spTree>
    <p:extLst>
      <p:ext uri="{BB962C8B-B14F-4D97-AF65-F5344CB8AC3E}">
        <p14:creationId xmlns:p14="http://schemas.microsoft.com/office/powerpoint/2010/main" val="3625499226"/>
      </p:ext>
    </p:extLst>
  </p:cSld>
  <p:clrMapOvr>
    <a:masterClrMapping/>
  </p:clrMapOvr>
  <p:extLst>
    <p:ext uri="{DCECCB84-F9BA-43D5-87BE-67443E8EF086}">
      <p15:sldGuideLst xmlns:p15="http://schemas.microsoft.com/office/powerpoint/2012/main">
        <p15:guide id="5" orient="horz" pos="2137" userDrawn="1">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5 item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56823" y="1231969"/>
            <a:ext cx="3200827" cy="4711631"/>
          </a:xfrm>
          <a:prstGeom prst="rect">
            <a:avLst/>
          </a:prstGeom>
        </p:spPr>
        <p:txBody>
          <a:bodyPr lIns="0" tIns="0" rIns="0" bIns="0" anchor="ctr">
            <a:normAutofit/>
          </a:bodyPr>
          <a:lstStyle>
            <a:lvl1pPr algn="ctr">
              <a:defRPr sz="3600">
                <a:solidFill>
                  <a:schemeClr val="accent1">
                    <a:lumMod val="75000"/>
                  </a:schemeClr>
                </a:solidFill>
              </a:defRPr>
            </a:lvl1pPr>
          </a:lstStyle>
          <a:p>
            <a:r>
              <a:rPr lang="en-US"/>
              <a:t>Click to edit Master title style</a:t>
            </a:r>
          </a:p>
        </p:txBody>
      </p:sp>
      <p:sp>
        <p:nvSpPr>
          <p:cNvPr id="46" name="Text Placeholder 45">
            <a:extLst>
              <a:ext uri="{FF2B5EF4-FFF2-40B4-BE49-F238E27FC236}">
                <a16:creationId xmlns:a16="http://schemas.microsoft.com/office/drawing/2014/main" id="{48B0F28F-0C6C-C34B-89FA-14F172472B22}"/>
              </a:ext>
            </a:extLst>
          </p:cNvPr>
          <p:cNvSpPr>
            <a:spLocks noGrp="1"/>
          </p:cNvSpPr>
          <p:nvPr>
            <p:ph type="body" sz="quarter" idx="31" hasCustomPrompt="1"/>
          </p:nvPr>
        </p:nvSpPr>
        <p:spPr>
          <a:xfrm>
            <a:off x="4722023" y="1671090"/>
            <a:ext cx="579438" cy="559779"/>
          </a:xfrm>
        </p:spPr>
        <p:txBody>
          <a:bodyPr lIns="0" tIns="0" rIns="0" bIns="0" anchor="b"/>
          <a:lstStyle>
            <a:lvl1pPr marL="0" indent="0" algn="ctr">
              <a:buNone/>
              <a:defRPr>
                <a:solidFill>
                  <a:schemeClr val="accent1">
                    <a:lumMod val="75000"/>
                  </a:schemeClr>
                </a:solidFill>
              </a:defRPr>
            </a:lvl1pPr>
          </a:lstStyle>
          <a:p>
            <a:pPr lvl="0"/>
            <a:r>
              <a:rPr lang="en-US"/>
              <a:t>01</a:t>
            </a:r>
          </a:p>
        </p:txBody>
      </p:sp>
      <p:sp>
        <p:nvSpPr>
          <p:cNvPr id="18" name="Text Placeholder 2">
            <a:extLst>
              <a:ext uri="{FF2B5EF4-FFF2-40B4-BE49-F238E27FC236}">
                <a16:creationId xmlns:a16="http://schemas.microsoft.com/office/drawing/2014/main" id="{940AE24D-CA4C-6015-CE13-8F5F9A3F807C}"/>
              </a:ext>
            </a:extLst>
          </p:cNvPr>
          <p:cNvSpPr>
            <a:spLocks noGrp="1"/>
          </p:cNvSpPr>
          <p:nvPr>
            <p:ph type="body" idx="1" hasCustomPrompt="1"/>
          </p:nvPr>
        </p:nvSpPr>
        <p:spPr>
          <a:xfrm>
            <a:off x="5461547" y="1677447"/>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45">
            <a:extLst>
              <a:ext uri="{FF2B5EF4-FFF2-40B4-BE49-F238E27FC236}">
                <a16:creationId xmlns:a16="http://schemas.microsoft.com/office/drawing/2014/main" id="{FF2249B5-E3EF-2A61-DA34-6F638565C4B1}"/>
              </a:ext>
            </a:extLst>
          </p:cNvPr>
          <p:cNvSpPr>
            <a:spLocks noGrp="1"/>
          </p:cNvSpPr>
          <p:nvPr>
            <p:ph type="body" sz="quarter" idx="32" hasCustomPrompt="1"/>
          </p:nvPr>
        </p:nvSpPr>
        <p:spPr>
          <a:xfrm>
            <a:off x="4722023" y="2424339"/>
            <a:ext cx="579438" cy="559779"/>
          </a:xfrm>
        </p:spPr>
        <p:txBody>
          <a:bodyPr lIns="0" tIns="0" rIns="0" bIns="0" anchor="b"/>
          <a:lstStyle>
            <a:lvl1pPr marL="0" indent="0" algn="ctr">
              <a:buNone/>
              <a:defRPr>
                <a:solidFill>
                  <a:schemeClr val="accent1">
                    <a:lumMod val="75000"/>
                  </a:schemeClr>
                </a:solidFill>
              </a:defRPr>
            </a:lvl1pPr>
          </a:lstStyle>
          <a:p>
            <a:pPr lvl="0"/>
            <a:r>
              <a:rPr lang="en-US"/>
              <a:t>02</a:t>
            </a:r>
          </a:p>
        </p:txBody>
      </p:sp>
      <p:sp>
        <p:nvSpPr>
          <p:cNvPr id="20" name="Text Placeholder 2">
            <a:extLst>
              <a:ext uri="{FF2B5EF4-FFF2-40B4-BE49-F238E27FC236}">
                <a16:creationId xmlns:a16="http://schemas.microsoft.com/office/drawing/2014/main" id="{B27FB7B6-1333-FBCB-1F39-EFF7587DB75F}"/>
              </a:ext>
            </a:extLst>
          </p:cNvPr>
          <p:cNvSpPr>
            <a:spLocks noGrp="1"/>
          </p:cNvSpPr>
          <p:nvPr>
            <p:ph type="body" idx="17" hasCustomPrompt="1"/>
          </p:nvPr>
        </p:nvSpPr>
        <p:spPr>
          <a:xfrm>
            <a:off x="5461547" y="2430696"/>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8" name="Text Placeholder 45">
            <a:extLst>
              <a:ext uri="{FF2B5EF4-FFF2-40B4-BE49-F238E27FC236}">
                <a16:creationId xmlns:a16="http://schemas.microsoft.com/office/drawing/2014/main" id="{EAE0F2F7-60FC-481B-75C8-43B1393874A4}"/>
              </a:ext>
            </a:extLst>
          </p:cNvPr>
          <p:cNvSpPr>
            <a:spLocks noGrp="1"/>
          </p:cNvSpPr>
          <p:nvPr>
            <p:ph type="body" sz="quarter" idx="33" hasCustomPrompt="1"/>
          </p:nvPr>
        </p:nvSpPr>
        <p:spPr>
          <a:xfrm>
            <a:off x="4722023" y="3171231"/>
            <a:ext cx="579438" cy="559779"/>
          </a:xfrm>
        </p:spPr>
        <p:txBody>
          <a:bodyPr lIns="0" tIns="0" rIns="0" bIns="0" anchor="b"/>
          <a:lstStyle>
            <a:lvl1pPr marL="0" indent="0" algn="ctr">
              <a:buNone/>
              <a:defRPr>
                <a:solidFill>
                  <a:schemeClr val="accent1">
                    <a:lumMod val="75000"/>
                  </a:schemeClr>
                </a:solidFill>
              </a:defRPr>
            </a:lvl1pPr>
          </a:lstStyle>
          <a:p>
            <a:pPr lvl="0"/>
            <a:r>
              <a:rPr lang="en-US"/>
              <a:t>03</a:t>
            </a:r>
          </a:p>
        </p:txBody>
      </p:sp>
      <p:sp>
        <p:nvSpPr>
          <p:cNvPr id="21" name="Text Placeholder 2">
            <a:extLst>
              <a:ext uri="{FF2B5EF4-FFF2-40B4-BE49-F238E27FC236}">
                <a16:creationId xmlns:a16="http://schemas.microsoft.com/office/drawing/2014/main" id="{2D3DA225-1218-80C3-2B80-287832B27A88}"/>
              </a:ext>
            </a:extLst>
          </p:cNvPr>
          <p:cNvSpPr>
            <a:spLocks noGrp="1"/>
          </p:cNvSpPr>
          <p:nvPr>
            <p:ph type="body" idx="18" hasCustomPrompt="1"/>
          </p:nvPr>
        </p:nvSpPr>
        <p:spPr>
          <a:xfrm>
            <a:off x="5480598" y="3177588"/>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9" name="Text Placeholder 45">
            <a:extLst>
              <a:ext uri="{FF2B5EF4-FFF2-40B4-BE49-F238E27FC236}">
                <a16:creationId xmlns:a16="http://schemas.microsoft.com/office/drawing/2014/main" id="{3B492BAE-C9D1-4D61-4697-76847AB5785C}"/>
              </a:ext>
            </a:extLst>
          </p:cNvPr>
          <p:cNvSpPr>
            <a:spLocks noGrp="1"/>
          </p:cNvSpPr>
          <p:nvPr>
            <p:ph type="body" sz="quarter" idx="34" hasCustomPrompt="1"/>
          </p:nvPr>
        </p:nvSpPr>
        <p:spPr>
          <a:xfrm>
            <a:off x="4722023" y="3931308"/>
            <a:ext cx="579438" cy="559779"/>
          </a:xfrm>
        </p:spPr>
        <p:txBody>
          <a:bodyPr lIns="0" tIns="0" rIns="0" bIns="0" anchor="b"/>
          <a:lstStyle>
            <a:lvl1pPr marL="0" indent="0" algn="ctr">
              <a:buNone/>
              <a:defRPr>
                <a:solidFill>
                  <a:schemeClr val="accent1">
                    <a:lumMod val="75000"/>
                  </a:schemeClr>
                </a:solidFill>
              </a:defRPr>
            </a:lvl1pPr>
          </a:lstStyle>
          <a:p>
            <a:pPr lvl="0"/>
            <a:r>
              <a:rPr lang="en-US"/>
              <a:t>04</a:t>
            </a:r>
          </a:p>
        </p:txBody>
      </p:sp>
      <p:sp>
        <p:nvSpPr>
          <p:cNvPr id="22" name="Text Placeholder 2">
            <a:extLst>
              <a:ext uri="{FF2B5EF4-FFF2-40B4-BE49-F238E27FC236}">
                <a16:creationId xmlns:a16="http://schemas.microsoft.com/office/drawing/2014/main" id="{CDE5D6F0-65E5-A0F7-C7F2-45363510923A}"/>
              </a:ext>
            </a:extLst>
          </p:cNvPr>
          <p:cNvSpPr>
            <a:spLocks noGrp="1"/>
          </p:cNvSpPr>
          <p:nvPr>
            <p:ph type="body" idx="19" hasCustomPrompt="1"/>
          </p:nvPr>
        </p:nvSpPr>
        <p:spPr>
          <a:xfrm>
            <a:off x="5480598" y="3937665"/>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0" name="Text Placeholder 45">
            <a:extLst>
              <a:ext uri="{FF2B5EF4-FFF2-40B4-BE49-F238E27FC236}">
                <a16:creationId xmlns:a16="http://schemas.microsoft.com/office/drawing/2014/main" id="{8370CE8B-96AD-BF95-4CDC-EC8FB535A0B8}"/>
              </a:ext>
            </a:extLst>
          </p:cNvPr>
          <p:cNvSpPr>
            <a:spLocks noGrp="1"/>
          </p:cNvSpPr>
          <p:nvPr>
            <p:ph type="body" sz="quarter" idx="35" hasCustomPrompt="1"/>
          </p:nvPr>
        </p:nvSpPr>
        <p:spPr>
          <a:xfrm>
            <a:off x="4722023" y="4692553"/>
            <a:ext cx="579438" cy="559779"/>
          </a:xfrm>
        </p:spPr>
        <p:txBody>
          <a:bodyPr lIns="0" tIns="0" rIns="0" bIns="0" anchor="b"/>
          <a:lstStyle>
            <a:lvl1pPr marL="0" indent="0" algn="ctr">
              <a:buNone/>
              <a:defRPr>
                <a:solidFill>
                  <a:schemeClr val="accent1">
                    <a:lumMod val="75000"/>
                  </a:schemeClr>
                </a:solidFill>
              </a:defRPr>
            </a:lvl1pPr>
          </a:lstStyle>
          <a:p>
            <a:pPr lvl="0"/>
            <a:r>
              <a:rPr lang="en-US"/>
              <a:t>05</a:t>
            </a:r>
          </a:p>
        </p:txBody>
      </p:sp>
      <p:sp>
        <p:nvSpPr>
          <p:cNvPr id="23" name="Text Placeholder 2">
            <a:extLst>
              <a:ext uri="{FF2B5EF4-FFF2-40B4-BE49-F238E27FC236}">
                <a16:creationId xmlns:a16="http://schemas.microsoft.com/office/drawing/2014/main" id="{DFC95A06-731A-62D0-CFDA-7D84D69DCFC2}"/>
              </a:ext>
            </a:extLst>
          </p:cNvPr>
          <p:cNvSpPr>
            <a:spLocks noGrp="1"/>
          </p:cNvSpPr>
          <p:nvPr>
            <p:ph type="body" idx="20" hasCustomPrompt="1"/>
          </p:nvPr>
        </p:nvSpPr>
        <p:spPr>
          <a:xfrm>
            <a:off x="5461546" y="4698910"/>
            <a:ext cx="5123901" cy="553422"/>
          </a:xfrm>
        </p:spPr>
        <p:txBody>
          <a:bodyPr lIns="0" tIns="0" rIns="0" bIns="0" anchor="b">
            <a:normAutofit/>
          </a:bodyPr>
          <a:lstStyle>
            <a:lvl1pPr marL="0" indent="0">
              <a:lnSpc>
                <a:spcPct val="90000"/>
              </a:lnSpc>
              <a:buNone/>
              <a:defRPr sz="1800" b="1" cap="none" baseline="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Date Placeholder 25">
            <a:extLst>
              <a:ext uri="{FF2B5EF4-FFF2-40B4-BE49-F238E27FC236}">
                <a16:creationId xmlns:a16="http://schemas.microsoft.com/office/drawing/2014/main" id="{32BC545E-C050-7044-0FAE-450365158960}"/>
              </a:ext>
            </a:extLst>
          </p:cNvPr>
          <p:cNvSpPr>
            <a:spLocks noGrp="1"/>
          </p:cNvSpPr>
          <p:nvPr>
            <p:ph type="dt" sz="half" idx="14"/>
          </p:nvPr>
        </p:nvSpPr>
        <p:spPr/>
        <p:txBody>
          <a:bodyPr/>
          <a:lstStyle/>
          <a:p>
            <a:r>
              <a:rPr lang="en-US" altLang="zh-CN"/>
              <a:t>03/12/2025</a:t>
            </a:r>
          </a:p>
        </p:txBody>
      </p:sp>
      <p:sp>
        <p:nvSpPr>
          <p:cNvPr id="27" name="Footer Placeholder 26">
            <a:extLst>
              <a:ext uri="{FF2B5EF4-FFF2-40B4-BE49-F238E27FC236}">
                <a16:creationId xmlns:a16="http://schemas.microsoft.com/office/drawing/2014/main" id="{20263A07-4780-099C-AAEB-E705934ECC38}"/>
              </a:ext>
            </a:extLst>
          </p:cNvPr>
          <p:cNvSpPr>
            <a:spLocks noGrp="1"/>
          </p:cNvSpPr>
          <p:nvPr>
            <p:ph type="ftr" sz="quarter" idx="15"/>
          </p:nvPr>
        </p:nvSpPr>
        <p:spPr/>
        <p:txBody>
          <a:bodyPr/>
          <a:lstStyle/>
          <a:p>
            <a:r>
              <a:rPr lang="en-US" altLang="zh-CN"/>
              <a:t>Sample Footer Text</a:t>
            </a:r>
          </a:p>
        </p:txBody>
      </p:sp>
      <p:sp>
        <p:nvSpPr>
          <p:cNvPr id="28" name="Slide Number Placeholder 27">
            <a:extLst>
              <a:ext uri="{FF2B5EF4-FFF2-40B4-BE49-F238E27FC236}">
                <a16:creationId xmlns:a16="http://schemas.microsoft.com/office/drawing/2014/main" id="{09109AE7-CBA2-795C-05B3-A830D2677996}"/>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cxnSp>
        <p:nvCxnSpPr>
          <p:cNvPr id="14" name="Straight Connector 2">
            <a:extLst>
              <a:ext uri="{FF2B5EF4-FFF2-40B4-BE49-F238E27FC236}">
                <a16:creationId xmlns:a16="http://schemas.microsoft.com/office/drawing/2014/main" id="{6E9E6CBF-EE80-8615-4945-008D73DD023E}"/>
              </a:ext>
              <a:ext uri="{C183D7F6-B498-43B3-948B-1728B52AA6E4}">
                <adec:decorative xmlns:adec="http://schemas.microsoft.com/office/drawing/2017/decorative" val="1"/>
              </a:ext>
            </a:extLst>
          </p:cNvPr>
          <p:cNvCxnSpPr>
            <a:cxnSpLocks/>
          </p:cNvCxnSpPr>
          <p:nvPr userDrawn="1"/>
        </p:nvCxnSpPr>
        <p:spPr>
          <a:xfrm>
            <a:off x="5480598" y="2413762"/>
            <a:ext cx="4609797" cy="0"/>
          </a:xfrm>
          <a:prstGeom prst="line">
            <a:avLst/>
          </a:prstGeom>
          <a:ln w="12700" cap="rnd">
            <a:solidFill>
              <a:schemeClr val="tx2">
                <a:lumMod val="40000"/>
                <a:lumOff val="60000"/>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5" name="Straight Connector 3">
            <a:extLst>
              <a:ext uri="{FF2B5EF4-FFF2-40B4-BE49-F238E27FC236}">
                <a16:creationId xmlns:a16="http://schemas.microsoft.com/office/drawing/2014/main" id="{F871899F-7393-04EB-4674-884247701FDB}"/>
              </a:ext>
              <a:ext uri="{C183D7F6-B498-43B3-948B-1728B52AA6E4}">
                <adec:decorative xmlns:adec="http://schemas.microsoft.com/office/drawing/2017/decorative" val="1"/>
              </a:ext>
            </a:extLst>
          </p:cNvPr>
          <p:cNvCxnSpPr>
            <a:cxnSpLocks/>
          </p:cNvCxnSpPr>
          <p:nvPr userDrawn="1"/>
        </p:nvCxnSpPr>
        <p:spPr>
          <a:xfrm>
            <a:off x="5480598" y="3150078"/>
            <a:ext cx="4609797" cy="0"/>
          </a:xfrm>
          <a:prstGeom prst="line">
            <a:avLst/>
          </a:prstGeom>
          <a:ln w="12700" cap="rnd">
            <a:solidFill>
              <a:schemeClr val="tx2">
                <a:lumMod val="40000"/>
                <a:lumOff val="60000"/>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6" name="Straight Connector 4">
            <a:extLst>
              <a:ext uri="{FF2B5EF4-FFF2-40B4-BE49-F238E27FC236}">
                <a16:creationId xmlns:a16="http://schemas.microsoft.com/office/drawing/2014/main" id="{FAB95E92-379E-B22D-D07C-62BB874EFBA3}"/>
              </a:ext>
              <a:ext uri="{C183D7F6-B498-43B3-948B-1728B52AA6E4}">
                <adec:decorative xmlns:adec="http://schemas.microsoft.com/office/drawing/2017/decorative" val="1"/>
              </a:ext>
            </a:extLst>
          </p:cNvPr>
          <p:cNvCxnSpPr>
            <a:cxnSpLocks/>
          </p:cNvCxnSpPr>
          <p:nvPr userDrawn="1"/>
        </p:nvCxnSpPr>
        <p:spPr>
          <a:xfrm>
            <a:off x="5480598" y="3895592"/>
            <a:ext cx="4609797" cy="0"/>
          </a:xfrm>
          <a:prstGeom prst="line">
            <a:avLst/>
          </a:prstGeom>
          <a:ln w="12700" cap="rnd">
            <a:solidFill>
              <a:schemeClr val="tx2">
                <a:lumMod val="40000"/>
                <a:lumOff val="60000"/>
                <a:alpha val="50000"/>
              </a:schemeClr>
            </a:solidFill>
            <a:prstDash val="dash"/>
            <a:round/>
          </a:ln>
        </p:spPr>
        <p:style>
          <a:lnRef idx="1">
            <a:schemeClr val="accent1"/>
          </a:lnRef>
          <a:fillRef idx="0">
            <a:schemeClr val="accent1"/>
          </a:fillRef>
          <a:effectRef idx="0">
            <a:schemeClr val="accent1"/>
          </a:effectRef>
          <a:fontRef idx="minor">
            <a:schemeClr val="tx1"/>
          </a:fontRef>
        </p:style>
      </p:cxnSp>
      <p:cxnSp>
        <p:nvCxnSpPr>
          <p:cNvPr id="17" name="Straight Connector 5">
            <a:extLst>
              <a:ext uri="{FF2B5EF4-FFF2-40B4-BE49-F238E27FC236}">
                <a16:creationId xmlns:a16="http://schemas.microsoft.com/office/drawing/2014/main" id="{16EA8662-B4F9-3505-F72F-B02B538B06FE}"/>
              </a:ext>
              <a:ext uri="{C183D7F6-B498-43B3-948B-1728B52AA6E4}">
                <adec:decorative xmlns:adec="http://schemas.microsoft.com/office/drawing/2017/decorative" val="1"/>
              </a:ext>
            </a:extLst>
          </p:cNvPr>
          <p:cNvCxnSpPr>
            <a:cxnSpLocks/>
          </p:cNvCxnSpPr>
          <p:nvPr userDrawn="1"/>
        </p:nvCxnSpPr>
        <p:spPr>
          <a:xfrm>
            <a:off x="5480598" y="4659839"/>
            <a:ext cx="4609797" cy="0"/>
          </a:xfrm>
          <a:prstGeom prst="line">
            <a:avLst/>
          </a:prstGeom>
          <a:ln w="12700" cap="rnd">
            <a:solidFill>
              <a:schemeClr val="tx2">
                <a:lumMod val="40000"/>
                <a:lumOff val="60000"/>
                <a:alpha val="50000"/>
              </a:schemeClr>
            </a:solidFill>
            <a:prstDash val="dash"/>
            <a:round/>
          </a:ln>
        </p:spPr>
        <p:style>
          <a:lnRef idx="1">
            <a:schemeClr val="accent1"/>
          </a:lnRef>
          <a:fillRef idx="0">
            <a:schemeClr val="accent1"/>
          </a:fillRef>
          <a:effectRef idx="0">
            <a:schemeClr val="accent1"/>
          </a:effectRef>
          <a:fontRef idx="minor">
            <a:schemeClr val="tx1"/>
          </a:fontRef>
        </p:style>
      </p:cxnSp>
      <p:sp>
        <p:nvSpPr>
          <p:cNvPr id="30" name="Freeform 3">
            <a:extLst>
              <a:ext uri="{FF2B5EF4-FFF2-40B4-BE49-F238E27FC236}">
                <a16:creationId xmlns:a16="http://schemas.microsoft.com/office/drawing/2014/main" id="{FFE9B368-D527-01EB-F0D1-C30D8E6DF87D}"/>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1" name="Freeform 16">
            <a:extLst>
              <a:ext uri="{FF2B5EF4-FFF2-40B4-BE49-F238E27FC236}">
                <a16:creationId xmlns:a16="http://schemas.microsoft.com/office/drawing/2014/main" id="{9FE232FF-D2BE-4E0E-DA3B-FD396BC3BDC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3" name="Freeform 3">
            <a:extLst>
              <a:ext uri="{FF2B5EF4-FFF2-40B4-BE49-F238E27FC236}">
                <a16:creationId xmlns:a16="http://schemas.microsoft.com/office/drawing/2014/main" id="{329111F0-F918-BC57-289A-D24923BDE86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4" name="Freeform 16">
            <a:extLst>
              <a:ext uri="{FF2B5EF4-FFF2-40B4-BE49-F238E27FC236}">
                <a16:creationId xmlns:a16="http://schemas.microsoft.com/office/drawing/2014/main" id="{693E98BD-67D0-8DD3-774C-EAEDE6113D2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14395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56823" y="1231969"/>
            <a:ext cx="3200827" cy="4711631"/>
          </a:xfrm>
          <a:prstGeom prst="rect">
            <a:avLst/>
          </a:prstGeom>
        </p:spPr>
        <p:txBody>
          <a:bodyPr lIns="0" tIns="0" rIns="0" bIns="0" anchor="ctr">
            <a:normAutofit/>
          </a:bodyPr>
          <a:lstStyle>
            <a:lvl1pPr algn="l">
              <a:defRPr sz="3600">
                <a:solidFill>
                  <a:schemeClr val="accent1">
                    <a:lumMod val="75000"/>
                  </a:schemeClr>
                </a:solidFill>
              </a:defRPr>
            </a:lvl1pPr>
          </a:lstStyle>
          <a:p>
            <a:r>
              <a:rPr lang="en-US"/>
              <a:t>Click to edit Master title style</a:t>
            </a:r>
          </a:p>
        </p:txBody>
      </p:sp>
      <p:sp>
        <p:nvSpPr>
          <p:cNvPr id="3" name="Content Placeholder 6">
            <a:extLst>
              <a:ext uri="{FF2B5EF4-FFF2-40B4-BE49-F238E27FC236}">
                <a16:creationId xmlns:a16="http://schemas.microsoft.com/office/drawing/2014/main" id="{0F92CF81-475B-E11D-832D-0072BAC9D8A3}"/>
              </a:ext>
            </a:extLst>
          </p:cNvPr>
          <p:cNvSpPr>
            <a:spLocks noGrp="1"/>
          </p:cNvSpPr>
          <p:nvPr>
            <p:ph sz="quarter" idx="18"/>
          </p:nvPr>
        </p:nvSpPr>
        <p:spPr>
          <a:xfrm>
            <a:off x="4257675" y="1231969"/>
            <a:ext cx="7025387" cy="4711631"/>
          </a:xfrm>
        </p:spPr>
        <p:txBody>
          <a:bodyPr lIns="0" tIns="0" rIns="0" bIns="0" anchor="ctr">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Date Placeholder 25">
            <a:extLst>
              <a:ext uri="{FF2B5EF4-FFF2-40B4-BE49-F238E27FC236}">
                <a16:creationId xmlns:a16="http://schemas.microsoft.com/office/drawing/2014/main" id="{32BC545E-C050-7044-0FAE-450365158960}"/>
              </a:ext>
            </a:extLst>
          </p:cNvPr>
          <p:cNvSpPr>
            <a:spLocks noGrp="1"/>
          </p:cNvSpPr>
          <p:nvPr>
            <p:ph type="dt" sz="half" idx="14"/>
          </p:nvPr>
        </p:nvSpPr>
        <p:spPr/>
        <p:txBody>
          <a:bodyPr/>
          <a:lstStyle/>
          <a:p>
            <a:r>
              <a:rPr lang="en-US" altLang="zh-CN"/>
              <a:t>03/12/2025</a:t>
            </a:r>
          </a:p>
        </p:txBody>
      </p:sp>
      <p:sp>
        <p:nvSpPr>
          <p:cNvPr id="27" name="Footer Placeholder 26">
            <a:extLst>
              <a:ext uri="{FF2B5EF4-FFF2-40B4-BE49-F238E27FC236}">
                <a16:creationId xmlns:a16="http://schemas.microsoft.com/office/drawing/2014/main" id="{20263A07-4780-099C-AAEB-E705934ECC38}"/>
              </a:ext>
            </a:extLst>
          </p:cNvPr>
          <p:cNvSpPr>
            <a:spLocks noGrp="1"/>
          </p:cNvSpPr>
          <p:nvPr>
            <p:ph type="ftr" sz="quarter" idx="15"/>
          </p:nvPr>
        </p:nvSpPr>
        <p:spPr/>
        <p:txBody>
          <a:bodyPr/>
          <a:lstStyle/>
          <a:p>
            <a:r>
              <a:rPr lang="en-US" altLang="zh-CN"/>
              <a:t>Sample Footer Text</a:t>
            </a:r>
          </a:p>
        </p:txBody>
      </p:sp>
      <p:sp>
        <p:nvSpPr>
          <p:cNvPr id="28" name="Slide Number Placeholder 27">
            <a:extLst>
              <a:ext uri="{FF2B5EF4-FFF2-40B4-BE49-F238E27FC236}">
                <a16:creationId xmlns:a16="http://schemas.microsoft.com/office/drawing/2014/main" id="{09109AE7-CBA2-795C-05B3-A830D2677996}"/>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30" name="Freeform 3">
            <a:extLst>
              <a:ext uri="{FF2B5EF4-FFF2-40B4-BE49-F238E27FC236}">
                <a16:creationId xmlns:a16="http://schemas.microsoft.com/office/drawing/2014/main" id="{FFE9B368-D527-01EB-F0D1-C30D8E6DF87D}"/>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1" name="Freeform 16">
            <a:extLst>
              <a:ext uri="{FF2B5EF4-FFF2-40B4-BE49-F238E27FC236}">
                <a16:creationId xmlns:a16="http://schemas.microsoft.com/office/drawing/2014/main" id="{9FE232FF-D2BE-4E0E-DA3B-FD396BC3BDC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3" name="Freeform 3">
            <a:extLst>
              <a:ext uri="{FF2B5EF4-FFF2-40B4-BE49-F238E27FC236}">
                <a16:creationId xmlns:a16="http://schemas.microsoft.com/office/drawing/2014/main" id="{329111F0-F918-BC57-289A-D24923BDE86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4" name="Freeform 16">
            <a:extLst>
              <a:ext uri="{FF2B5EF4-FFF2-40B4-BE49-F238E27FC236}">
                <a16:creationId xmlns:a16="http://schemas.microsoft.com/office/drawing/2014/main" id="{693E98BD-67D0-8DD3-774C-EAEDE6113D2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2147735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1" y="831919"/>
            <a:ext cx="10504000" cy="528186"/>
          </a:xfrm>
          <a:prstGeom prst="rect">
            <a:avLst/>
          </a:prstGeom>
        </p:spPr>
        <p:txBody>
          <a:bodyPr lIns="0" tIns="0" rIns="0" bIns="0" anchor="ctr">
            <a:no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69B066B4-ACB0-28F0-C3B6-67C63A589E35}"/>
              </a:ext>
            </a:extLst>
          </p:cNvPr>
          <p:cNvSpPr>
            <a:spLocks noGrp="1"/>
          </p:cNvSpPr>
          <p:nvPr>
            <p:ph sz="quarter" idx="18"/>
          </p:nvPr>
        </p:nvSpPr>
        <p:spPr>
          <a:xfrm>
            <a:off x="844001" y="1485900"/>
            <a:ext cx="10504000" cy="4457700"/>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Date Placeholder 20">
            <a:extLst>
              <a:ext uri="{FF2B5EF4-FFF2-40B4-BE49-F238E27FC236}">
                <a16:creationId xmlns:a16="http://schemas.microsoft.com/office/drawing/2014/main" id="{80879DF8-9526-92CF-8230-C70EF354ED4F}"/>
              </a:ext>
            </a:extLst>
          </p:cNvPr>
          <p:cNvSpPr>
            <a:spLocks noGrp="1"/>
          </p:cNvSpPr>
          <p:nvPr>
            <p:ph type="dt" sz="half" idx="10"/>
          </p:nvPr>
        </p:nvSpPr>
        <p:spPr/>
        <p:txBody>
          <a:bodyPr/>
          <a:lstStyle/>
          <a:p>
            <a:r>
              <a:rPr lang="en-US" altLang="zh-CN"/>
              <a:t>03/12/2025</a:t>
            </a:r>
          </a:p>
        </p:txBody>
      </p:sp>
      <p:sp>
        <p:nvSpPr>
          <p:cNvPr id="22" name="Footer Placeholder 21">
            <a:extLst>
              <a:ext uri="{FF2B5EF4-FFF2-40B4-BE49-F238E27FC236}">
                <a16:creationId xmlns:a16="http://schemas.microsoft.com/office/drawing/2014/main" id="{B07FD68B-1AD6-101F-D3DE-DAF3C92CBEB4}"/>
              </a:ext>
            </a:extLst>
          </p:cNvPr>
          <p:cNvSpPr>
            <a:spLocks noGrp="1"/>
          </p:cNvSpPr>
          <p:nvPr>
            <p:ph type="ftr" sz="quarter" idx="11"/>
          </p:nvPr>
        </p:nvSpPr>
        <p:spPr/>
        <p:txBody>
          <a:bodyPr/>
          <a:lstStyle/>
          <a:p>
            <a:r>
              <a:rPr lang="en-US" altLang="zh-CN"/>
              <a:t>Sample Footer Text</a:t>
            </a:r>
          </a:p>
        </p:txBody>
      </p:sp>
      <p:sp>
        <p:nvSpPr>
          <p:cNvPr id="23" name="Slide Number Placeholder 22">
            <a:extLst>
              <a:ext uri="{FF2B5EF4-FFF2-40B4-BE49-F238E27FC236}">
                <a16:creationId xmlns:a16="http://schemas.microsoft.com/office/drawing/2014/main" id="{21AC2A36-7979-BA48-54B9-95E1A6C40512}"/>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8" name="Freeform 3">
            <a:extLst>
              <a:ext uri="{FF2B5EF4-FFF2-40B4-BE49-F238E27FC236}">
                <a16:creationId xmlns:a16="http://schemas.microsoft.com/office/drawing/2014/main" id="{5ABBDD1E-8CA9-5C8B-14F1-96A2532D5369}"/>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9DB0A1A7-C301-36DF-8F7A-18719CBF069D}"/>
              </a:ext>
              <a:ext uri="{C183D7F6-B498-43B3-948B-1728B52AA6E4}">
                <adec:decorative xmlns:adec="http://schemas.microsoft.com/office/drawing/2017/decorative" val="1"/>
              </a:ext>
            </a:extLst>
          </p:cNvPr>
          <p:cNvSpPr/>
          <p:nvPr userDrawn="1"/>
        </p:nvSpPr>
        <p:spPr>
          <a:xfrm rot="10800000">
            <a:off x="1945"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1" name="Freeform 3">
            <a:extLst>
              <a:ext uri="{FF2B5EF4-FFF2-40B4-BE49-F238E27FC236}">
                <a16:creationId xmlns:a16="http://schemas.microsoft.com/office/drawing/2014/main" id="{A355DAF5-28E4-5925-6DA3-38CCBA1F4848}"/>
              </a:ext>
              <a:ext uri="{C183D7F6-B498-43B3-948B-1728B52AA6E4}">
                <adec:decorative xmlns:adec="http://schemas.microsoft.com/office/drawing/2017/decorative" val="1"/>
              </a:ext>
            </a:extLst>
          </p:cNvPr>
          <p:cNvSpPr/>
          <p:nvPr userDrawn="1"/>
        </p:nvSpPr>
        <p:spPr>
          <a:xfrm rot="10800000" flipV="1">
            <a:off x="11762291" y="643199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2" name="Freeform 16">
            <a:extLst>
              <a:ext uri="{FF2B5EF4-FFF2-40B4-BE49-F238E27FC236}">
                <a16:creationId xmlns:a16="http://schemas.microsoft.com/office/drawing/2014/main" id="{11D44271-EF1F-8303-4243-8A72DF6D0FED}"/>
              </a:ext>
              <a:ext uri="{C183D7F6-B498-43B3-948B-1728B52AA6E4}">
                <adec:decorative xmlns:adec="http://schemas.microsoft.com/office/drawing/2017/decorative" val="1"/>
              </a:ext>
            </a:extLst>
          </p:cNvPr>
          <p:cNvSpPr/>
          <p:nvPr userDrawn="1"/>
        </p:nvSpPr>
        <p:spPr>
          <a:xfrm rot="10800000" flipV="1">
            <a:off x="11762291" y="6003285"/>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8653882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a:prstGeom prst="rect">
            <a:avLst/>
          </a:prstGeom>
        </p:spPr>
        <p:txBody>
          <a:bodyPr anchor="ctr">
            <a:normAutofit/>
          </a:bodyPr>
          <a:lstStyle>
            <a:lvl1pPr>
              <a:defRPr sz="2400"/>
            </a:lvl1pPr>
          </a:lstStyle>
          <a:p>
            <a:r>
              <a:rPr lang="en-US"/>
              <a:t>Click to edit Master title style</a:t>
            </a:r>
          </a:p>
        </p:txBody>
      </p:sp>
      <p:sp>
        <p:nvSpPr>
          <p:cNvPr id="4" name="Content Placeholder 6">
            <a:extLst>
              <a:ext uri="{FF2B5EF4-FFF2-40B4-BE49-F238E27FC236}">
                <a16:creationId xmlns:a16="http://schemas.microsoft.com/office/drawing/2014/main" id="{49B89C60-EF19-F6F1-7257-C0BC3472E629}"/>
              </a:ext>
            </a:extLst>
          </p:cNvPr>
          <p:cNvSpPr>
            <a:spLocks noGrp="1"/>
          </p:cNvSpPr>
          <p:nvPr>
            <p:ph sz="quarter" idx="18"/>
          </p:nvPr>
        </p:nvSpPr>
        <p:spPr>
          <a:xfrm>
            <a:off x="333375" y="190500"/>
            <a:ext cx="11525250" cy="5938838"/>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1B5C6FA2-90C7-08DA-BDF0-89E45ACA1D24}"/>
              </a:ext>
            </a:extLst>
          </p:cNvPr>
          <p:cNvSpPr>
            <a:spLocks noGrp="1"/>
          </p:cNvSpPr>
          <p:nvPr>
            <p:ph type="dt" sz="half" idx="10"/>
          </p:nvPr>
        </p:nvSpPr>
        <p:spPr/>
        <p:txBody>
          <a:bodyPr/>
          <a:lstStyle/>
          <a:p>
            <a:r>
              <a:rPr lang="en-US" altLang="zh-CN"/>
              <a:t>03/12/2025</a:t>
            </a:r>
          </a:p>
        </p:txBody>
      </p:sp>
      <p:sp>
        <p:nvSpPr>
          <p:cNvPr id="11" name="Footer Placeholder 10">
            <a:extLst>
              <a:ext uri="{FF2B5EF4-FFF2-40B4-BE49-F238E27FC236}">
                <a16:creationId xmlns:a16="http://schemas.microsoft.com/office/drawing/2014/main" id="{7BBD8900-DDD8-D599-6C12-EA7E08042D9C}"/>
              </a:ext>
            </a:extLst>
          </p:cNvPr>
          <p:cNvSpPr>
            <a:spLocks noGrp="1"/>
          </p:cNvSpPr>
          <p:nvPr>
            <p:ph type="ftr" sz="quarter" idx="11"/>
          </p:nvPr>
        </p:nvSpPr>
        <p:spPr/>
        <p:txBody>
          <a:bodyPr/>
          <a:lstStyle/>
          <a:p>
            <a:r>
              <a:rPr lang="en-US" altLang="zh-CN"/>
              <a:t>Sample Footer Text</a:t>
            </a:r>
          </a:p>
        </p:txBody>
      </p:sp>
      <p:sp>
        <p:nvSpPr>
          <p:cNvPr id="12" name="Slide Number Placeholder 11">
            <a:extLst>
              <a:ext uri="{FF2B5EF4-FFF2-40B4-BE49-F238E27FC236}">
                <a16:creationId xmlns:a16="http://schemas.microsoft.com/office/drawing/2014/main" id="{41585E52-E701-4675-88B0-9E59E89AD1CD}"/>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Tree>
    <p:extLst>
      <p:ext uri="{BB962C8B-B14F-4D97-AF65-F5344CB8AC3E}">
        <p14:creationId xmlns:p14="http://schemas.microsoft.com/office/powerpoint/2010/main" val="24185560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31918"/>
            <a:ext cx="10504000" cy="848979"/>
          </a:xfrm>
          <a:prstGeom prst="rect">
            <a:avLst/>
          </a:prstGeom>
        </p:spPr>
        <p:txBody>
          <a:bodyPr lIns="0" tIns="0" rIns="0" bIns="0">
            <a:norm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25D99071-8469-2F9D-85C7-754982317105}"/>
              </a:ext>
            </a:extLst>
          </p:cNvPr>
          <p:cNvSpPr>
            <a:spLocks noGrp="1"/>
          </p:cNvSpPr>
          <p:nvPr>
            <p:ph sz="quarter" idx="18"/>
          </p:nvPr>
        </p:nvSpPr>
        <p:spPr>
          <a:xfrm>
            <a:off x="844001" y="1876425"/>
            <a:ext cx="10504000" cy="4067174"/>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17">
            <a:extLst>
              <a:ext uri="{FF2B5EF4-FFF2-40B4-BE49-F238E27FC236}">
                <a16:creationId xmlns:a16="http://schemas.microsoft.com/office/drawing/2014/main" id="{5433F8CD-8B1C-F759-42F9-3B3374AA767D}"/>
              </a:ext>
            </a:extLst>
          </p:cNvPr>
          <p:cNvSpPr>
            <a:spLocks noGrp="1"/>
          </p:cNvSpPr>
          <p:nvPr>
            <p:ph type="dt" sz="half" idx="10"/>
          </p:nvPr>
        </p:nvSpPr>
        <p:spPr/>
        <p:txBody>
          <a:bodyPr/>
          <a:lstStyle/>
          <a:p>
            <a:r>
              <a:rPr lang="en-US" altLang="zh-CN"/>
              <a:t>03/12/2025</a:t>
            </a:r>
          </a:p>
        </p:txBody>
      </p:sp>
      <p:sp>
        <p:nvSpPr>
          <p:cNvPr id="19" name="Footer Placeholder 18">
            <a:extLst>
              <a:ext uri="{FF2B5EF4-FFF2-40B4-BE49-F238E27FC236}">
                <a16:creationId xmlns:a16="http://schemas.microsoft.com/office/drawing/2014/main" id="{7B3DFB43-803E-641F-E9EF-8CD3098DE4A6}"/>
              </a:ext>
            </a:extLst>
          </p:cNvPr>
          <p:cNvSpPr>
            <a:spLocks noGrp="1"/>
          </p:cNvSpPr>
          <p:nvPr>
            <p:ph type="ftr" sz="quarter" idx="11"/>
          </p:nvPr>
        </p:nvSpPr>
        <p:spPr/>
        <p:txBody>
          <a:bodyPr/>
          <a:lstStyle/>
          <a:p>
            <a:r>
              <a:rPr lang="en-US" altLang="zh-CN"/>
              <a:t>Sample Footer Text</a:t>
            </a:r>
          </a:p>
        </p:txBody>
      </p:sp>
      <p:sp>
        <p:nvSpPr>
          <p:cNvPr id="20" name="Slide Number Placeholder 19">
            <a:extLst>
              <a:ext uri="{FF2B5EF4-FFF2-40B4-BE49-F238E27FC236}">
                <a16:creationId xmlns:a16="http://schemas.microsoft.com/office/drawing/2014/main" id="{CFD39A52-5EC5-CA59-5294-453476F7F89E}"/>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8" name="Freeform 3">
            <a:extLst>
              <a:ext uri="{FF2B5EF4-FFF2-40B4-BE49-F238E27FC236}">
                <a16:creationId xmlns:a16="http://schemas.microsoft.com/office/drawing/2014/main" id="{0E0B388F-0FE0-B6D7-F2BC-FC99409AC3CE}"/>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51DEDEB4-48CF-C1E9-4407-F0CABC147721}"/>
              </a:ext>
              <a:ext uri="{C183D7F6-B498-43B3-948B-1728B52AA6E4}">
                <adec:decorative xmlns:adec="http://schemas.microsoft.com/office/drawing/2017/decorative" val="1"/>
              </a:ext>
            </a:extLst>
          </p:cNvPr>
          <p:cNvSpPr/>
          <p:nvPr userDrawn="1"/>
        </p:nvSpPr>
        <p:spPr>
          <a:xfrm rot="10800000">
            <a:off x="1945"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1" name="Freeform 3">
            <a:extLst>
              <a:ext uri="{FF2B5EF4-FFF2-40B4-BE49-F238E27FC236}">
                <a16:creationId xmlns:a16="http://schemas.microsoft.com/office/drawing/2014/main" id="{891DE7FF-C57C-1CD5-FF97-087CC77A1A12}"/>
              </a:ext>
              <a:ext uri="{C183D7F6-B498-43B3-948B-1728B52AA6E4}">
                <adec:decorative xmlns:adec="http://schemas.microsoft.com/office/drawing/2017/decorative" val="1"/>
              </a:ext>
            </a:extLst>
          </p:cNvPr>
          <p:cNvSpPr/>
          <p:nvPr userDrawn="1"/>
        </p:nvSpPr>
        <p:spPr>
          <a:xfrm rot="10800000" flipV="1">
            <a:off x="11762291" y="643199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2" name="Freeform 16">
            <a:extLst>
              <a:ext uri="{FF2B5EF4-FFF2-40B4-BE49-F238E27FC236}">
                <a16:creationId xmlns:a16="http://schemas.microsoft.com/office/drawing/2014/main" id="{F6627F8D-557C-C989-6B73-4EC3FE6F5DEE}"/>
              </a:ext>
              <a:ext uri="{C183D7F6-B498-43B3-948B-1728B52AA6E4}">
                <adec:decorative xmlns:adec="http://schemas.microsoft.com/office/drawing/2017/decorative" val="1"/>
              </a:ext>
            </a:extLst>
          </p:cNvPr>
          <p:cNvSpPr/>
          <p:nvPr userDrawn="1"/>
        </p:nvSpPr>
        <p:spPr>
          <a:xfrm rot="10800000" flipV="1">
            <a:off x="11762291" y="6003285"/>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7900314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28347" y="2385975"/>
            <a:ext cx="4325112" cy="2454796"/>
          </a:xfrm>
          <a:prstGeom prst="rect">
            <a:avLst/>
          </a:prstGeom>
        </p:spPr>
        <p:txBody>
          <a:bodyPr lIns="0" tIns="0" rIns="0" bIns="0" anchor="ctr">
            <a:norm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C56A1C0D-8354-4EBB-BAC5-55B8932C3313}"/>
              </a:ext>
            </a:extLst>
          </p:cNvPr>
          <p:cNvSpPr>
            <a:spLocks noGrp="1"/>
          </p:cNvSpPr>
          <p:nvPr>
            <p:ph sz="quarter" idx="18"/>
          </p:nvPr>
        </p:nvSpPr>
        <p:spPr>
          <a:xfrm>
            <a:off x="5667375" y="2385975"/>
            <a:ext cx="5680626" cy="2454796"/>
          </a:xfrm>
        </p:spPr>
        <p:txBody>
          <a:bodyPr lIns="0" tIns="0" rIns="0" bIns="0" anchor="ctr">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17">
            <a:extLst>
              <a:ext uri="{FF2B5EF4-FFF2-40B4-BE49-F238E27FC236}">
                <a16:creationId xmlns:a16="http://schemas.microsoft.com/office/drawing/2014/main" id="{2CB2F7E1-9F23-D397-D992-8D69FD51E197}"/>
              </a:ext>
            </a:extLst>
          </p:cNvPr>
          <p:cNvSpPr>
            <a:spLocks noGrp="1"/>
          </p:cNvSpPr>
          <p:nvPr>
            <p:ph type="dt" sz="half" idx="14"/>
          </p:nvPr>
        </p:nvSpPr>
        <p:spPr/>
        <p:txBody>
          <a:bodyPr/>
          <a:lstStyle/>
          <a:p>
            <a:r>
              <a:rPr lang="en-US" altLang="zh-CN"/>
              <a:t>03/12/2025</a:t>
            </a:r>
          </a:p>
        </p:txBody>
      </p:sp>
      <p:sp>
        <p:nvSpPr>
          <p:cNvPr id="19" name="Footer Placeholder 18">
            <a:extLst>
              <a:ext uri="{FF2B5EF4-FFF2-40B4-BE49-F238E27FC236}">
                <a16:creationId xmlns:a16="http://schemas.microsoft.com/office/drawing/2014/main" id="{4CA2385B-8506-2D5D-F07B-2E09284ADDE4}"/>
              </a:ext>
            </a:extLst>
          </p:cNvPr>
          <p:cNvSpPr>
            <a:spLocks noGrp="1"/>
          </p:cNvSpPr>
          <p:nvPr>
            <p:ph type="ftr" sz="quarter" idx="15"/>
          </p:nvPr>
        </p:nvSpPr>
        <p:spPr/>
        <p:txBody>
          <a:bodyPr/>
          <a:lstStyle/>
          <a:p>
            <a:r>
              <a:rPr lang="en-US" altLang="zh-CN"/>
              <a:t>Sample Footer Text</a:t>
            </a:r>
          </a:p>
        </p:txBody>
      </p:sp>
      <p:sp>
        <p:nvSpPr>
          <p:cNvPr id="20" name="Slide Number Placeholder 19">
            <a:extLst>
              <a:ext uri="{FF2B5EF4-FFF2-40B4-BE49-F238E27FC236}">
                <a16:creationId xmlns:a16="http://schemas.microsoft.com/office/drawing/2014/main" id="{0368BEC8-7387-5B4D-7CCA-4C8B0CE33374}"/>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28" name="Freeform 3">
            <a:extLst>
              <a:ext uri="{FF2B5EF4-FFF2-40B4-BE49-F238E27FC236}">
                <a16:creationId xmlns:a16="http://schemas.microsoft.com/office/drawing/2014/main" id="{95E810B7-3620-D906-C0C4-97BC02CE69E7}"/>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F1124C05-E6B0-DDED-8F57-17508F5D8A42}"/>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1" name="Freeform 3">
            <a:extLst>
              <a:ext uri="{FF2B5EF4-FFF2-40B4-BE49-F238E27FC236}">
                <a16:creationId xmlns:a16="http://schemas.microsoft.com/office/drawing/2014/main" id="{AC47281E-14E9-4F7A-156F-6A77FE744924}"/>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2" name="Freeform 16">
            <a:extLst>
              <a:ext uri="{FF2B5EF4-FFF2-40B4-BE49-F238E27FC236}">
                <a16:creationId xmlns:a16="http://schemas.microsoft.com/office/drawing/2014/main" id="{AFCD36A2-457D-5843-DE05-EAE43B17DB99}"/>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11715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28347" y="2258568"/>
            <a:ext cx="3813048" cy="3557016"/>
          </a:xfrm>
          <a:prstGeom prst="rect">
            <a:avLst/>
          </a:prstGeom>
        </p:spPr>
        <p:txBody>
          <a:bodyPr lIns="0" tIns="0" rIns="0" bIns="0">
            <a:norm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6513B916-63AB-A388-7882-766F60A6E4BE}"/>
              </a:ext>
            </a:extLst>
          </p:cNvPr>
          <p:cNvSpPr>
            <a:spLocks noGrp="1"/>
          </p:cNvSpPr>
          <p:nvPr>
            <p:ph sz="quarter" idx="18"/>
          </p:nvPr>
        </p:nvSpPr>
        <p:spPr>
          <a:xfrm>
            <a:off x="5200649" y="2258568"/>
            <a:ext cx="6147351" cy="3557016"/>
          </a:xfrm>
        </p:spPr>
        <p:txBody>
          <a:bodyPr lIns="0" tIns="0" rIns="0" bIns="0" anchor="b">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EEE22DB2-1C39-84E4-0FE0-A2F296AF5071}"/>
              </a:ext>
            </a:extLst>
          </p:cNvPr>
          <p:cNvSpPr>
            <a:spLocks noGrp="1"/>
          </p:cNvSpPr>
          <p:nvPr>
            <p:ph type="dt" sz="half" idx="14"/>
          </p:nvPr>
        </p:nvSpPr>
        <p:spPr/>
        <p:txBody>
          <a:bodyPr/>
          <a:lstStyle/>
          <a:p>
            <a:r>
              <a:rPr lang="en-US" altLang="zh-CN"/>
              <a:t>03/12/2025</a:t>
            </a:r>
          </a:p>
        </p:txBody>
      </p:sp>
      <p:sp>
        <p:nvSpPr>
          <p:cNvPr id="7" name="Footer Placeholder 6">
            <a:extLst>
              <a:ext uri="{FF2B5EF4-FFF2-40B4-BE49-F238E27FC236}">
                <a16:creationId xmlns:a16="http://schemas.microsoft.com/office/drawing/2014/main" id="{4EDD7F3D-2965-DB48-7373-4FBBF68B0A10}"/>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21BDB344-D893-6274-41D1-D5E6DA9282DA}"/>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30682207-BEA6-1CC7-B6FF-820FE21D9838}"/>
              </a:ext>
              <a:ext uri="{C183D7F6-B498-43B3-948B-1728B52AA6E4}">
                <adec:decorative xmlns:adec="http://schemas.microsoft.com/office/drawing/2017/decorative" val="1"/>
              </a:ext>
            </a:extLst>
          </p:cNvPr>
          <p:cNvSpPr/>
          <p:nvPr userDrawn="1"/>
        </p:nvSpPr>
        <p:spPr>
          <a:xfrm rot="10800000" flipH="1">
            <a:off x="11790806" y="0"/>
            <a:ext cx="401193" cy="39773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001EA4F1-77C1-276D-08ED-B686A2670582}"/>
              </a:ext>
              <a:ext uri="{C183D7F6-B498-43B3-948B-1728B52AA6E4}">
                <adec:decorative xmlns:adec="http://schemas.microsoft.com/office/drawing/2017/decorative" val="1"/>
              </a:ext>
            </a:extLst>
          </p:cNvPr>
          <p:cNvSpPr/>
          <p:nvPr userDrawn="1"/>
        </p:nvSpPr>
        <p:spPr>
          <a:xfrm rot="10800000" flipH="1">
            <a:off x="11392033" y="397734"/>
            <a:ext cx="399377" cy="40026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9" name="Freeform 3">
            <a:extLst>
              <a:ext uri="{FF2B5EF4-FFF2-40B4-BE49-F238E27FC236}">
                <a16:creationId xmlns:a16="http://schemas.microsoft.com/office/drawing/2014/main" id="{14B00C23-DE19-2EC5-068B-4FBE8A2E4420}"/>
              </a:ext>
              <a:ext uri="{C183D7F6-B498-43B3-948B-1728B52AA6E4}">
                <adec:decorative xmlns:adec="http://schemas.microsoft.com/office/drawing/2017/decorative" val="1"/>
              </a:ext>
            </a:extLst>
          </p:cNvPr>
          <p:cNvSpPr/>
          <p:nvPr userDrawn="1"/>
        </p:nvSpPr>
        <p:spPr>
          <a:xfrm rot="10800000" flipH="1">
            <a:off x="10992050" y="0"/>
            <a:ext cx="401193" cy="39773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0" name="Freeform 16">
            <a:extLst>
              <a:ext uri="{FF2B5EF4-FFF2-40B4-BE49-F238E27FC236}">
                <a16:creationId xmlns:a16="http://schemas.microsoft.com/office/drawing/2014/main" id="{67A03CBB-1F42-A2CB-AE12-A7B11C168A57}"/>
              </a:ext>
              <a:ext uri="{C183D7F6-B498-43B3-948B-1728B52AA6E4}">
                <adec:decorative xmlns:adec="http://schemas.microsoft.com/office/drawing/2017/decorative" val="1"/>
              </a:ext>
            </a:extLst>
          </p:cNvPr>
          <p:cNvSpPr/>
          <p:nvPr userDrawn="1"/>
        </p:nvSpPr>
        <p:spPr>
          <a:xfrm rot="10800000" flipH="1">
            <a:off x="11790806" y="797994"/>
            <a:ext cx="399377" cy="40026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8859742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1109587"/>
            <a:ext cx="4145582" cy="4638825"/>
          </a:xfrm>
          <a:prstGeom prst="rect">
            <a:avLst/>
          </a:prstGeom>
        </p:spPr>
        <p:txBody>
          <a:bodyPr lIns="0" tIns="0" rIns="0" bIns="0" anchor="ctr">
            <a:norm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CE45B5BB-1826-D3AB-22C7-5A160F6D1073}"/>
              </a:ext>
            </a:extLst>
          </p:cNvPr>
          <p:cNvSpPr>
            <a:spLocks noGrp="1"/>
          </p:cNvSpPr>
          <p:nvPr>
            <p:ph sz="quarter" idx="18"/>
          </p:nvPr>
        </p:nvSpPr>
        <p:spPr>
          <a:xfrm>
            <a:off x="5219699" y="1109587"/>
            <a:ext cx="6128301" cy="4638825"/>
          </a:xfrm>
        </p:spPr>
        <p:txBody>
          <a:bodyPr lIns="0" tIns="0" rIns="0" bIns="0" anchor="ctr">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5043427F-794A-5F66-49D6-54CFCA2913A5}"/>
              </a:ext>
            </a:extLst>
          </p:cNvPr>
          <p:cNvSpPr>
            <a:spLocks noGrp="1"/>
          </p:cNvSpPr>
          <p:nvPr>
            <p:ph type="dt" sz="half" idx="14"/>
          </p:nvPr>
        </p:nvSpPr>
        <p:spPr/>
        <p:txBody>
          <a:bodyPr/>
          <a:lstStyle/>
          <a:p>
            <a:r>
              <a:rPr lang="en-US" altLang="zh-CN"/>
              <a:t>03/12/2025</a:t>
            </a:r>
          </a:p>
        </p:txBody>
      </p:sp>
      <p:sp>
        <p:nvSpPr>
          <p:cNvPr id="7" name="Footer Placeholder 6">
            <a:extLst>
              <a:ext uri="{FF2B5EF4-FFF2-40B4-BE49-F238E27FC236}">
                <a16:creationId xmlns:a16="http://schemas.microsoft.com/office/drawing/2014/main" id="{F898473E-336E-B13F-2690-DA45206C895F}"/>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A63B3D79-D6C0-B872-9C9F-86900C2B6083}"/>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18" name="Freeform 3">
            <a:extLst>
              <a:ext uri="{FF2B5EF4-FFF2-40B4-BE49-F238E27FC236}">
                <a16:creationId xmlns:a16="http://schemas.microsoft.com/office/drawing/2014/main" id="{FF662FE3-8DEC-6672-AB7C-3EB25539D787}"/>
              </a:ext>
              <a:ext uri="{C183D7F6-B498-43B3-948B-1728B52AA6E4}">
                <adec:decorative xmlns:adec="http://schemas.microsoft.com/office/drawing/2017/decorative" val="1"/>
              </a:ext>
            </a:extLst>
          </p:cNvPr>
          <p:cNvSpPr/>
          <p:nvPr userDrawn="1"/>
        </p:nvSpPr>
        <p:spPr>
          <a:xfrm rot="10800000">
            <a:off x="-2" y="0"/>
            <a:ext cx="431229" cy="42751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9" name="Freeform 16">
            <a:extLst>
              <a:ext uri="{FF2B5EF4-FFF2-40B4-BE49-F238E27FC236}">
                <a16:creationId xmlns:a16="http://schemas.microsoft.com/office/drawing/2014/main" id="{4FE3D795-418D-1CFF-7D7B-61B86794722C}"/>
              </a:ext>
              <a:ext uri="{C183D7F6-B498-43B3-948B-1728B52AA6E4}">
                <adec:decorative xmlns:adec="http://schemas.microsoft.com/office/drawing/2017/decorative" val="1"/>
              </a:ext>
            </a:extLst>
          </p:cNvPr>
          <p:cNvSpPr/>
          <p:nvPr userDrawn="1"/>
        </p:nvSpPr>
        <p:spPr>
          <a:xfrm rot="10800000">
            <a:off x="430578" y="427511"/>
            <a:ext cx="429278" cy="430227"/>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0" name="Freeform 3">
            <a:extLst>
              <a:ext uri="{FF2B5EF4-FFF2-40B4-BE49-F238E27FC236}">
                <a16:creationId xmlns:a16="http://schemas.microsoft.com/office/drawing/2014/main" id="{49AF0560-4C26-5021-7336-24E0BBFD9F54}"/>
              </a:ext>
              <a:ext uri="{C183D7F6-B498-43B3-948B-1728B52AA6E4}">
                <adec:decorative xmlns:adec="http://schemas.microsoft.com/office/drawing/2017/decorative" val="1"/>
              </a:ext>
            </a:extLst>
          </p:cNvPr>
          <p:cNvSpPr/>
          <p:nvPr userDrawn="1"/>
        </p:nvSpPr>
        <p:spPr>
          <a:xfrm rot="10800000">
            <a:off x="858556" y="0"/>
            <a:ext cx="431229" cy="42751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1" name="Freeform 16">
            <a:extLst>
              <a:ext uri="{FF2B5EF4-FFF2-40B4-BE49-F238E27FC236}">
                <a16:creationId xmlns:a16="http://schemas.microsoft.com/office/drawing/2014/main" id="{310526FF-AF06-7908-5126-67880AE66EDC}"/>
              </a:ext>
              <a:ext uri="{C183D7F6-B498-43B3-948B-1728B52AA6E4}">
                <adec:decorative xmlns:adec="http://schemas.microsoft.com/office/drawing/2017/decorative" val="1"/>
              </a:ext>
            </a:extLst>
          </p:cNvPr>
          <p:cNvSpPr/>
          <p:nvPr userDrawn="1"/>
        </p:nvSpPr>
        <p:spPr>
          <a:xfrm rot="10800000">
            <a:off x="1950" y="857739"/>
            <a:ext cx="429278" cy="430227"/>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10086447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877456"/>
            <a:ext cx="4142232" cy="4940661"/>
          </a:xfrm>
          <a:prstGeom prst="rect">
            <a:avLst/>
          </a:prstGeom>
        </p:spPr>
        <p:txBody>
          <a:bodyPr lIns="0" tIns="0" rIns="0" bIns="0" anchor="ctr">
            <a:normAutofit/>
          </a:bodyPr>
          <a:lstStyle>
            <a:lvl1pPr>
              <a:defRPr sz="3600"/>
            </a:lvl1pPr>
          </a:lstStyle>
          <a:p>
            <a:r>
              <a:rPr lang="en-US"/>
              <a:t>Click to edit Master title style</a:t>
            </a:r>
          </a:p>
        </p:txBody>
      </p:sp>
      <p:sp>
        <p:nvSpPr>
          <p:cNvPr id="4" name="Content Placeholder 6">
            <a:extLst>
              <a:ext uri="{FF2B5EF4-FFF2-40B4-BE49-F238E27FC236}">
                <a16:creationId xmlns:a16="http://schemas.microsoft.com/office/drawing/2014/main" id="{A22D5403-D428-6D60-B735-641C0CE3ACA5}"/>
              </a:ext>
            </a:extLst>
          </p:cNvPr>
          <p:cNvSpPr>
            <a:spLocks noGrp="1"/>
          </p:cNvSpPr>
          <p:nvPr>
            <p:ph sz="quarter" idx="18" hasCustomPrompt="1"/>
          </p:nvPr>
        </p:nvSpPr>
        <p:spPr>
          <a:xfrm>
            <a:off x="5219699" y="877457"/>
            <a:ext cx="6128301" cy="4940660"/>
          </a:xfrm>
        </p:spPr>
        <p:txBody>
          <a:bodyPr lIns="0" tIns="0" rIns="0" bIns="0" anchor="ctr">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5E49FE67-9C10-4AC5-7AE5-D720C34F5C64}"/>
              </a:ext>
            </a:extLst>
          </p:cNvPr>
          <p:cNvSpPr>
            <a:spLocks noGrp="1"/>
          </p:cNvSpPr>
          <p:nvPr>
            <p:ph type="dt" sz="half" idx="14"/>
          </p:nvPr>
        </p:nvSpPr>
        <p:spPr/>
        <p:txBody>
          <a:bodyPr/>
          <a:lstStyle/>
          <a:p>
            <a:r>
              <a:rPr lang="en-US" altLang="zh-CN"/>
              <a:t>03/12/2025</a:t>
            </a:r>
          </a:p>
        </p:txBody>
      </p:sp>
      <p:sp>
        <p:nvSpPr>
          <p:cNvPr id="7" name="Footer Placeholder 6">
            <a:extLst>
              <a:ext uri="{FF2B5EF4-FFF2-40B4-BE49-F238E27FC236}">
                <a16:creationId xmlns:a16="http://schemas.microsoft.com/office/drawing/2014/main" id="{C0F1751D-4268-7C4C-9272-15243170DB29}"/>
              </a:ext>
            </a:extLst>
          </p:cNvPr>
          <p:cNvSpPr>
            <a:spLocks noGrp="1"/>
          </p:cNvSpPr>
          <p:nvPr>
            <p:ph type="ftr" sz="quarter" idx="15"/>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DAE12790-A345-6FB8-B114-DFC78AB292F7}"/>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01788450-E182-A40F-B153-45B57049D0B4}"/>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7A46BB82-91CD-56DD-D57B-19FC1EE1E1E2}"/>
              </a:ext>
              <a:ext uri="{C183D7F6-B498-43B3-948B-1728B52AA6E4}">
                <adec:decorative xmlns:adec="http://schemas.microsoft.com/office/drawing/2017/decorative" val="1"/>
              </a:ext>
            </a:extLst>
          </p:cNvPr>
          <p:cNvSpPr/>
          <p:nvPr userDrawn="1"/>
        </p:nvSpPr>
        <p:spPr>
          <a:xfrm rot="10800000">
            <a:off x="429708"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0" name="Freeform 3">
            <a:extLst>
              <a:ext uri="{FF2B5EF4-FFF2-40B4-BE49-F238E27FC236}">
                <a16:creationId xmlns:a16="http://schemas.microsoft.com/office/drawing/2014/main" id="{1CC7238A-D2BC-B9DF-D479-D4DBB26BDDA9}"/>
              </a:ext>
              <a:ext uri="{C183D7F6-B498-43B3-948B-1728B52AA6E4}">
                <adec:decorative xmlns:adec="http://schemas.microsoft.com/office/drawing/2017/decorative" val="1"/>
              </a:ext>
            </a:extLst>
          </p:cNvPr>
          <p:cNvSpPr/>
          <p:nvPr userDrawn="1"/>
        </p:nvSpPr>
        <p:spPr>
          <a:xfrm rot="10800000">
            <a:off x="857472"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1" name="Freeform 16">
            <a:extLst>
              <a:ext uri="{FF2B5EF4-FFF2-40B4-BE49-F238E27FC236}">
                <a16:creationId xmlns:a16="http://schemas.microsoft.com/office/drawing/2014/main" id="{F064613E-7729-DDB1-C84F-F320364DC6BE}"/>
              </a:ext>
              <a:ext uri="{C183D7F6-B498-43B3-948B-1728B52AA6E4}">
                <adec:decorative xmlns:adec="http://schemas.microsoft.com/office/drawing/2017/decorative" val="1"/>
              </a:ext>
            </a:extLst>
          </p:cNvPr>
          <p:cNvSpPr/>
          <p:nvPr userDrawn="1"/>
        </p:nvSpPr>
        <p:spPr>
          <a:xfrm rot="10800000">
            <a:off x="11334527" y="0"/>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2" name="Freeform 3">
            <a:extLst>
              <a:ext uri="{FF2B5EF4-FFF2-40B4-BE49-F238E27FC236}">
                <a16:creationId xmlns:a16="http://schemas.microsoft.com/office/drawing/2014/main" id="{A432B79C-CB19-6360-5BA9-72FBDF13C4A8}"/>
              </a:ext>
              <a:ext uri="{C183D7F6-B498-43B3-948B-1728B52AA6E4}">
                <adec:decorative xmlns:adec="http://schemas.microsoft.com/office/drawing/2017/decorative" val="1"/>
              </a:ext>
            </a:extLst>
          </p:cNvPr>
          <p:cNvSpPr/>
          <p:nvPr userDrawn="1"/>
        </p:nvSpPr>
        <p:spPr>
          <a:xfrm rot="10800000">
            <a:off x="11762291" y="42271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6484743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31919"/>
            <a:ext cx="3494314" cy="5194161"/>
          </a:xfrm>
          <a:prstGeom prst="rect">
            <a:avLst/>
          </a:prstGeom>
        </p:spPr>
        <p:txBody>
          <a:bodyPr lIns="0" tIns="0" rIns="0" bIns="0" anchor="b">
            <a:normAutofit/>
          </a:bodyPr>
          <a:lstStyle>
            <a:lvl1pPr>
              <a:defRPr sz="3200"/>
            </a:lvl1pPr>
          </a:lstStyle>
          <a:p>
            <a:r>
              <a:rPr lang="en-US"/>
              <a:t>Click to edit Master title style</a:t>
            </a:r>
          </a:p>
        </p:txBody>
      </p:sp>
      <p:sp>
        <p:nvSpPr>
          <p:cNvPr id="4" name="Content Placeholder 6">
            <a:extLst>
              <a:ext uri="{FF2B5EF4-FFF2-40B4-BE49-F238E27FC236}">
                <a16:creationId xmlns:a16="http://schemas.microsoft.com/office/drawing/2014/main" id="{A9B5BB62-1676-802D-28CA-B06F5C2C949C}"/>
              </a:ext>
            </a:extLst>
          </p:cNvPr>
          <p:cNvSpPr>
            <a:spLocks noGrp="1"/>
          </p:cNvSpPr>
          <p:nvPr>
            <p:ph sz="quarter" idx="18"/>
          </p:nvPr>
        </p:nvSpPr>
        <p:spPr>
          <a:xfrm>
            <a:off x="4619625" y="831918"/>
            <a:ext cx="6728375" cy="5171363"/>
          </a:xfrm>
        </p:spPr>
        <p:txBody>
          <a:bodyPr lIns="0" tIns="0" rIns="0" bIns="0" anchor="b">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Date Placeholder 17">
            <a:extLst>
              <a:ext uri="{FF2B5EF4-FFF2-40B4-BE49-F238E27FC236}">
                <a16:creationId xmlns:a16="http://schemas.microsoft.com/office/drawing/2014/main" id="{8B616CCD-D701-115B-BB1B-C182994067B8}"/>
              </a:ext>
            </a:extLst>
          </p:cNvPr>
          <p:cNvSpPr>
            <a:spLocks noGrp="1"/>
          </p:cNvSpPr>
          <p:nvPr>
            <p:ph type="dt" sz="half" idx="14"/>
          </p:nvPr>
        </p:nvSpPr>
        <p:spPr/>
        <p:txBody>
          <a:bodyPr/>
          <a:lstStyle/>
          <a:p>
            <a:r>
              <a:rPr lang="en-US" altLang="zh-CN"/>
              <a:t>03/12/2025</a:t>
            </a:r>
          </a:p>
        </p:txBody>
      </p:sp>
      <p:sp>
        <p:nvSpPr>
          <p:cNvPr id="19" name="Footer Placeholder 18">
            <a:extLst>
              <a:ext uri="{FF2B5EF4-FFF2-40B4-BE49-F238E27FC236}">
                <a16:creationId xmlns:a16="http://schemas.microsoft.com/office/drawing/2014/main" id="{AF643B98-6E2D-806D-A578-B5CF198C6AA9}"/>
              </a:ext>
            </a:extLst>
          </p:cNvPr>
          <p:cNvSpPr>
            <a:spLocks noGrp="1"/>
          </p:cNvSpPr>
          <p:nvPr>
            <p:ph type="ftr" sz="quarter" idx="15"/>
          </p:nvPr>
        </p:nvSpPr>
        <p:spPr/>
        <p:txBody>
          <a:bodyPr/>
          <a:lstStyle/>
          <a:p>
            <a:r>
              <a:rPr lang="en-US" altLang="zh-CN"/>
              <a:t>Sample Footer Text</a:t>
            </a:r>
          </a:p>
        </p:txBody>
      </p:sp>
      <p:sp>
        <p:nvSpPr>
          <p:cNvPr id="20" name="Slide Number Placeholder 19">
            <a:extLst>
              <a:ext uri="{FF2B5EF4-FFF2-40B4-BE49-F238E27FC236}">
                <a16:creationId xmlns:a16="http://schemas.microsoft.com/office/drawing/2014/main" id="{DB716E9F-8D35-9090-39B7-A4E34B7FF904}"/>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E997D301-30B0-BF10-46FB-ADBABF36D227}"/>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53196826-9F2A-FE50-5F19-F64F9F72AEC1}"/>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1" name="Freeform 3">
            <a:extLst>
              <a:ext uri="{FF2B5EF4-FFF2-40B4-BE49-F238E27FC236}">
                <a16:creationId xmlns:a16="http://schemas.microsoft.com/office/drawing/2014/main" id="{33EA388E-880F-C7E5-E2E5-D90A7662F013}"/>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F63E94EF-2901-1535-5D14-9F1233BF2B50}"/>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898012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8008" y="854239"/>
            <a:ext cx="7876287" cy="3592629"/>
          </a:xfrm>
          <a:prstGeom prst="rect">
            <a:avLst/>
          </a:prstGeom>
        </p:spPr>
        <p:txBody>
          <a:bodyPr lIns="0" tIns="0" rIns="0" bIns="0" anchor="b">
            <a:normAutofit/>
          </a:bodyPr>
          <a:lstStyle>
            <a:lvl1pPr algn="l">
              <a:defRPr sz="5200">
                <a:solidFill>
                  <a:schemeClr val="accent1">
                    <a:lumMod val="75000"/>
                  </a:schemeClr>
                </a:solidFill>
              </a:defRPr>
            </a:lvl1pPr>
          </a:lstStyle>
          <a:p>
            <a:r>
              <a:rPr lang="en-US"/>
              <a:t>Click to edit Master title style</a:t>
            </a:r>
          </a:p>
        </p:txBody>
      </p:sp>
      <p:sp>
        <p:nvSpPr>
          <p:cNvPr id="13" name="Subtitle 2">
            <a:extLst>
              <a:ext uri="{FF2B5EF4-FFF2-40B4-BE49-F238E27FC236}">
                <a16:creationId xmlns:a16="http://schemas.microsoft.com/office/drawing/2014/main" id="{94983704-B583-1052-563A-B53363B74BD0}"/>
              </a:ext>
            </a:extLst>
          </p:cNvPr>
          <p:cNvSpPr>
            <a:spLocks noGrp="1"/>
          </p:cNvSpPr>
          <p:nvPr>
            <p:ph type="subTitle" idx="1"/>
          </p:nvPr>
        </p:nvSpPr>
        <p:spPr>
          <a:xfrm>
            <a:off x="660399" y="4540250"/>
            <a:ext cx="7833895" cy="869950"/>
          </a:xfrm>
        </p:spPr>
        <p:txBody>
          <a:bodyPr lIns="0" tIns="0" rIns="0" bIns="0">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20" name="Text Placeholder 5">
            <a:extLst>
              <a:ext uri="{FF2B5EF4-FFF2-40B4-BE49-F238E27FC236}">
                <a16:creationId xmlns:a16="http://schemas.microsoft.com/office/drawing/2014/main" id="{D4DABCCA-E2E8-7FB3-9E94-2D5CBC433A81}"/>
              </a:ext>
            </a:extLst>
          </p:cNvPr>
          <p:cNvSpPr>
            <a:spLocks noGrp="1"/>
          </p:cNvSpPr>
          <p:nvPr>
            <p:ph type="body" sz="quarter" idx="26" hasCustomPrompt="1"/>
          </p:nvPr>
        </p:nvSpPr>
        <p:spPr>
          <a:xfrm>
            <a:off x="660400" y="5731072"/>
            <a:ext cx="2127250" cy="266700"/>
          </a:xfrm>
        </p:spPr>
        <p:txBody>
          <a:bodyPr lIns="0" tIns="0" rIns="0" bIns="0">
            <a:noAutofit/>
          </a:bodyPr>
          <a:lstStyle>
            <a:lvl1pPr marL="0" indent="0" algn="l">
              <a:buFontTx/>
              <a:buNone/>
              <a:defRPr sz="1600"/>
            </a:lvl1pPr>
            <a:lvl2pPr>
              <a:defRPr sz="1600"/>
            </a:lvl2pPr>
            <a:lvl3pPr>
              <a:defRPr sz="1600"/>
            </a:lvl3pPr>
            <a:lvl4pPr>
              <a:defRPr sz="1600"/>
            </a:lvl4pPr>
            <a:lvl5pPr>
              <a:defRPr sz="1600"/>
            </a:lvl5pPr>
          </a:lstStyle>
          <a:p>
            <a:pPr algn="l">
              <a:lnSpc>
                <a:spcPct val="120000"/>
              </a:lnSpc>
            </a:pPr>
            <a:r>
              <a:rPr lang="en-US" altLang="zh-CN" sz="1600"/>
              <a:t>Presenter Name</a:t>
            </a:r>
          </a:p>
        </p:txBody>
      </p:sp>
      <p:sp>
        <p:nvSpPr>
          <p:cNvPr id="7" name="Date Placeholder 6">
            <a:extLst>
              <a:ext uri="{FF2B5EF4-FFF2-40B4-BE49-F238E27FC236}">
                <a16:creationId xmlns:a16="http://schemas.microsoft.com/office/drawing/2014/main" id="{19560C90-A64D-EA57-C250-7F6B5C622C71}"/>
              </a:ext>
            </a:extLst>
          </p:cNvPr>
          <p:cNvSpPr>
            <a:spLocks noGrp="1"/>
          </p:cNvSpPr>
          <p:nvPr>
            <p:ph type="dt" sz="half" idx="10"/>
          </p:nvPr>
        </p:nvSpPr>
        <p:spPr/>
        <p:txBody>
          <a:bodyPr/>
          <a:lstStyle/>
          <a:p>
            <a:r>
              <a:rPr lang="en-US" altLang="zh-CN"/>
              <a:t>03/12/2025</a:t>
            </a:r>
          </a:p>
        </p:txBody>
      </p:sp>
      <p:sp>
        <p:nvSpPr>
          <p:cNvPr id="8" name="Footer Placeholder 7">
            <a:extLst>
              <a:ext uri="{FF2B5EF4-FFF2-40B4-BE49-F238E27FC236}">
                <a16:creationId xmlns:a16="http://schemas.microsoft.com/office/drawing/2014/main" id="{DFE744C9-267E-88FA-6A9B-D9965A1CE489}"/>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E6A68B97-7F5A-074A-AA5F-405C1C9A90B2}"/>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2" name="Freeform 3">
            <a:extLst>
              <a:ext uri="{FF2B5EF4-FFF2-40B4-BE49-F238E27FC236}">
                <a16:creationId xmlns:a16="http://schemas.microsoft.com/office/drawing/2014/main" id="{92430EE9-AA9B-55F5-E9EB-2477BBEC54CD}"/>
              </a:ext>
              <a:ext uri="{C183D7F6-B498-43B3-948B-1728B52AA6E4}">
                <adec:decorative xmlns:adec="http://schemas.microsoft.com/office/drawing/2017/decorative" val="1"/>
              </a:ext>
            </a:extLst>
          </p:cNvPr>
          <p:cNvSpPr/>
          <p:nvPr userDrawn="1"/>
        </p:nvSpPr>
        <p:spPr>
          <a:xfrm>
            <a:off x="9176786" y="1352403"/>
            <a:ext cx="2338939" cy="415319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C7710BA9-6D74-7E0A-A6C5-03915DAC3E7F}"/>
              </a:ext>
              <a:ext uri="{C183D7F6-B498-43B3-948B-1728B52AA6E4}">
                <adec:decorative xmlns:adec="http://schemas.microsoft.com/office/drawing/2017/decorative" val="1"/>
              </a:ext>
            </a:extLst>
          </p:cNvPr>
          <p:cNvSpPr/>
          <p:nvPr userDrawn="1"/>
        </p:nvSpPr>
        <p:spPr>
          <a:xfrm>
            <a:off x="10675333" y="1772376"/>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5" name="Freeform 16">
            <a:extLst>
              <a:ext uri="{FF2B5EF4-FFF2-40B4-BE49-F238E27FC236}">
                <a16:creationId xmlns:a16="http://schemas.microsoft.com/office/drawing/2014/main" id="{71C9C084-8011-DA6C-04F3-93DAB6DE0C24}"/>
              </a:ext>
              <a:ext uri="{C183D7F6-B498-43B3-948B-1728B52AA6E4}">
                <adec:decorative xmlns:adec="http://schemas.microsoft.com/office/drawing/2017/decorative" val="1"/>
              </a:ext>
            </a:extLst>
          </p:cNvPr>
          <p:cNvSpPr/>
          <p:nvPr userDrawn="1"/>
        </p:nvSpPr>
        <p:spPr>
          <a:xfrm flipH="1">
            <a:off x="8751830" y="4622442"/>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16">
            <a:extLst>
              <a:ext uri="{FF2B5EF4-FFF2-40B4-BE49-F238E27FC236}">
                <a16:creationId xmlns:a16="http://schemas.microsoft.com/office/drawing/2014/main" id="{C3458FEB-30A1-907F-9C24-4DB1C688A6AB}"/>
              </a:ext>
              <a:ext uri="{C183D7F6-B498-43B3-948B-1728B52AA6E4}">
                <adec:decorative xmlns:adec="http://schemas.microsoft.com/office/drawing/2017/decorative" val="1"/>
              </a:ext>
            </a:extLst>
          </p:cNvPr>
          <p:cNvSpPr/>
          <p:nvPr userDrawn="1"/>
        </p:nvSpPr>
        <p:spPr>
          <a:xfrm flipH="1">
            <a:off x="9172026" y="4622442"/>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p>
        </p:txBody>
      </p:sp>
      <p:sp>
        <p:nvSpPr>
          <p:cNvPr id="27" name="Freeform 16">
            <a:extLst>
              <a:ext uri="{FF2B5EF4-FFF2-40B4-BE49-F238E27FC236}">
                <a16:creationId xmlns:a16="http://schemas.microsoft.com/office/drawing/2014/main" id="{A4B7D57A-D0D1-0C35-57C7-0CBB2D3DD98E}"/>
              </a:ext>
              <a:ext uri="{C183D7F6-B498-43B3-948B-1728B52AA6E4}">
                <adec:decorative xmlns:adec="http://schemas.microsoft.com/office/drawing/2017/decorative" val="1"/>
              </a:ext>
            </a:extLst>
          </p:cNvPr>
          <p:cNvSpPr/>
          <p:nvPr userDrawn="1"/>
        </p:nvSpPr>
        <p:spPr>
          <a:xfrm>
            <a:off x="11095529" y="1352403"/>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33033710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087669" y="1028700"/>
            <a:ext cx="5783531" cy="2564100"/>
          </a:xfrm>
          <a:prstGeom prst="rect">
            <a:avLst/>
          </a:prstGeom>
        </p:spPr>
        <p:txBody>
          <a:bodyPr lIns="0" tIns="0" rIns="0" bIns="0" anchor="b">
            <a:normAutofit/>
          </a:bodyPr>
          <a:lstStyle>
            <a:lvl1pPr>
              <a:defRPr sz="3600">
                <a:solidFill>
                  <a:schemeClr val="accent1">
                    <a:lumMod val="75000"/>
                  </a:schemeClr>
                </a:solidFill>
              </a:defRPr>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660400" y="1884089"/>
            <a:ext cx="3710549" cy="3617923"/>
          </a:xfrm>
        </p:spPr>
        <p:txBody>
          <a:bodyPr/>
          <a:lstStyle/>
          <a:p>
            <a:endParaRPr lang="en-US"/>
          </a:p>
        </p:txBody>
      </p:sp>
      <p:sp>
        <p:nvSpPr>
          <p:cNvPr id="3" name="Content Placeholder 6">
            <a:extLst>
              <a:ext uri="{FF2B5EF4-FFF2-40B4-BE49-F238E27FC236}">
                <a16:creationId xmlns:a16="http://schemas.microsoft.com/office/drawing/2014/main" id="{BCEA338A-52D9-0816-CAB3-FE7C85C1B6E4}"/>
              </a:ext>
            </a:extLst>
          </p:cNvPr>
          <p:cNvSpPr>
            <a:spLocks noGrp="1"/>
          </p:cNvSpPr>
          <p:nvPr>
            <p:ph sz="quarter" idx="18"/>
          </p:nvPr>
        </p:nvSpPr>
        <p:spPr>
          <a:xfrm>
            <a:off x="5087669" y="3724275"/>
            <a:ext cx="5783531" cy="2093842"/>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04FCEBF4-A201-29D0-0511-FF3BAD458985}"/>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5CEC21B3-BB52-2743-D2A3-D05704BF4805}"/>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92DFE063-623F-4A4C-D225-E3BC57C2D65D}"/>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23" name="Freeform 3">
            <a:extLst>
              <a:ext uri="{FF2B5EF4-FFF2-40B4-BE49-F238E27FC236}">
                <a16:creationId xmlns:a16="http://schemas.microsoft.com/office/drawing/2014/main" id="{D0761C03-82B7-8061-6D98-03110525E3F4}"/>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4" name="Freeform 16">
            <a:extLst>
              <a:ext uri="{FF2B5EF4-FFF2-40B4-BE49-F238E27FC236}">
                <a16:creationId xmlns:a16="http://schemas.microsoft.com/office/drawing/2014/main" id="{AC4381C4-E2B3-2C2D-6058-129ADD63DBE9}"/>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3">
            <a:extLst>
              <a:ext uri="{FF2B5EF4-FFF2-40B4-BE49-F238E27FC236}">
                <a16:creationId xmlns:a16="http://schemas.microsoft.com/office/drawing/2014/main" id="{5FBDCDFF-CE22-1BF5-A139-19CBC1B867FE}"/>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31D80EB8-1E31-D433-19FB-D564A1A4B20F}"/>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81728039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64828" y="1467469"/>
            <a:ext cx="5976078" cy="1741243"/>
          </a:xfrm>
          <a:prstGeom prst="rect">
            <a:avLst/>
          </a:prstGeom>
        </p:spPr>
        <p:txBody>
          <a:bodyPr lIns="0" tIns="0" rIns="0" bIns="0" anchor="b"/>
          <a:lstStyle/>
          <a:p>
            <a:r>
              <a:rPr lang="en-US"/>
              <a:t>Click to edit Master title style</a:t>
            </a:r>
          </a:p>
        </p:txBody>
      </p:sp>
      <p:sp>
        <p:nvSpPr>
          <p:cNvPr id="5" name="Content Placeholder 6">
            <a:extLst>
              <a:ext uri="{FF2B5EF4-FFF2-40B4-BE49-F238E27FC236}">
                <a16:creationId xmlns:a16="http://schemas.microsoft.com/office/drawing/2014/main" id="{AFE79FA3-EB7B-08A9-30C4-84F82ED3EB82}"/>
              </a:ext>
            </a:extLst>
          </p:cNvPr>
          <p:cNvSpPr>
            <a:spLocks noGrp="1"/>
          </p:cNvSpPr>
          <p:nvPr>
            <p:ph sz="quarter" idx="18"/>
          </p:nvPr>
        </p:nvSpPr>
        <p:spPr>
          <a:xfrm>
            <a:off x="1164829" y="3428999"/>
            <a:ext cx="5976077" cy="238911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1CEF7B94-8DF5-CD59-61D5-3089382676E3}"/>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C4CF5E1F-98F4-D429-818E-9D44CFA3E3FA}"/>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122A3235-521E-4C45-CDC3-6698C3865746}"/>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7665336" y="1467469"/>
            <a:ext cx="2659081" cy="4320000"/>
          </a:xfrm>
        </p:spPr>
        <p:txBody>
          <a:bodyPr/>
          <a:lstStyle/>
          <a:p>
            <a:endParaRPr lang="en-US"/>
          </a:p>
        </p:txBody>
      </p:sp>
      <p:sp>
        <p:nvSpPr>
          <p:cNvPr id="28" name="Freeform 3">
            <a:extLst>
              <a:ext uri="{FF2B5EF4-FFF2-40B4-BE49-F238E27FC236}">
                <a16:creationId xmlns:a16="http://schemas.microsoft.com/office/drawing/2014/main" id="{AEB61E72-1084-D791-0662-FC100A43BD6A}"/>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C1C729B3-1B41-5507-CBAC-58E69275C838}"/>
              </a:ext>
              <a:ext uri="{C183D7F6-B498-43B3-948B-1728B52AA6E4}">
                <adec:decorative xmlns:adec="http://schemas.microsoft.com/office/drawing/2017/decorative" val="1"/>
              </a:ext>
            </a:extLst>
          </p:cNvPr>
          <p:cNvSpPr/>
          <p:nvPr userDrawn="1"/>
        </p:nvSpPr>
        <p:spPr>
          <a:xfrm rot="10800000">
            <a:off x="1945"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1" name="Freeform 3">
            <a:extLst>
              <a:ext uri="{FF2B5EF4-FFF2-40B4-BE49-F238E27FC236}">
                <a16:creationId xmlns:a16="http://schemas.microsoft.com/office/drawing/2014/main" id="{DD336441-2E54-E218-F16A-B0ECE84AE942}"/>
              </a:ext>
              <a:ext uri="{C183D7F6-B498-43B3-948B-1728B52AA6E4}">
                <adec:decorative xmlns:adec="http://schemas.microsoft.com/office/drawing/2017/decorative" val="1"/>
              </a:ext>
            </a:extLst>
          </p:cNvPr>
          <p:cNvSpPr/>
          <p:nvPr userDrawn="1"/>
        </p:nvSpPr>
        <p:spPr>
          <a:xfrm rot="10800000" flipV="1">
            <a:off x="11762291" y="643199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2" name="Freeform 16">
            <a:extLst>
              <a:ext uri="{FF2B5EF4-FFF2-40B4-BE49-F238E27FC236}">
                <a16:creationId xmlns:a16="http://schemas.microsoft.com/office/drawing/2014/main" id="{5884BEB0-5C9E-8AE1-4760-285A440E17B7}"/>
              </a:ext>
              <a:ext uri="{C183D7F6-B498-43B3-948B-1728B52AA6E4}">
                <adec:decorative xmlns:adec="http://schemas.microsoft.com/office/drawing/2017/decorative" val="1"/>
              </a:ext>
            </a:extLst>
          </p:cNvPr>
          <p:cNvSpPr/>
          <p:nvPr userDrawn="1"/>
        </p:nvSpPr>
        <p:spPr>
          <a:xfrm rot="10800000" flipV="1">
            <a:off x="11762291" y="6003285"/>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8664338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90000" y="825622"/>
            <a:ext cx="6858000" cy="932688"/>
          </a:xfrm>
          <a:prstGeom prst="rect">
            <a:avLst/>
          </a:prstGeom>
        </p:spPr>
        <p:txBody>
          <a:bodyPr lIns="0" tIns="0" rIns="0" bIns="0" anchor="b"/>
          <a:lstStyle/>
          <a:p>
            <a:r>
              <a:rPr lang="en-US"/>
              <a:t>Click to edit Master title style</a:t>
            </a:r>
          </a:p>
        </p:txBody>
      </p:sp>
      <p:sp>
        <p:nvSpPr>
          <p:cNvPr id="3" name="Content Placeholder 6">
            <a:extLst>
              <a:ext uri="{FF2B5EF4-FFF2-40B4-BE49-F238E27FC236}">
                <a16:creationId xmlns:a16="http://schemas.microsoft.com/office/drawing/2014/main" id="{39720A26-C873-5C29-E72D-90F3B1CB3218}"/>
              </a:ext>
            </a:extLst>
          </p:cNvPr>
          <p:cNvSpPr>
            <a:spLocks noGrp="1"/>
          </p:cNvSpPr>
          <p:nvPr>
            <p:ph sz="quarter" idx="18"/>
          </p:nvPr>
        </p:nvSpPr>
        <p:spPr>
          <a:xfrm>
            <a:off x="4490001" y="1895475"/>
            <a:ext cx="6845169" cy="3922642"/>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8505280F-C00B-D852-D936-3C62B327FA10}"/>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2649DE42-A034-6938-4645-DADFDF1A5959}"/>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F3716C51-B5CA-9A24-279D-F2F076975B91}"/>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9"/>
            <a:ext cx="3374039" cy="5194161"/>
          </a:xfrm>
        </p:spPr>
        <p:txBody>
          <a:bodyPr/>
          <a:lstStyle/>
          <a:p>
            <a:endParaRPr lang="en-US"/>
          </a:p>
        </p:txBody>
      </p:sp>
      <p:sp>
        <p:nvSpPr>
          <p:cNvPr id="6" name="Freeform 3">
            <a:extLst>
              <a:ext uri="{FF2B5EF4-FFF2-40B4-BE49-F238E27FC236}">
                <a16:creationId xmlns:a16="http://schemas.microsoft.com/office/drawing/2014/main" id="{7F3807AB-A960-C1FA-B9B5-5323E912FBEB}"/>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D00BC8B3-50EE-3DC1-51C9-B5585196D06E}"/>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011860CD-6625-E573-D0AB-DD780DDB0A85}"/>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F15E657D-9708-6AD2-41B6-BCE5D3F9AA1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50155818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C6104E6-797D-DE61-EBFD-7BF0502BCC04}"/>
              </a:ext>
            </a:extLst>
          </p:cNvPr>
          <p:cNvSpPr>
            <a:spLocks noGrp="1"/>
          </p:cNvSpPr>
          <p:nvPr>
            <p:ph type="title"/>
          </p:nvPr>
        </p:nvSpPr>
        <p:spPr>
          <a:xfrm>
            <a:off x="1190890" y="1320799"/>
            <a:ext cx="4030964" cy="2425701"/>
          </a:xfrm>
          <a:prstGeom prst="rect">
            <a:avLst/>
          </a:prstGeom>
        </p:spPr>
        <p:txBody>
          <a:bodyPr lIns="0" tIns="0" rIns="0" bIns="0" anchor="b">
            <a:noAutofit/>
          </a:bodyPr>
          <a:lstStyle>
            <a:lvl1pPr>
              <a:defRPr sz="3600">
                <a:solidFill>
                  <a:schemeClr val="accent1">
                    <a:lumMod val="75000"/>
                  </a:schemeClr>
                </a:solidFill>
              </a:defRPr>
            </a:lvl1pPr>
          </a:lstStyle>
          <a:p>
            <a:r>
              <a:rPr lang="en-US"/>
              <a:t>Click to edit Master title style</a:t>
            </a:r>
          </a:p>
        </p:txBody>
      </p:sp>
      <p:sp>
        <p:nvSpPr>
          <p:cNvPr id="2" name="Content Placeholder 6">
            <a:extLst>
              <a:ext uri="{FF2B5EF4-FFF2-40B4-BE49-F238E27FC236}">
                <a16:creationId xmlns:a16="http://schemas.microsoft.com/office/drawing/2014/main" id="{A31E21B6-315E-0EE4-C02E-A0648CAB508D}"/>
              </a:ext>
            </a:extLst>
          </p:cNvPr>
          <p:cNvSpPr>
            <a:spLocks noGrp="1"/>
          </p:cNvSpPr>
          <p:nvPr>
            <p:ph sz="quarter" idx="18"/>
          </p:nvPr>
        </p:nvSpPr>
        <p:spPr>
          <a:xfrm>
            <a:off x="1190891" y="3914775"/>
            <a:ext cx="4030963" cy="180229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0">
            <a:extLst>
              <a:ext uri="{FF2B5EF4-FFF2-40B4-BE49-F238E27FC236}">
                <a16:creationId xmlns:a16="http://schemas.microsoft.com/office/drawing/2014/main" id="{41874ABC-5130-9579-629F-5CECD6DC2F74}"/>
              </a:ext>
              <a:ext uri="{C183D7F6-B498-43B3-948B-1728B52AA6E4}">
                <adec:decorative xmlns:adec="http://schemas.microsoft.com/office/drawing/2017/decorative" val="0"/>
              </a:ext>
            </a:extLst>
          </p:cNvPr>
          <p:cNvSpPr>
            <a:spLocks noGrp="1"/>
          </p:cNvSpPr>
          <p:nvPr>
            <p:ph type="pic" sz="quarter" idx="13"/>
          </p:nvPr>
        </p:nvSpPr>
        <p:spPr>
          <a:xfrm>
            <a:off x="5776543" y="1320799"/>
            <a:ext cx="5030611" cy="4396273"/>
          </a:xfrm>
        </p:spPr>
        <p:txBody>
          <a:bodyPr/>
          <a:lstStyle/>
          <a:p>
            <a:endParaRPr lang="en-US"/>
          </a:p>
        </p:txBody>
      </p:sp>
      <p:sp>
        <p:nvSpPr>
          <p:cNvPr id="4" name="Date Placeholder 3">
            <a:extLst>
              <a:ext uri="{FF2B5EF4-FFF2-40B4-BE49-F238E27FC236}">
                <a16:creationId xmlns:a16="http://schemas.microsoft.com/office/drawing/2014/main" id="{56F8964B-53EF-958B-94E5-11C4DD04DA0D}"/>
              </a:ext>
            </a:extLst>
          </p:cNvPr>
          <p:cNvSpPr>
            <a:spLocks noGrp="1"/>
          </p:cNvSpPr>
          <p:nvPr>
            <p:ph type="dt" sz="half" idx="15"/>
          </p:nvPr>
        </p:nvSpPr>
        <p:spPr/>
        <p:txBody>
          <a:bodyPr/>
          <a:lstStyle/>
          <a:p>
            <a:r>
              <a:rPr lang="en-US" altLang="zh-CN"/>
              <a:t>03/12/2025</a:t>
            </a:r>
          </a:p>
        </p:txBody>
      </p:sp>
      <p:sp>
        <p:nvSpPr>
          <p:cNvPr id="9" name="Footer Placeholder 8">
            <a:extLst>
              <a:ext uri="{FF2B5EF4-FFF2-40B4-BE49-F238E27FC236}">
                <a16:creationId xmlns:a16="http://schemas.microsoft.com/office/drawing/2014/main" id="{B77FF109-7F0F-4A2E-9FA3-C6EABE92F2D3}"/>
              </a:ext>
            </a:extLst>
          </p:cNvPr>
          <p:cNvSpPr>
            <a:spLocks noGrp="1"/>
          </p:cNvSpPr>
          <p:nvPr>
            <p:ph type="ftr" sz="quarter" idx="16"/>
          </p:nvPr>
        </p:nvSpPr>
        <p:spPr/>
        <p:txBody>
          <a:bodyPr/>
          <a:lstStyle/>
          <a:p>
            <a:r>
              <a:rPr lang="en-US" altLang="zh-CN"/>
              <a:t>Sample Footer Text</a:t>
            </a:r>
          </a:p>
        </p:txBody>
      </p:sp>
      <p:sp>
        <p:nvSpPr>
          <p:cNvPr id="10" name="Slide Number Placeholder 9">
            <a:extLst>
              <a:ext uri="{FF2B5EF4-FFF2-40B4-BE49-F238E27FC236}">
                <a16:creationId xmlns:a16="http://schemas.microsoft.com/office/drawing/2014/main" id="{C19D5FAC-A9EF-AE3D-A67A-DB8A3E688775}"/>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12" name="Freeform 3">
            <a:extLst>
              <a:ext uri="{FF2B5EF4-FFF2-40B4-BE49-F238E27FC236}">
                <a16:creationId xmlns:a16="http://schemas.microsoft.com/office/drawing/2014/main" id="{6530E643-5E7C-7FB1-4446-DF0D50DAB023}"/>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8" name="Freeform 16">
            <a:extLst>
              <a:ext uri="{FF2B5EF4-FFF2-40B4-BE49-F238E27FC236}">
                <a16:creationId xmlns:a16="http://schemas.microsoft.com/office/drawing/2014/main" id="{33D1D9F1-47C9-B6B1-B30A-198D9FE76E7A}"/>
              </a:ext>
              <a:ext uri="{C183D7F6-B498-43B3-948B-1728B52AA6E4}">
                <adec:decorative xmlns:adec="http://schemas.microsoft.com/office/drawing/2017/decorative" val="1"/>
              </a:ext>
            </a:extLst>
          </p:cNvPr>
          <p:cNvSpPr/>
          <p:nvPr userDrawn="1"/>
        </p:nvSpPr>
        <p:spPr>
          <a:xfrm rot="10800000">
            <a:off x="429708"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5955188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985613" y="831918"/>
            <a:ext cx="4361688" cy="1527048"/>
          </a:xfrm>
          <a:prstGeom prst="rect">
            <a:avLst/>
          </a:prstGeom>
        </p:spPr>
        <p:txBody>
          <a:bodyPr lIns="0" tIns="0" rIns="0" bIns="0" anchor="b"/>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8"/>
            <a:ext cx="5767509" cy="5194161"/>
          </a:xfrm>
        </p:spPr>
        <p:txBody>
          <a:bodyPr/>
          <a:lstStyle/>
          <a:p>
            <a:endParaRPr lang="en-US"/>
          </a:p>
        </p:txBody>
      </p:sp>
      <p:sp>
        <p:nvSpPr>
          <p:cNvPr id="3" name="Content Placeholder 6">
            <a:extLst>
              <a:ext uri="{FF2B5EF4-FFF2-40B4-BE49-F238E27FC236}">
                <a16:creationId xmlns:a16="http://schemas.microsoft.com/office/drawing/2014/main" id="{D72E3C85-5B78-070D-0E85-F61C36C6DE26}"/>
              </a:ext>
            </a:extLst>
          </p:cNvPr>
          <p:cNvSpPr>
            <a:spLocks noGrp="1"/>
          </p:cNvSpPr>
          <p:nvPr>
            <p:ph sz="quarter" idx="18"/>
          </p:nvPr>
        </p:nvSpPr>
        <p:spPr>
          <a:xfrm>
            <a:off x="6985613" y="2505074"/>
            <a:ext cx="4349557" cy="349820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E81AE97C-0D8A-97CD-143B-4E873DF8D455}"/>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D6DCA34A-BD0C-B4B3-3A81-BC2314E693C8}"/>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BD8F7D4F-C51A-2B0B-3320-9FFF5DEF75C2}"/>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1913B7FA-DF66-9A42-9196-7AD2A8E7074A}"/>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AFF422F5-A586-964B-51D9-B6E8BCE8037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5D2898C3-C59B-1BEB-28CF-DD2150F0E2B4}"/>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7900C280-B9AD-55EC-A2F2-5BF549615C83}"/>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88414299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B0E64AB3-51D9-9992-E51A-78ADA62E241F}"/>
              </a:ext>
            </a:extLst>
          </p:cNvPr>
          <p:cNvSpPr>
            <a:spLocks noGrp="1"/>
          </p:cNvSpPr>
          <p:nvPr>
            <p:ph type="title"/>
          </p:nvPr>
        </p:nvSpPr>
        <p:spPr>
          <a:xfrm>
            <a:off x="844063" y="831918"/>
            <a:ext cx="4361688" cy="1527048"/>
          </a:xfrm>
          <a:prstGeom prst="rect">
            <a:avLst/>
          </a:prstGeom>
        </p:spPr>
        <p:txBody>
          <a:bodyPr lIns="0" tIns="0" rIns="0" bIns="0" anchor="b"/>
          <a:lstStyle/>
          <a:p>
            <a:r>
              <a:rPr lang="en-US"/>
              <a:t>Click to edit Master title style</a:t>
            </a:r>
          </a:p>
        </p:txBody>
      </p:sp>
      <p:sp>
        <p:nvSpPr>
          <p:cNvPr id="2" name="Content Placeholder 6">
            <a:extLst>
              <a:ext uri="{FF2B5EF4-FFF2-40B4-BE49-F238E27FC236}">
                <a16:creationId xmlns:a16="http://schemas.microsoft.com/office/drawing/2014/main" id="{470DBB60-4744-4506-B04A-029A56CA3663}"/>
              </a:ext>
            </a:extLst>
          </p:cNvPr>
          <p:cNvSpPr>
            <a:spLocks noGrp="1"/>
          </p:cNvSpPr>
          <p:nvPr>
            <p:ph sz="quarter" idx="18"/>
          </p:nvPr>
        </p:nvSpPr>
        <p:spPr>
          <a:xfrm>
            <a:off x="844063" y="2505074"/>
            <a:ext cx="4349557" cy="349820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0">
            <a:extLst>
              <a:ext uri="{FF2B5EF4-FFF2-40B4-BE49-F238E27FC236}">
                <a16:creationId xmlns:a16="http://schemas.microsoft.com/office/drawing/2014/main" id="{992B4E0B-09D2-1770-AF0A-79593CF5C03A}"/>
              </a:ext>
              <a:ext uri="{C183D7F6-B498-43B3-948B-1728B52AA6E4}">
                <adec:decorative xmlns:adec="http://schemas.microsoft.com/office/drawing/2017/decorative" val="0"/>
              </a:ext>
            </a:extLst>
          </p:cNvPr>
          <p:cNvSpPr>
            <a:spLocks noGrp="1"/>
          </p:cNvSpPr>
          <p:nvPr>
            <p:ph type="pic" sz="quarter" idx="13"/>
          </p:nvPr>
        </p:nvSpPr>
        <p:spPr>
          <a:xfrm>
            <a:off x="5580428" y="831918"/>
            <a:ext cx="5767509" cy="5194161"/>
          </a:xfrm>
        </p:spPr>
        <p:txBody>
          <a:bodyPr/>
          <a:lstStyle/>
          <a:p>
            <a:endParaRPr lang="en-US"/>
          </a:p>
        </p:txBody>
      </p:sp>
      <p:sp>
        <p:nvSpPr>
          <p:cNvPr id="19" name="Date Placeholder 18">
            <a:extLst>
              <a:ext uri="{FF2B5EF4-FFF2-40B4-BE49-F238E27FC236}">
                <a16:creationId xmlns:a16="http://schemas.microsoft.com/office/drawing/2014/main" id="{FB3F20AB-D164-609C-9D26-6BE8679C14AE}"/>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0E316387-4B77-3018-C8D4-20B9C9A4F7A0}"/>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6C9441A4-CAF7-5B2A-2ADE-FC2E43652527}"/>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25" name="Freeform 3">
            <a:extLst>
              <a:ext uri="{FF2B5EF4-FFF2-40B4-BE49-F238E27FC236}">
                <a16:creationId xmlns:a16="http://schemas.microsoft.com/office/drawing/2014/main" id="{5ED2DB15-A178-88C7-5262-D5BF9696983A}"/>
              </a:ext>
              <a:ext uri="{C183D7F6-B498-43B3-948B-1728B52AA6E4}">
                <adec:decorative xmlns:adec="http://schemas.microsoft.com/office/drawing/2017/decorative" val="1"/>
              </a:ext>
            </a:extLst>
          </p:cNvPr>
          <p:cNvSpPr/>
          <p:nvPr userDrawn="1"/>
        </p:nvSpPr>
        <p:spPr>
          <a:xfrm rot="10800000">
            <a:off x="1"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6" name="Freeform 16">
            <a:extLst>
              <a:ext uri="{FF2B5EF4-FFF2-40B4-BE49-F238E27FC236}">
                <a16:creationId xmlns:a16="http://schemas.microsoft.com/office/drawing/2014/main" id="{761A9A58-8325-8CF2-D7A3-B44FA3E26599}"/>
              </a:ext>
              <a:ext uri="{C183D7F6-B498-43B3-948B-1728B52AA6E4}">
                <adec:decorative xmlns:adec="http://schemas.microsoft.com/office/drawing/2017/decorative" val="1"/>
              </a:ext>
            </a:extLst>
          </p:cNvPr>
          <p:cNvSpPr/>
          <p:nvPr userDrawn="1"/>
        </p:nvSpPr>
        <p:spPr>
          <a:xfrm rot="10800000">
            <a:off x="1945" y="426004"/>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8" name="Freeform 3">
            <a:extLst>
              <a:ext uri="{FF2B5EF4-FFF2-40B4-BE49-F238E27FC236}">
                <a16:creationId xmlns:a16="http://schemas.microsoft.com/office/drawing/2014/main" id="{F55789C7-6AFB-B4A6-ADA1-CA1E7D5BD081}"/>
              </a:ext>
              <a:ext uri="{C183D7F6-B498-43B3-948B-1728B52AA6E4}">
                <adec:decorative xmlns:adec="http://schemas.microsoft.com/office/drawing/2017/decorative" val="1"/>
              </a:ext>
            </a:extLst>
          </p:cNvPr>
          <p:cNvSpPr/>
          <p:nvPr userDrawn="1"/>
        </p:nvSpPr>
        <p:spPr>
          <a:xfrm rot="10800000" flipV="1">
            <a:off x="11762291" y="6431996"/>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9" name="Freeform 16">
            <a:extLst>
              <a:ext uri="{FF2B5EF4-FFF2-40B4-BE49-F238E27FC236}">
                <a16:creationId xmlns:a16="http://schemas.microsoft.com/office/drawing/2014/main" id="{BF7BEB2F-49A2-5201-C771-B110DEB1D628}"/>
              </a:ext>
              <a:ext uri="{C183D7F6-B498-43B3-948B-1728B52AA6E4}">
                <adec:decorative xmlns:adec="http://schemas.microsoft.com/office/drawing/2017/decorative" val="1"/>
              </a:ext>
            </a:extLst>
          </p:cNvPr>
          <p:cNvSpPr/>
          <p:nvPr userDrawn="1"/>
        </p:nvSpPr>
        <p:spPr>
          <a:xfrm rot="10800000" flipV="1">
            <a:off x="11762291" y="6003285"/>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0594357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825064" y="825622"/>
            <a:ext cx="4522936" cy="932688"/>
          </a:xfrm>
          <a:prstGeom prst="rect">
            <a:avLst/>
          </a:prstGeom>
        </p:spPr>
        <p:txBody>
          <a:bodyPr lIns="0" tIns="0" rIns="0" bIns="0" anchor="b"/>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8"/>
            <a:ext cx="5648242" cy="5194161"/>
          </a:xfrm>
        </p:spPr>
        <p:txBody>
          <a:bodyPr/>
          <a:lstStyle/>
          <a:p>
            <a:endParaRPr lang="en-US"/>
          </a:p>
        </p:txBody>
      </p:sp>
      <p:sp>
        <p:nvSpPr>
          <p:cNvPr id="3" name="Content Placeholder 6">
            <a:extLst>
              <a:ext uri="{FF2B5EF4-FFF2-40B4-BE49-F238E27FC236}">
                <a16:creationId xmlns:a16="http://schemas.microsoft.com/office/drawing/2014/main" id="{EB8BE4E3-0A8E-B7FF-17E3-5F829F6F7B18}"/>
              </a:ext>
            </a:extLst>
          </p:cNvPr>
          <p:cNvSpPr>
            <a:spLocks noGrp="1"/>
          </p:cNvSpPr>
          <p:nvPr>
            <p:ph sz="quarter" idx="18"/>
          </p:nvPr>
        </p:nvSpPr>
        <p:spPr>
          <a:xfrm>
            <a:off x="6825065" y="1962150"/>
            <a:ext cx="4510106" cy="4041131"/>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0BE74478-B59C-F28B-B6EC-90D5793F31E8}"/>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65A0F753-A2C8-3093-4545-3E25F7C420CC}"/>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2C5C86C9-7977-210C-FF76-5D76368777C8}"/>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35FC2361-0921-A5EE-A48C-3AE54D6F1439}"/>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FFDD853F-6E3C-53A6-7449-4BF464A4C9E8}"/>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2B35B4EF-EFBB-90E4-C362-B0E484C4171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12EA2A9A-71AC-7D92-AA4D-2E791ED60B16}"/>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2707476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490" y="831919"/>
            <a:ext cx="4572000" cy="932688"/>
          </a:xfrm>
          <a:prstGeom prst="rect">
            <a:avLst/>
          </a:prstGeom>
        </p:spPr>
        <p:txBody>
          <a:bodyPr lIns="0" tIns="0" rIns="0" bIns="0" anchor="b"/>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2C1E2C21-EE4B-2C8B-7CB9-35AD1DFBB81F}"/>
              </a:ext>
            </a:extLst>
          </p:cNvPr>
          <p:cNvSpPr>
            <a:spLocks noGrp="1"/>
          </p:cNvSpPr>
          <p:nvPr>
            <p:ph sz="quarter" idx="18"/>
          </p:nvPr>
        </p:nvSpPr>
        <p:spPr>
          <a:xfrm>
            <a:off x="873491" y="1971674"/>
            <a:ext cx="4571999" cy="403160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5917721" y="831919"/>
            <a:ext cx="5430280" cy="5194162"/>
          </a:xfrm>
        </p:spPr>
        <p:txBody>
          <a:bodyPr/>
          <a:lstStyle/>
          <a:p>
            <a:endParaRPr lang="en-US"/>
          </a:p>
        </p:txBody>
      </p:sp>
      <p:sp>
        <p:nvSpPr>
          <p:cNvPr id="19" name="Date Placeholder 18">
            <a:extLst>
              <a:ext uri="{FF2B5EF4-FFF2-40B4-BE49-F238E27FC236}">
                <a16:creationId xmlns:a16="http://schemas.microsoft.com/office/drawing/2014/main" id="{3D8EF016-30D8-AA3C-015A-9589348E6EF9}"/>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AA0C6602-1676-63D6-1D45-CB08F670860D}"/>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7B99027E-21B7-3B09-FAEC-51F2F6D94368}"/>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DDE6F2C8-E586-9C4B-CC6E-8B149A29BFDA}"/>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2C0B3833-ED9E-3D8F-8DE7-0EF738885FA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C0B80A75-F7DC-AECC-C696-A3DCFAD39B7F}"/>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24644226-D2C8-98C1-9FFC-9F9CEDB3140E}"/>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2262535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46432" y="831918"/>
            <a:ext cx="3401568" cy="1527048"/>
          </a:xfrm>
          <a:prstGeom prst="rect">
            <a:avLst/>
          </a:prstGeom>
        </p:spPr>
        <p:txBody>
          <a:bodyPr lIns="0" tIns="0" rIns="0" bIns="0" anchor="b">
            <a:normAutofit/>
          </a:bodyPr>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8"/>
            <a:ext cx="6740144" cy="5194161"/>
          </a:xfrm>
        </p:spPr>
        <p:txBody>
          <a:bodyPr/>
          <a:lstStyle/>
          <a:p>
            <a:endParaRPr lang="en-US"/>
          </a:p>
        </p:txBody>
      </p:sp>
      <p:sp>
        <p:nvSpPr>
          <p:cNvPr id="3" name="Content Placeholder 6">
            <a:extLst>
              <a:ext uri="{FF2B5EF4-FFF2-40B4-BE49-F238E27FC236}">
                <a16:creationId xmlns:a16="http://schemas.microsoft.com/office/drawing/2014/main" id="{68866772-5D8C-7D5B-603A-E01C3829C24D}"/>
              </a:ext>
            </a:extLst>
          </p:cNvPr>
          <p:cNvSpPr>
            <a:spLocks noGrp="1"/>
          </p:cNvSpPr>
          <p:nvPr>
            <p:ph sz="quarter" idx="18"/>
          </p:nvPr>
        </p:nvSpPr>
        <p:spPr>
          <a:xfrm>
            <a:off x="7946432" y="2524125"/>
            <a:ext cx="3388738" cy="3479156"/>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20856071-9E72-6DF2-24DA-6DDD1D79073E}"/>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8681BCF4-A353-2281-3C52-1E845F1D2C55}"/>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A5B11221-490C-0DC9-8606-B7DFB7A2F599}"/>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18744F2A-4738-CC83-ECD1-CF75C356A091}"/>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4623F3AC-8D7A-9C6C-3513-8FF1E16B458E}"/>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A13E313C-E903-EF50-5599-0068431AE205}"/>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7D438454-D855-FBEA-6F68-E21B6174B797}"/>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66170756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9"/>
            <a:ext cx="3401568" cy="1527048"/>
          </a:xfrm>
          <a:prstGeom prst="rect">
            <a:avLst/>
          </a:prstGeom>
        </p:spPr>
        <p:txBody>
          <a:bodyPr lIns="0" tIns="0" rIns="0" bIns="0" anchor="b">
            <a:normAutofit/>
          </a:bodyPr>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CE80394F-C876-E714-3A69-F59CC531005E}"/>
              </a:ext>
            </a:extLst>
          </p:cNvPr>
          <p:cNvSpPr>
            <a:spLocks noGrp="1"/>
          </p:cNvSpPr>
          <p:nvPr>
            <p:ph sz="quarter" idx="18"/>
          </p:nvPr>
        </p:nvSpPr>
        <p:spPr>
          <a:xfrm>
            <a:off x="856823" y="2495550"/>
            <a:ext cx="3388745" cy="3507731"/>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4761781" y="831919"/>
            <a:ext cx="6586220" cy="5194162"/>
          </a:xfrm>
        </p:spPr>
        <p:txBody>
          <a:bodyPr/>
          <a:lstStyle/>
          <a:p>
            <a:endParaRPr lang="en-US"/>
          </a:p>
        </p:txBody>
      </p:sp>
      <p:sp>
        <p:nvSpPr>
          <p:cNvPr id="19" name="Date Placeholder 18">
            <a:extLst>
              <a:ext uri="{FF2B5EF4-FFF2-40B4-BE49-F238E27FC236}">
                <a16:creationId xmlns:a16="http://schemas.microsoft.com/office/drawing/2014/main" id="{7C25AF93-C1B3-16E8-C0D6-0020B156A62D}"/>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39154FF2-CCF0-894A-78AD-CCE657F16A71}"/>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3C4A122A-B87C-0622-0330-09EB9AC986AF}"/>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81C31CA3-9481-9C28-BA6D-C5B25DFD6712}"/>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E8DEDD24-7A3F-101A-D9B9-BC14A253215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CDC830B8-4070-6414-56D5-754C22B5D3FC}"/>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48221A83-6D02-160E-DC65-A7888C47059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10849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981200" y="1318302"/>
            <a:ext cx="8229600" cy="2621154"/>
          </a:xfrm>
          <a:prstGeom prst="rect">
            <a:avLst/>
          </a:prstGeom>
        </p:spPr>
        <p:txBody>
          <a:bodyPr lIns="0" tIns="0" rIns="0" bIns="0" anchor="b">
            <a:normAutofit/>
          </a:bodyPr>
          <a:lstStyle>
            <a:lvl1pPr algn="ctr">
              <a:defRPr sz="5200">
                <a:solidFill>
                  <a:schemeClr val="accent1">
                    <a:lumMod val="75000"/>
                  </a:schemeClr>
                </a:solidFill>
              </a:defRPr>
            </a:lvl1pPr>
          </a:lstStyle>
          <a:p>
            <a:r>
              <a:rPr lang="en-US"/>
              <a:t>Click to edit Master title style</a:t>
            </a:r>
          </a:p>
        </p:txBody>
      </p:sp>
      <p:sp>
        <p:nvSpPr>
          <p:cNvPr id="17" name="Subtitle 2">
            <a:extLst>
              <a:ext uri="{FF2B5EF4-FFF2-40B4-BE49-F238E27FC236}">
                <a16:creationId xmlns:a16="http://schemas.microsoft.com/office/drawing/2014/main" id="{DE36AD52-10AA-8FF2-9DBD-006BB4149236}"/>
              </a:ext>
            </a:extLst>
          </p:cNvPr>
          <p:cNvSpPr>
            <a:spLocks noGrp="1"/>
          </p:cNvSpPr>
          <p:nvPr>
            <p:ph type="subTitle" idx="1"/>
          </p:nvPr>
        </p:nvSpPr>
        <p:spPr>
          <a:xfrm>
            <a:off x="2286000" y="4068762"/>
            <a:ext cx="7620000" cy="947738"/>
          </a:xfrm>
        </p:spPr>
        <p:txBody>
          <a:bodyPr lIns="0" tIns="0" rIns="0" bIns="0">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 Placeholder 4">
            <a:extLst>
              <a:ext uri="{FF2B5EF4-FFF2-40B4-BE49-F238E27FC236}">
                <a16:creationId xmlns:a16="http://schemas.microsoft.com/office/drawing/2014/main" id="{37B9CFCA-5141-8256-021F-92BB3135FFEB}"/>
              </a:ext>
            </a:extLst>
          </p:cNvPr>
          <p:cNvSpPr>
            <a:spLocks noGrp="1"/>
          </p:cNvSpPr>
          <p:nvPr>
            <p:ph type="body" sz="quarter" idx="27" hasCustomPrompt="1"/>
          </p:nvPr>
        </p:nvSpPr>
        <p:spPr>
          <a:xfrm>
            <a:off x="4937125" y="5676900"/>
            <a:ext cx="2317750" cy="266700"/>
          </a:xfrm>
        </p:spPr>
        <p:txBody>
          <a:bodyPr anchor="ctr">
            <a:noAutofit/>
          </a:bodyPr>
          <a:lstStyle>
            <a:lvl1pPr marL="0" indent="0" algn="ctr">
              <a:buNone/>
              <a:defRPr sz="1600"/>
            </a:lvl1pPr>
            <a:lvl2pPr algn="ctr">
              <a:defRPr sz="1600"/>
            </a:lvl2pPr>
            <a:lvl3pPr algn="ctr">
              <a:defRPr sz="1600"/>
            </a:lvl3pPr>
            <a:lvl4pPr algn="ctr">
              <a:defRPr sz="1600"/>
            </a:lvl4pPr>
            <a:lvl5pPr algn="ctr">
              <a:defRPr sz="1600"/>
            </a:lvl5pPr>
          </a:lstStyle>
          <a:p>
            <a:pPr marL="0" marR="0" lvl="0" indent="0" algn="ctr" defTabSz="914400" rtl="0" eaLnBrk="1" fontAlgn="auto" latinLnBrk="0" hangingPunct="1">
              <a:lnSpc>
                <a:spcPct val="120000"/>
              </a:lnSpc>
              <a:spcBef>
                <a:spcPts val="1000"/>
              </a:spcBef>
              <a:spcAft>
                <a:spcPts val="0"/>
              </a:spcAft>
              <a:buClrTx/>
              <a:buSzTx/>
              <a:buFont typeface="Arial" panose="020B0604020202020204" pitchFamily="34" charset="0"/>
              <a:buNone/>
              <a:tabLst/>
              <a:defRPr/>
            </a:pPr>
            <a:r>
              <a:rPr lang="en-US" altLang="zh-CN" sz="1600"/>
              <a:t>Presenter Name</a:t>
            </a:r>
          </a:p>
        </p:txBody>
      </p:sp>
      <p:sp>
        <p:nvSpPr>
          <p:cNvPr id="7" name="Date Placeholder 6">
            <a:extLst>
              <a:ext uri="{FF2B5EF4-FFF2-40B4-BE49-F238E27FC236}">
                <a16:creationId xmlns:a16="http://schemas.microsoft.com/office/drawing/2014/main" id="{D9AB9120-E38E-CE16-47F0-8F3DC507AF9F}"/>
              </a:ext>
            </a:extLst>
          </p:cNvPr>
          <p:cNvSpPr>
            <a:spLocks noGrp="1"/>
          </p:cNvSpPr>
          <p:nvPr>
            <p:ph type="dt" sz="half" idx="10"/>
          </p:nvPr>
        </p:nvSpPr>
        <p:spPr/>
        <p:txBody>
          <a:bodyPr/>
          <a:lstStyle/>
          <a:p>
            <a:r>
              <a:rPr lang="en-US" altLang="zh-CN"/>
              <a:t>03/12/2025</a:t>
            </a:r>
          </a:p>
        </p:txBody>
      </p:sp>
      <p:sp>
        <p:nvSpPr>
          <p:cNvPr id="8" name="Footer Placeholder 7">
            <a:extLst>
              <a:ext uri="{FF2B5EF4-FFF2-40B4-BE49-F238E27FC236}">
                <a16:creationId xmlns:a16="http://schemas.microsoft.com/office/drawing/2014/main" id="{1D504969-9E31-5ADB-27D8-169E092A42F1}"/>
              </a:ext>
            </a:extLst>
          </p:cNvPr>
          <p:cNvSpPr>
            <a:spLocks noGrp="1"/>
          </p:cNvSpPr>
          <p:nvPr>
            <p:ph type="ftr" sz="quarter" idx="11"/>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9E89EEE4-FE5A-9A5A-EB28-51E4823454B7}"/>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9" name="Freeform 3">
            <a:extLst>
              <a:ext uri="{FF2B5EF4-FFF2-40B4-BE49-F238E27FC236}">
                <a16:creationId xmlns:a16="http://schemas.microsoft.com/office/drawing/2014/main" id="{78DD2050-C149-DC86-FA33-E6400182520B}"/>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0" name="Freeform 16">
            <a:extLst>
              <a:ext uri="{FF2B5EF4-FFF2-40B4-BE49-F238E27FC236}">
                <a16:creationId xmlns:a16="http://schemas.microsoft.com/office/drawing/2014/main" id="{C1A9F0B7-7647-0A46-600F-093B3C3868D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2" name="Freeform 3">
            <a:extLst>
              <a:ext uri="{FF2B5EF4-FFF2-40B4-BE49-F238E27FC236}">
                <a16:creationId xmlns:a16="http://schemas.microsoft.com/office/drawing/2014/main" id="{B7E9B1FA-8FCD-502C-664D-87E4130B7A7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3" name="Freeform 16">
            <a:extLst>
              <a:ext uri="{FF2B5EF4-FFF2-40B4-BE49-F238E27FC236}">
                <a16:creationId xmlns:a16="http://schemas.microsoft.com/office/drawing/2014/main" id="{C0313B8D-267E-4E67-9BB2-73FFF5738A63}"/>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68028991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073454" y="831919"/>
            <a:ext cx="3273552" cy="2035696"/>
          </a:xfrm>
          <a:prstGeom prst="rect">
            <a:avLst/>
          </a:prstGeom>
        </p:spPr>
        <p:txBody>
          <a:bodyPr lIns="0" tIns="0" rIns="0" bIns="0" anchor="b"/>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831919"/>
            <a:ext cx="6937365" cy="5091685"/>
          </a:xfrm>
        </p:spPr>
        <p:txBody>
          <a:bodyPr/>
          <a:lstStyle/>
          <a:p>
            <a:endParaRPr lang="en-US"/>
          </a:p>
        </p:txBody>
      </p:sp>
      <p:sp>
        <p:nvSpPr>
          <p:cNvPr id="3" name="Content Placeholder 6">
            <a:extLst>
              <a:ext uri="{FF2B5EF4-FFF2-40B4-BE49-F238E27FC236}">
                <a16:creationId xmlns:a16="http://schemas.microsoft.com/office/drawing/2014/main" id="{0345FCE3-693B-9463-54D7-0D1001E3775D}"/>
              </a:ext>
            </a:extLst>
          </p:cNvPr>
          <p:cNvSpPr>
            <a:spLocks noGrp="1"/>
          </p:cNvSpPr>
          <p:nvPr>
            <p:ph sz="quarter" idx="18"/>
          </p:nvPr>
        </p:nvSpPr>
        <p:spPr>
          <a:xfrm>
            <a:off x="8073454" y="3009900"/>
            <a:ext cx="3273552" cy="2993381"/>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16D3ACBF-734F-AE25-9603-59B9EBFEC364}"/>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B6ACF095-08CC-B967-EAF6-461C7D6FA739}"/>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087C7E7D-1817-9262-B005-EB5E3734C1C8}"/>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ABF1DE08-0842-0E3E-8231-68FD0BB71A02}"/>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2C58A66E-429E-1DA0-6F92-1617CE0BBBC5}"/>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71DA3FA5-CE31-5A8A-E3BB-7F74B5338EBC}"/>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3696DE3F-0564-CCBB-8009-781ACB372848}"/>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77113111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31919"/>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8" y="4509559"/>
            <a:ext cx="4579339" cy="1516522"/>
          </a:xfrm>
          <a:prstGeom prst="rect">
            <a:avLst/>
          </a:prstGeom>
        </p:spPr>
        <p:txBody>
          <a:bodyPr lIns="0" tIns="0" rIns="0" bIns="0" anchor="t">
            <a:normAutofit/>
          </a:bodyPr>
          <a:lstStyle>
            <a:lvl1pPr>
              <a:defRPr sz="3200"/>
            </a:lvl1pPr>
          </a:lstStyle>
          <a:p>
            <a:r>
              <a:rPr lang="en-US"/>
              <a:t>Click to edit Master title style</a:t>
            </a:r>
          </a:p>
        </p:txBody>
      </p:sp>
      <p:sp>
        <p:nvSpPr>
          <p:cNvPr id="5" name="Content Placeholder 6">
            <a:extLst>
              <a:ext uri="{FF2B5EF4-FFF2-40B4-BE49-F238E27FC236}">
                <a16:creationId xmlns:a16="http://schemas.microsoft.com/office/drawing/2014/main" id="{A4EA3A98-C5E3-B2CD-9EFA-62B317B0BCFE}"/>
              </a:ext>
            </a:extLst>
          </p:cNvPr>
          <p:cNvSpPr>
            <a:spLocks noGrp="1"/>
          </p:cNvSpPr>
          <p:nvPr>
            <p:ph sz="quarter" idx="18"/>
          </p:nvPr>
        </p:nvSpPr>
        <p:spPr>
          <a:xfrm>
            <a:off x="5638800" y="4509559"/>
            <a:ext cx="5696373" cy="1516522"/>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AA358A34-E3F0-8B8A-BCFB-8358498FC202}"/>
              </a:ext>
            </a:extLst>
          </p:cNvPr>
          <p:cNvSpPr>
            <a:spLocks noGrp="1"/>
          </p:cNvSpPr>
          <p:nvPr>
            <p:ph type="dt" sz="half" idx="15"/>
          </p:nvPr>
        </p:nvSpPr>
        <p:spPr/>
        <p:txBody>
          <a:bodyPr/>
          <a:lstStyle/>
          <a:p>
            <a:r>
              <a:rPr lang="en-US" altLang="zh-CN"/>
              <a:t>03/12/2025</a:t>
            </a:r>
          </a:p>
        </p:txBody>
      </p:sp>
      <p:sp>
        <p:nvSpPr>
          <p:cNvPr id="4" name="Footer Placeholder 3">
            <a:extLst>
              <a:ext uri="{FF2B5EF4-FFF2-40B4-BE49-F238E27FC236}">
                <a16:creationId xmlns:a16="http://schemas.microsoft.com/office/drawing/2014/main" id="{A190300A-4E7A-2EDB-59D2-1CB0DA100615}"/>
              </a:ext>
            </a:extLst>
          </p:cNvPr>
          <p:cNvSpPr>
            <a:spLocks noGrp="1"/>
          </p:cNvSpPr>
          <p:nvPr>
            <p:ph type="ftr" sz="quarter" idx="16"/>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26B06D6A-CC2F-C84A-C8E6-8CE8C62B6197}"/>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12" name="Freeform 3">
            <a:extLst>
              <a:ext uri="{FF2B5EF4-FFF2-40B4-BE49-F238E27FC236}">
                <a16:creationId xmlns:a16="http://schemas.microsoft.com/office/drawing/2014/main" id="{7CA0D19C-970E-A781-D287-30B0BFD98899}"/>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3" name="Freeform 16">
            <a:extLst>
              <a:ext uri="{FF2B5EF4-FFF2-40B4-BE49-F238E27FC236}">
                <a16:creationId xmlns:a16="http://schemas.microsoft.com/office/drawing/2014/main" id="{5B2C7366-AEAB-C81B-8135-B3607F4961E8}"/>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7" name="Freeform 3">
            <a:extLst>
              <a:ext uri="{FF2B5EF4-FFF2-40B4-BE49-F238E27FC236}">
                <a16:creationId xmlns:a16="http://schemas.microsoft.com/office/drawing/2014/main" id="{AE621B01-C155-8ABE-4692-F3D9CBECB61E}"/>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106198366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3999" y="3785800"/>
            <a:ext cx="2953618" cy="2240280"/>
          </a:xfrm>
          <a:prstGeom prst="rect">
            <a:avLst/>
          </a:prstGeom>
        </p:spPr>
        <p:txBody>
          <a:bodyPr lIns="0" tIns="0" rIns="0" bIns="0" anchor="t">
            <a:normAutofit/>
          </a:bodyPr>
          <a:lstStyle>
            <a:lvl1pPr>
              <a:defRPr sz="3200"/>
            </a:lvl1pPr>
          </a:lstStyle>
          <a:p>
            <a:r>
              <a:rPr lang="en-US"/>
              <a:t>Click to edit Master title style</a:t>
            </a:r>
          </a:p>
        </p:txBody>
      </p:sp>
      <p:sp>
        <p:nvSpPr>
          <p:cNvPr id="4" name="Content Placeholder 6">
            <a:extLst>
              <a:ext uri="{FF2B5EF4-FFF2-40B4-BE49-F238E27FC236}">
                <a16:creationId xmlns:a16="http://schemas.microsoft.com/office/drawing/2014/main" id="{E92DBEFC-CE96-296C-F6BD-DA8A229B49FA}"/>
              </a:ext>
            </a:extLst>
          </p:cNvPr>
          <p:cNvSpPr>
            <a:spLocks noGrp="1"/>
          </p:cNvSpPr>
          <p:nvPr>
            <p:ph sz="quarter" idx="18"/>
          </p:nvPr>
        </p:nvSpPr>
        <p:spPr>
          <a:xfrm>
            <a:off x="3971926" y="3785800"/>
            <a:ext cx="7363248" cy="2240281"/>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8F6FBC6B-537B-DB90-4A5A-5A8D081296AE}"/>
              </a:ext>
            </a:extLst>
          </p:cNvPr>
          <p:cNvSpPr>
            <a:spLocks noGrp="1"/>
          </p:cNvSpPr>
          <p:nvPr>
            <p:ph type="dt" sz="half" idx="15"/>
          </p:nvPr>
        </p:nvSpPr>
        <p:spPr/>
        <p:txBody>
          <a:bodyPr/>
          <a:lstStyle/>
          <a:p>
            <a:r>
              <a:rPr lang="en-US" altLang="zh-CN"/>
              <a:t>03/12/2025</a:t>
            </a:r>
          </a:p>
        </p:txBody>
      </p:sp>
      <p:sp>
        <p:nvSpPr>
          <p:cNvPr id="10" name="Footer Placeholder 9">
            <a:extLst>
              <a:ext uri="{FF2B5EF4-FFF2-40B4-BE49-F238E27FC236}">
                <a16:creationId xmlns:a16="http://schemas.microsoft.com/office/drawing/2014/main" id="{A70822BA-F7DF-D952-F905-8B49D67C88C9}"/>
              </a:ext>
            </a:extLst>
          </p:cNvPr>
          <p:cNvSpPr>
            <a:spLocks noGrp="1"/>
          </p:cNvSpPr>
          <p:nvPr>
            <p:ph type="ftr" sz="quarter" idx="16"/>
          </p:nvPr>
        </p:nvSpPr>
        <p:spPr/>
        <p:txBody>
          <a:bodyPr/>
          <a:lstStyle/>
          <a:p>
            <a:r>
              <a:rPr lang="en-US" altLang="zh-CN"/>
              <a:t>Sample Footer Text</a:t>
            </a:r>
          </a:p>
        </p:txBody>
      </p:sp>
      <p:sp>
        <p:nvSpPr>
          <p:cNvPr id="12" name="Slide Number Placeholder 11">
            <a:extLst>
              <a:ext uri="{FF2B5EF4-FFF2-40B4-BE49-F238E27FC236}">
                <a16:creationId xmlns:a16="http://schemas.microsoft.com/office/drawing/2014/main" id="{3F0DC4AA-2D43-DFEB-33A4-3DB62C2B2AF0}"/>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7" name="Freeform 3">
            <a:extLst>
              <a:ext uri="{FF2B5EF4-FFF2-40B4-BE49-F238E27FC236}">
                <a16:creationId xmlns:a16="http://schemas.microsoft.com/office/drawing/2014/main" id="{7C675A4C-482A-AB12-4B1E-BD0B580F4E71}"/>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11FC9B7C-6843-C1E4-D432-4CADCA89D373}"/>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6" name="Freeform 3">
            <a:extLst>
              <a:ext uri="{FF2B5EF4-FFF2-40B4-BE49-F238E27FC236}">
                <a16:creationId xmlns:a16="http://schemas.microsoft.com/office/drawing/2014/main" id="{058AA8C0-7CA2-E4C7-E229-75A563253D95}"/>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356188331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8"/>
            <a:ext cx="2953618" cy="2240279"/>
          </a:xfrm>
          <a:prstGeom prst="rect">
            <a:avLst/>
          </a:prstGeom>
        </p:spPr>
        <p:txBody>
          <a:bodyPr lIns="0" tIns="0" rIns="0" bIns="0" anchor="t">
            <a:normAutofit/>
          </a:bodyPr>
          <a:lstStyle>
            <a:lvl1pPr>
              <a:defRPr sz="3200"/>
            </a:lvl1pPr>
          </a:lstStyle>
          <a:p>
            <a:r>
              <a:rPr lang="en-US"/>
              <a:t>Click to edit Master title style</a:t>
            </a:r>
          </a:p>
        </p:txBody>
      </p:sp>
      <p:sp>
        <p:nvSpPr>
          <p:cNvPr id="3" name="Content Placeholder 6">
            <a:extLst>
              <a:ext uri="{FF2B5EF4-FFF2-40B4-BE49-F238E27FC236}">
                <a16:creationId xmlns:a16="http://schemas.microsoft.com/office/drawing/2014/main" id="{FB250CB0-816D-4BD3-B674-5CF861DACCD4}"/>
              </a:ext>
            </a:extLst>
          </p:cNvPr>
          <p:cNvSpPr>
            <a:spLocks noGrp="1"/>
          </p:cNvSpPr>
          <p:nvPr>
            <p:ph sz="quarter" idx="18"/>
          </p:nvPr>
        </p:nvSpPr>
        <p:spPr>
          <a:xfrm>
            <a:off x="4010026" y="824389"/>
            <a:ext cx="7337974" cy="2247808"/>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3310759"/>
            <a:ext cx="10504001" cy="2722852"/>
          </a:xfrm>
        </p:spPr>
        <p:txBody>
          <a:bodyPr/>
          <a:lstStyle/>
          <a:p>
            <a:endParaRPr lang="en-US"/>
          </a:p>
        </p:txBody>
      </p:sp>
      <p:sp>
        <p:nvSpPr>
          <p:cNvPr id="25" name="Date Placeholder 24">
            <a:extLst>
              <a:ext uri="{FF2B5EF4-FFF2-40B4-BE49-F238E27FC236}">
                <a16:creationId xmlns:a16="http://schemas.microsoft.com/office/drawing/2014/main" id="{215D636A-1DE5-272B-114F-84F7EF0D97A5}"/>
              </a:ext>
            </a:extLst>
          </p:cNvPr>
          <p:cNvSpPr>
            <a:spLocks noGrp="1"/>
          </p:cNvSpPr>
          <p:nvPr>
            <p:ph type="dt" sz="half" idx="15"/>
          </p:nvPr>
        </p:nvSpPr>
        <p:spPr/>
        <p:txBody>
          <a:bodyPr/>
          <a:lstStyle/>
          <a:p>
            <a:r>
              <a:rPr lang="en-US" altLang="zh-CN"/>
              <a:t>03/12/2025</a:t>
            </a:r>
          </a:p>
        </p:txBody>
      </p:sp>
      <p:sp>
        <p:nvSpPr>
          <p:cNvPr id="26" name="Footer Placeholder 25">
            <a:extLst>
              <a:ext uri="{FF2B5EF4-FFF2-40B4-BE49-F238E27FC236}">
                <a16:creationId xmlns:a16="http://schemas.microsoft.com/office/drawing/2014/main" id="{06768F1E-5D7B-152B-B6A1-4925F25D348B}"/>
              </a:ext>
            </a:extLst>
          </p:cNvPr>
          <p:cNvSpPr>
            <a:spLocks noGrp="1"/>
          </p:cNvSpPr>
          <p:nvPr>
            <p:ph type="ftr" sz="quarter" idx="16"/>
          </p:nvPr>
        </p:nvSpPr>
        <p:spPr/>
        <p:txBody>
          <a:bodyPr/>
          <a:lstStyle/>
          <a:p>
            <a:r>
              <a:rPr lang="en-US" altLang="zh-CN"/>
              <a:t>Sample Footer Text</a:t>
            </a:r>
          </a:p>
        </p:txBody>
      </p:sp>
      <p:sp>
        <p:nvSpPr>
          <p:cNvPr id="27" name="Slide Number Placeholder 26">
            <a:extLst>
              <a:ext uri="{FF2B5EF4-FFF2-40B4-BE49-F238E27FC236}">
                <a16:creationId xmlns:a16="http://schemas.microsoft.com/office/drawing/2014/main" id="{E2C08477-322B-6E2E-FD4D-5289E0845986}"/>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F5C381C5-01BE-F8A2-36AD-1801157395CB}"/>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5" name="Freeform 16">
            <a:extLst>
              <a:ext uri="{FF2B5EF4-FFF2-40B4-BE49-F238E27FC236}">
                <a16:creationId xmlns:a16="http://schemas.microsoft.com/office/drawing/2014/main" id="{36B65BB7-D378-0ECA-A109-4CC2BB36F5E2}"/>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7" name="Freeform 3">
            <a:extLst>
              <a:ext uri="{FF2B5EF4-FFF2-40B4-BE49-F238E27FC236}">
                <a16:creationId xmlns:a16="http://schemas.microsoft.com/office/drawing/2014/main" id="{5FEB09A4-E771-AF7D-C489-A1F8798566FD}"/>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498F6B0F-FE97-F1CA-4FE0-F8CDBBBCA023}"/>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68217615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73963" y="858337"/>
            <a:ext cx="10504000" cy="970463"/>
          </a:xfrm>
          <a:prstGeom prst="rect">
            <a:avLst/>
          </a:prstGeom>
        </p:spPr>
        <p:txBody>
          <a:bodyPr lIns="0" tIns="0" rIns="0" bIns="0" anchor="ctr">
            <a:norm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A8F81365-87E5-251B-1BCF-ABF6619D4CBA}"/>
              </a:ext>
            </a:extLst>
          </p:cNvPr>
          <p:cNvSpPr>
            <a:spLocks noGrp="1"/>
          </p:cNvSpPr>
          <p:nvPr>
            <p:ph sz="quarter" idx="18"/>
          </p:nvPr>
        </p:nvSpPr>
        <p:spPr>
          <a:xfrm>
            <a:off x="7219950" y="2081048"/>
            <a:ext cx="4158013" cy="3945033"/>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73963" y="2081048"/>
            <a:ext cx="6157458" cy="3945032"/>
          </a:xfrm>
        </p:spPr>
        <p:txBody>
          <a:bodyPr/>
          <a:lstStyle/>
          <a:p>
            <a:endParaRPr lang="en-US"/>
          </a:p>
        </p:txBody>
      </p:sp>
      <p:sp>
        <p:nvSpPr>
          <p:cNvPr id="19" name="Date Placeholder 18">
            <a:extLst>
              <a:ext uri="{FF2B5EF4-FFF2-40B4-BE49-F238E27FC236}">
                <a16:creationId xmlns:a16="http://schemas.microsoft.com/office/drawing/2014/main" id="{2AF5F04F-3552-0155-4200-E7A1C4EFAB5B}"/>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EAB6C59A-71D8-22D7-CE98-1DDAF46D2A59}"/>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CB553B0B-2158-2C4D-C27C-A2D2B55F9A7D}"/>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72655BF5-7AA7-4039-DC01-2AEA141398AB}"/>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770227A5-2556-848F-9137-2A55DE728D7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DD5B85F0-622A-57B2-715A-66B3AF0AAA6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E2C03148-53E0-2169-1532-E2E4B4195684}"/>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2826272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52884"/>
            <a:ext cx="4672584" cy="1453896"/>
          </a:xfrm>
          <a:prstGeom prst="rect">
            <a:avLst/>
          </a:prstGeom>
        </p:spPr>
        <p:txBody>
          <a:bodyPr lIns="0" tIns="0" rIns="0" bIns="0" anchor="t">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4000" y="2459420"/>
            <a:ext cx="4672584" cy="3545695"/>
          </a:xfrm>
        </p:spPr>
        <p:txBody>
          <a:bodyPr/>
          <a:lstStyle/>
          <a:p>
            <a:endParaRPr lang="en-US"/>
          </a:p>
        </p:txBody>
      </p:sp>
      <p:sp>
        <p:nvSpPr>
          <p:cNvPr id="3" name="Content Placeholder 6">
            <a:extLst>
              <a:ext uri="{FF2B5EF4-FFF2-40B4-BE49-F238E27FC236}">
                <a16:creationId xmlns:a16="http://schemas.microsoft.com/office/drawing/2014/main" id="{418A94AB-7FF2-4DBC-2B05-B19E76917E4D}"/>
              </a:ext>
            </a:extLst>
          </p:cNvPr>
          <p:cNvSpPr>
            <a:spLocks noGrp="1"/>
          </p:cNvSpPr>
          <p:nvPr>
            <p:ph sz="quarter" idx="18"/>
          </p:nvPr>
        </p:nvSpPr>
        <p:spPr>
          <a:xfrm>
            <a:off x="5638800" y="852884"/>
            <a:ext cx="5696373" cy="5173197"/>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61C7FBB2-8AD5-E6A9-791C-CE7DA966EC61}"/>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E4309A19-5C82-3309-2A28-547A4E7EAE6A}"/>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54D373E6-1C6D-8642-5490-D3B1F9F41D2F}"/>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473A0C8E-77D0-D5C8-307B-938157217982}"/>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853E42F0-47C8-3EB7-1F19-F750A4801E1A}"/>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E2F9F7F0-85E0-B87D-444C-C2361D33218C}"/>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9F9E29C1-F3F8-A591-16E9-2B7A137D4507}"/>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9114404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44000" y="831919"/>
            <a:ext cx="3657603" cy="1495702"/>
          </a:xfrm>
          <a:prstGeom prst="rect">
            <a:avLst/>
          </a:prstGeom>
        </p:spPr>
        <p:txBody>
          <a:bodyPr lIns="0" tIns="0" rIns="0" bIns="0" anchor="t">
            <a:normAutofit/>
          </a:bodyPr>
          <a:lstStyle>
            <a:lvl1pPr>
              <a:defRPr sz="32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 uri="{C183D7F6-B498-43B3-948B-1728B52AA6E4}">
                <adec:decorative xmlns:adec="http://schemas.microsoft.com/office/drawing/2017/decorative" val="0"/>
              </a:ext>
            </a:extLst>
          </p:cNvPr>
          <p:cNvSpPr>
            <a:spLocks noGrp="1"/>
          </p:cNvSpPr>
          <p:nvPr>
            <p:ph type="pic" sz="quarter" idx="13"/>
          </p:nvPr>
        </p:nvSpPr>
        <p:spPr>
          <a:xfrm>
            <a:off x="843999" y="2490951"/>
            <a:ext cx="3657603" cy="3493323"/>
          </a:xfrm>
        </p:spPr>
        <p:txBody>
          <a:bodyPr/>
          <a:lstStyle/>
          <a:p>
            <a:endParaRPr lang="en-US"/>
          </a:p>
        </p:txBody>
      </p:sp>
      <p:sp>
        <p:nvSpPr>
          <p:cNvPr id="3" name="Content Placeholder 6">
            <a:extLst>
              <a:ext uri="{FF2B5EF4-FFF2-40B4-BE49-F238E27FC236}">
                <a16:creationId xmlns:a16="http://schemas.microsoft.com/office/drawing/2014/main" id="{AFA52BEC-7ABC-50F9-535E-F0C3BE9893A4}"/>
              </a:ext>
            </a:extLst>
          </p:cNvPr>
          <p:cNvSpPr>
            <a:spLocks noGrp="1"/>
          </p:cNvSpPr>
          <p:nvPr>
            <p:ph sz="quarter" idx="18"/>
          </p:nvPr>
        </p:nvSpPr>
        <p:spPr>
          <a:xfrm>
            <a:off x="4657726" y="831919"/>
            <a:ext cx="6677448" cy="5152355"/>
          </a:xfrm>
        </p:spPr>
        <p:txBody>
          <a:bodyPr lIns="0" tIns="0" rIns="0" bIns="0" anchor="t">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2E123173-E773-532C-8CA5-400A68154357}"/>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4CE1EE5A-6450-C886-E63C-4D2E9F5F0FEB}"/>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BD1CC321-2957-0400-79AD-699C25EDFF9B}"/>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F653F13E-2E6C-4DEC-51C1-AC11426513EA}"/>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B5FF15E2-F953-F376-A1FD-4F85C5A9A5B3}"/>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E9E4F101-61A5-5CE5-F69B-1EBC00B9F951}"/>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F5CBF912-5007-F0D7-FEDB-0AAACC658B4A}"/>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14828127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a:prstGeom prst="rect">
            <a:avLst/>
          </a:prstGeom>
        </p:spPr>
        <p:txBody>
          <a:bodyPr lIns="0" tIns="0" rIns="0" bIns="0" anchor="b">
            <a:norm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43999" y="5076496"/>
            <a:ext cx="7559021" cy="949583"/>
          </a:xfrm>
        </p:spPr>
        <p:txBody>
          <a:bodyPr lIns="0" tIns="0" rIns="0" bIns="0" anchor="t">
            <a:normAutofit/>
          </a:bodyPr>
          <a:lstStyle>
            <a:lvl1pPr marL="0" indent="0" algn="l">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a:extLst>
              <a:ext uri="{FF2B5EF4-FFF2-40B4-BE49-F238E27FC236}">
                <a16:creationId xmlns:a16="http://schemas.microsoft.com/office/drawing/2014/main" id="{2A97566C-1DB3-3053-2D65-3353F53AA61F}"/>
              </a:ext>
            </a:extLst>
          </p:cNvPr>
          <p:cNvSpPr>
            <a:spLocks noGrp="1"/>
          </p:cNvSpPr>
          <p:nvPr>
            <p:ph type="dt" sz="half" idx="10"/>
          </p:nvPr>
        </p:nvSpPr>
        <p:spPr/>
        <p:txBody>
          <a:bodyPr/>
          <a:lstStyle/>
          <a:p>
            <a:r>
              <a:rPr lang="en-US" altLang="zh-CN"/>
              <a:t>03/12/2025</a:t>
            </a:r>
          </a:p>
        </p:txBody>
      </p:sp>
      <p:sp>
        <p:nvSpPr>
          <p:cNvPr id="10" name="Footer Placeholder 9">
            <a:extLst>
              <a:ext uri="{FF2B5EF4-FFF2-40B4-BE49-F238E27FC236}">
                <a16:creationId xmlns:a16="http://schemas.microsoft.com/office/drawing/2014/main" id="{BC67142C-CD26-C72B-6EA2-E6A713FE413C}"/>
              </a:ext>
            </a:extLst>
          </p:cNvPr>
          <p:cNvSpPr>
            <a:spLocks noGrp="1"/>
          </p:cNvSpPr>
          <p:nvPr>
            <p:ph type="ftr" sz="quarter" idx="11"/>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C5F084B0-A6AE-6292-8F5C-7E786E2330DC}"/>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9" name="Freeform 3">
            <a:extLst>
              <a:ext uri="{FF2B5EF4-FFF2-40B4-BE49-F238E27FC236}">
                <a16:creationId xmlns:a16="http://schemas.microsoft.com/office/drawing/2014/main" id="{727DF714-C121-7D10-E524-F558DCE253AC}"/>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6EF42BA3-468C-2222-DED4-2658FD4EC870}"/>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6" name="Freeform 3">
            <a:extLst>
              <a:ext uri="{FF2B5EF4-FFF2-40B4-BE49-F238E27FC236}">
                <a16:creationId xmlns:a16="http://schemas.microsoft.com/office/drawing/2014/main" id="{2344784D-4A93-9D44-F60E-ECA2165A04B4}"/>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386508631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a:prstGeom prst="rect">
            <a:avLst/>
          </a:prstGeom>
        </p:spPr>
        <p:txBody>
          <a:bodyPr lIns="0" tIns="0" rIns="0" bIns="0" anchor="b">
            <a:norm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997668"/>
            <a:ext cx="7525512" cy="1028411"/>
          </a:xfrm>
        </p:spPr>
        <p:txBody>
          <a:bodyPr lIns="0" tIns="0" rIns="0" bIns="0" anchor="t">
            <a:normAutofit/>
          </a:bodyPr>
          <a:lstStyle>
            <a:lvl1pPr marL="0" indent="0" algn="ctr">
              <a:buNone/>
              <a:defRPr sz="28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8" name="Date Placeholder 17">
            <a:extLst>
              <a:ext uri="{FF2B5EF4-FFF2-40B4-BE49-F238E27FC236}">
                <a16:creationId xmlns:a16="http://schemas.microsoft.com/office/drawing/2014/main" id="{7B175625-28E2-7846-AD8B-E2BBAFA34A07}"/>
              </a:ext>
            </a:extLst>
          </p:cNvPr>
          <p:cNvSpPr>
            <a:spLocks noGrp="1"/>
          </p:cNvSpPr>
          <p:nvPr>
            <p:ph type="dt" sz="half" idx="10"/>
          </p:nvPr>
        </p:nvSpPr>
        <p:spPr/>
        <p:txBody>
          <a:bodyPr/>
          <a:lstStyle/>
          <a:p>
            <a:r>
              <a:rPr lang="en-US" altLang="zh-CN"/>
              <a:t>03/12/2025</a:t>
            </a:r>
          </a:p>
        </p:txBody>
      </p:sp>
      <p:sp>
        <p:nvSpPr>
          <p:cNvPr id="19" name="Footer Placeholder 18">
            <a:extLst>
              <a:ext uri="{FF2B5EF4-FFF2-40B4-BE49-F238E27FC236}">
                <a16:creationId xmlns:a16="http://schemas.microsoft.com/office/drawing/2014/main" id="{2E075ED2-332A-D37B-CD4C-EA172485EEF6}"/>
              </a:ext>
            </a:extLst>
          </p:cNvPr>
          <p:cNvSpPr>
            <a:spLocks noGrp="1"/>
          </p:cNvSpPr>
          <p:nvPr>
            <p:ph type="ftr" sz="quarter" idx="11"/>
          </p:nvPr>
        </p:nvSpPr>
        <p:spPr/>
        <p:txBody>
          <a:bodyPr/>
          <a:lstStyle/>
          <a:p>
            <a:r>
              <a:rPr lang="en-US" altLang="zh-CN"/>
              <a:t>Sample Footer Text</a:t>
            </a:r>
          </a:p>
        </p:txBody>
      </p:sp>
      <p:sp>
        <p:nvSpPr>
          <p:cNvPr id="20" name="Slide Number Placeholder 19">
            <a:extLst>
              <a:ext uri="{FF2B5EF4-FFF2-40B4-BE49-F238E27FC236}">
                <a16:creationId xmlns:a16="http://schemas.microsoft.com/office/drawing/2014/main" id="{F00DC182-9551-1CCF-EA40-A9AF88711969}"/>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2" name="Freeform 3">
            <a:extLst>
              <a:ext uri="{FF2B5EF4-FFF2-40B4-BE49-F238E27FC236}">
                <a16:creationId xmlns:a16="http://schemas.microsoft.com/office/drawing/2014/main" id="{651EF77C-884C-E95D-2E87-346463DC0793}"/>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7B00D3FB-6E6F-D7BB-BA5C-536657B2929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5" name="Freeform 3">
            <a:extLst>
              <a:ext uri="{FF2B5EF4-FFF2-40B4-BE49-F238E27FC236}">
                <a16:creationId xmlns:a16="http://schemas.microsoft.com/office/drawing/2014/main" id="{155AE513-87FB-0260-2E5B-F2B0C90A8EE4}"/>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6" name="Freeform 16">
            <a:extLst>
              <a:ext uri="{FF2B5EF4-FFF2-40B4-BE49-F238E27FC236}">
                <a16:creationId xmlns:a16="http://schemas.microsoft.com/office/drawing/2014/main" id="{FA5F7C82-7362-042D-3AB6-62465CF33BC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37427593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Number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a:prstGeom prst="rect">
            <a:avLst/>
          </a:prstGeom>
        </p:spPr>
        <p:txBody>
          <a:bodyPr lIns="0" tIns="0" rIns="0" bIns="0" anchor="b">
            <a:norm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p:nvPr>
        </p:nvSpPr>
        <p:spPr>
          <a:xfrm>
            <a:off x="2377440" y="4997668"/>
            <a:ext cx="7525512" cy="1028411"/>
          </a:xfrm>
        </p:spPr>
        <p:txBody>
          <a:bodyPr lIns="0" tIns="0" rIns="0" bIns="0"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5" name="Date Placeholder 24">
            <a:extLst>
              <a:ext uri="{FF2B5EF4-FFF2-40B4-BE49-F238E27FC236}">
                <a16:creationId xmlns:a16="http://schemas.microsoft.com/office/drawing/2014/main" id="{48517417-50F3-3145-756F-4329495F2E41}"/>
              </a:ext>
            </a:extLst>
          </p:cNvPr>
          <p:cNvSpPr>
            <a:spLocks noGrp="1"/>
          </p:cNvSpPr>
          <p:nvPr>
            <p:ph type="dt" sz="half" idx="10"/>
          </p:nvPr>
        </p:nvSpPr>
        <p:spPr/>
        <p:txBody>
          <a:bodyPr/>
          <a:lstStyle/>
          <a:p>
            <a:r>
              <a:rPr lang="en-US" altLang="zh-CN"/>
              <a:t>03/12/2025</a:t>
            </a:r>
          </a:p>
        </p:txBody>
      </p:sp>
      <p:sp>
        <p:nvSpPr>
          <p:cNvPr id="26" name="Footer Placeholder 25">
            <a:extLst>
              <a:ext uri="{FF2B5EF4-FFF2-40B4-BE49-F238E27FC236}">
                <a16:creationId xmlns:a16="http://schemas.microsoft.com/office/drawing/2014/main" id="{201B9B22-62B7-A5FB-8C81-A533C1217A4B}"/>
              </a:ext>
            </a:extLst>
          </p:cNvPr>
          <p:cNvSpPr>
            <a:spLocks noGrp="1"/>
          </p:cNvSpPr>
          <p:nvPr>
            <p:ph type="ftr" sz="quarter" idx="11"/>
          </p:nvPr>
        </p:nvSpPr>
        <p:spPr/>
        <p:txBody>
          <a:bodyPr/>
          <a:lstStyle/>
          <a:p>
            <a:r>
              <a:rPr lang="en-US" altLang="zh-CN"/>
              <a:t>Sample Footer Text</a:t>
            </a:r>
          </a:p>
        </p:txBody>
      </p:sp>
      <p:sp>
        <p:nvSpPr>
          <p:cNvPr id="27" name="Slide Number Placeholder 26">
            <a:extLst>
              <a:ext uri="{FF2B5EF4-FFF2-40B4-BE49-F238E27FC236}">
                <a16:creationId xmlns:a16="http://schemas.microsoft.com/office/drawing/2014/main" id="{F4932EF6-F6A7-A4CA-3842-3D63A1E830D1}"/>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 name="Freeform 3">
            <a:extLst>
              <a:ext uri="{FF2B5EF4-FFF2-40B4-BE49-F238E27FC236}">
                <a16:creationId xmlns:a16="http://schemas.microsoft.com/office/drawing/2014/main" id="{16461C7F-0799-5184-39D8-D6CF9CB69B1D}"/>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solidFill>
        </p:spPr>
        <p:txBody>
          <a:bodyPr/>
          <a:lstStyle/>
          <a:p>
            <a:endParaRPr lang="zh-CN" altLang="en-US" sz="800"/>
          </a:p>
        </p:txBody>
      </p:sp>
      <p:sp>
        <p:nvSpPr>
          <p:cNvPr id="3" name="Freeform 16">
            <a:extLst>
              <a:ext uri="{FF2B5EF4-FFF2-40B4-BE49-F238E27FC236}">
                <a16:creationId xmlns:a16="http://schemas.microsoft.com/office/drawing/2014/main" id="{1AB745B1-1B39-DCB5-CAC0-E02861EC2C77}"/>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4" name="Freeform 3">
            <a:extLst>
              <a:ext uri="{FF2B5EF4-FFF2-40B4-BE49-F238E27FC236}">
                <a16:creationId xmlns:a16="http://schemas.microsoft.com/office/drawing/2014/main" id="{CE58E144-4CEE-6B86-8095-3B46EB993461}"/>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solidFill>
        </p:spPr>
        <p:txBody>
          <a:bodyPr/>
          <a:lstStyle/>
          <a:p>
            <a:endParaRPr lang="zh-CN" altLang="en-US" sz="800"/>
          </a:p>
        </p:txBody>
      </p:sp>
      <p:sp>
        <p:nvSpPr>
          <p:cNvPr id="5" name="Freeform 16">
            <a:extLst>
              <a:ext uri="{FF2B5EF4-FFF2-40B4-BE49-F238E27FC236}">
                <a16:creationId xmlns:a16="http://schemas.microsoft.com/office/drawing/2014/main" id="{297A7982-7C87-B89D-0F9A-1D024915BA56}"/>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59974302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spTree>
      <p:nvGrpSpPr>
        <p:cNvPr id="1" name=""/>
        <p:cNvGrpSpPr/>
        <p:nvPr/>
      </p:nvGrpSpPr>
      <p:grpSpPr>
        <a:xfrm>
          <a:off x="0" y="0"/>
          <a:ext cx="0" cy="0"/>
          <a:chOff x="0" y="0"/>
          <a:chExt cx="0" cy="0"/>
        </a:xfrm>
      </p:grpSpPr>
      <p:sp>
        <p:nvSpPr>
          <p:cNvPr id="15" name="Picture Placeholder 14" descr="A person in a yellow sweater is writing with a blue pen at a desk, with colorful sticky notes and a calendar on the wall behind.">
            <a:extLst>
              <a:ext uri="{FF2B5EF4-FFF2-40B4-BE49-F238E27FC236}">
                <a16:creationId xmlns:a16="http://schemas.microsoft.com/office/drawing/2014/main" id="{04CD25B5-7E35-A0A0-4AAE-9BE1A85EE2B7}"/>
              </a:ext>
              <a:ext uri="{C183D7F6-B498-43B3-948B-1728B52AA6E4}">
                <adec:decorative xmlns:adec="http://schemas.microsoft.com/office/drawing/2017/decorative" val="0"/>
              </a:ext>
            </a:extLst>
          </p:cNvPr>
          <p:cNvSpPr>
            <a:spLocks noGrp="1"/>
          </p:cNvSpPr>
          <p:nvPr>
            <p:ph type="pic" sz="quarter" idx="17"/>
          </p:nvPr>
        </p:nvSpPr>
        <p:spPr>
          <a:xfrm>
            <a:off x="0" y="-9625"/>
            <a:ext cx="12192000" cy="4572000"/>
          </a:xfrm>
          <a:prstGeom prst="rect">
            <a:avLst/>
          </a:prstGeom>
          <a:noFill/>
        </p:spPr>
        <p:txBody>
          <a:bodyPr wrap="square">
            <a:noAutofit/>
          </a:bodyPr>
          <a:lstStyle/>
          <a:p>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65760" y="4838150"/>
            <a:ext cx="11149965" cy="786384"/>
          </a:xfrm>
          <a:prstGeom prst="rect">
            <a:avLst/>
          </a:prstGeom>
        </p:spPr>
        <p:txBody>
          <a:bodyPr lIns="0" tIns="0" rIns="0" bIns="0" anchor="b">
            <a:normAutofit/>
          </a:bodyPr>
          <a:lstStyle>
            <a:lvl1pPr algn="l">
              <a:defRPr sz="4000">
                <a:solidFill>
                  <a:schemeClr val="accent1">
                    <a:lumMod val="75000"/>
                  </a:schemeClr>
                </a:solidFill>
              </a:defRPr>
            </a:lvl1pPr>
          </a:lstStyle>
          <a:p>
            <a:r>
              <a:rPr lang="en-US"/>
              <a:t>Click to edit Master title style</a:t>
            </a:r>
          </a:p>
        </p:txBody>
      </p:sp>
      <p:sp>
        <p:nvSpPr>
          <p:cNvPr id="17" name="Subtitle 2">
            <a:extLst>
              <a:ext uri="{FF2B5EF4-FFF2-40B4-BE49-F238E27FC236}">
                <a16:creationId xmlns:a16="http://schemas.microsoft.com/office/drawing/2014/main" id="{ADAD88DE-3BF6-67A2-120C-857D25673E8A}"/>
              </a:ext>
            </a:extLst>
          </p:cNvPr>
          <p:cNvSpPr>
            <a:spLocks noGrp="1"/>
          </p:cNvSpPr>
          <p:nvPr>
            <p:ph type="subTitle" idx="1"/>
          </p:nvPr>
        </p:nvSpPr>
        <p:spPr>
          <a:xfrm>
            <a:off x="365759" y="5702288"/>
            <a:ext cx="8624129" cy="427050"/>
          </a:xfrm>
        </p:spPr>
        <p:txBody>
          <a:bodyPr lIns="0" tIns="0" rIns="0" bIns="0">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8" name="Text Placeholder 17">
            <a:extLst>
              <a:ext uri="{FF2B5EF4-FFF2-40B4-BE49-F238E27FC236}">
                <a16:creationId xmlns:a16="http://schemas.microsoft.com/office/drawing/2014/main" id="{9A6201C7-6FBA-D43A-E82E-228F01096EB9}"/>
              </a:ext>
            </a:extLst>
          </p:cNvPr>
          <p:cNvSpPr>
            <a:spLocks noGrp="1"/>
          </p:cNvSpPr>
          <p:nvPr>
            <p:ph type="body" sz="quarter" idx="27" hasCustomPrompt="1"/>
          </p:nvPr>
        </p:nvSpPr>
        <p:spPr>
          <a:xfrm>
            <a:off x="9119341" y="5702288"/>
            <a:ext cx="2396383" cy="427050"/>
          </a:xfrm>
        </p:spPr>
        <p:txBody>
          <a:bodyPr lIns="0" tIns="0" rIns="0" bIns="0" anchor="ctr"/>
          <a:lstStyle>
            <a:lvl1pPr marL="0" indent="0" algn="l">
              <a:buFontTx/>
              <a:buNone/>
              <a:defRPr/>
            </a:lvl1pPr>
            <a:lvl2pPr algn="r">
              <a:defRPr/>
            </a:lvl2pPr>
            <a:lvl3pPr algn="r">
              <a:defRPr/>
            </a:lvl3pPr>
            <a:lvl4pPr algn="r">
              <a:defRPr/>
            </a:lvl4pPr>
            <a:lvl5pPr algn="r">
              <a:defRPr/>
            </a:lvl5pPr>
          </a:lstStyle>
          <a:p>
            <a:pPr algn="l">
              <a:lnSpc>
                <a:spcPct val="120000"/>
              </a:lnSpc>
            </a:pPr>
            <a:r>
              <a:rPr lang="en-US" altLang="zh-CN" sz="1800"/>
              <a:t>Presenter Name</a:t>
            </a:r>
          </a:p>
        </p:txBody>
      </p:sp>
      <p:sp>
        <p:nvSpPr>
          <p:cNvPr id="4" name="Date Placeholder 3">
            <a:extLst>
              <a:ext uri="{FF2B5EF4-FFF2-40B4-BE49-F238E27FC236}">
                <a16:creationId xmlns:a16="http://schemas.microsoft.com/office/drawing/2014/main" id="{70B28441-CA48-25FF-5FE1-39F3C36F71D8}"/>
              </a:ext>
            </a:extLst>
          </p:cNvPr>
          <p:cNvSpPr>
            <a:spLocks noGrp="1"/>
          </p:cNvSpPr>
          <p:nvPr>
            <p:ph type="dt" sz="half" idx="18"/>
          </p:nvPr>
        </p:nvSpPr>
        <p:spPr/>
        <p:txBody>
          <a:bodyPr/>
          <a:lstStyle/>
          <a:p>
            <a:r>
              <a:rPr lang="en-US" altLang="zh-CN"/>
              <a:t>03/12/2025</a:t>
            </a:r>
          </a:p>
        </p:txBody>
      </p:sp>
      <p:sp>
        <p:nvSpPr>
          <p:cNvPr id="5" name="Footer Placeholder 4">
            <a:extLst>
              <a:ext uri="{FF2B5EF4-FFF2-40B4-BE49-F238E27FC236}">
                <a16:creationId xmlns:a16="http://schemas.microsoft.com/office/drawing/2014/main" id="{3E7485ED-11CB-C644-3DC0-F0E848C79E78}"/>
              </a:ext>
            </a:extLst>
          </p:cNvPr>
          <p:cNvSpPr>
            <a:spLocks noGrp="1"/>
          </p:cNvSpPr>
          <p:nvPr>
            <p:ph type="ftr" sz="quarter" idx="19"/>
          </p:nvPr>
        </p:nvSpPr>
        <p:spPr/>
        <p:txBody>
          <a:bodyPr/>
          <a:lstStyle/>
          <a:p>
            <a:r>
              <a:rPr lang="en-US" altLang="zh-CN"/>
              <a:t>Sample Footer Text</a:t>
            </a:r>
          </a:p>
        </p:txBody>
      </p:sp>
      <p:sp>
        <p:nvSpPr>
          <p:cNvPr id="6" name="Slide Number Placeholder 5">
            <a:extLst>
              <a:ext uri="{FF2B5EF4-FFF2-40B4-BE49-F238E27FC236}">
                <a16:creationId xmlns:a16="http://schemas.microsoft.com/office/drawing/2014/main" id="{22EDA443-8077-37E3-F841-2049B5CDE319}"/>
              </a:ext>
            </a:extLst>
          </p:cNvPr>
          <p:cNvSpPr>
            <a:spLocks noGrp="1"/>
          </p:cNvSpPr>
          <p:nvPr>
            <p:ph type="sldNum" sz="half" idx="20"/>
          </p:nvPr>
        </p:nvSpPr>
        <p:spPr/>
        <p:txBody>
          <a:bodyPr/>
          <a:lstStyle/>
          <a:p>
            <a:fld id="{53642C38-124F-4CC4-99D8-72838B5B5271}" type="slidenum">
              <a:rPr lang="en-US" altLang="zh-CN" smtClean="0"/>
              <a:pPr/>
              <a:t>‹#›</a:t>
            </a:fld>
            <a:endParaRPr lang="en-US" altLang="zh-CN"/>
          </a:p>
        </p:txBody>
      </p:sp>
      <p:sp>
        <p:nvSpPr>
          <p:cNvPr id="21" name="Freeform 16">
            <a:extLst>
              <a:ext uri="{FF2B5EF4-FFF2-40B4-BE49-F238E27FC236}">
                <a16:creationId xmlns:a16="http://schemas.microsoft.com/office/drawing/2014/main" id="{45756D65-7C24-CF09-54A3-91DC74A6B9F7}"/>
              </a:ext>
              <a:ext uri="{C183D7F6-B498-43B3-948B-1728B52AA6E4}">
                <adec:decorative xmlns:adec="http://schemas.microsoft.com/office/drawing/2017/decorative" val="1"/>
              </a:ext>
            </a:extLst>
          </p:cNvPr>
          <p:cNvSpPr/>
          <p:nvPr userDrawn="1"/>
        </p:nvSpPr>
        <p:spPr>
          <a:xfrm flipH="1">
            <a:off x="0" y="4135326"/>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09637255-2E56-FC74-9109-A3BC8AEE0CE4}"/>
              </a:ext>
              <a:ext uri="{C183D7F6-B498-43B3-948B-1728B52AA6E4}">
                <adec:decorative xmlns:adec="http://schemas.microsoft.com/office/drawing/2017/decorative" val="1"/>
              </a:ext>
            </a:extLst>
          </p:cNvPr>
          <p:cNvSpPr/>
          <p:nvPr userDrawn="1"/>
        </p:nvSpPr>
        <p:spPr>
          <a:xfrm flipH="1">
            <a:off x="837255" y="4135326"/>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p>
        </p:txBody>
      </p:sp>
      <p:sp>
        <p:nvSpPr>
          <p:cNvPr id="23" name="Freeform 16">
            <a:extLst>
              <a:ext uri="{FF2B5EF4-FFF2-40B4-BE49-F238E27FC236}">
                <a16:creationId xmlns:a16="http://schemas.microsoft.com/office/drawing/2014/main" id="{86B62C6B-94C9-CB1E-C499-3150C5B45F1A}"/>
              </a:ext>
              <a:ext uri="{C183D7F6-B498-43B3-948B-1728B52AA6E4}">
                <adec:decorative xmlns:adec="http://schemas.microsoft.com/office/drawing/2017/decorative" val="1"/>
              </a:ext>
            </a:extLst>
          </p:cNvPr>
          <p:cNvSpPr/>
          <p:nvPr userDrawn="1"/>
        </p:nvSpPr>
        <p:spPr>
          <a:xfrm flipH="1">
            <a:off x="417059" y="3708277"/>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336021795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lIns="0" tIns="0" rIns="0" bIns="0"/>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lIns="0" tIns="0" rIns="0" bIns="0"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05864E89-BB6D-F63B-20D5-0E9DEC66228F}"/>
              </a:ext>
            </a:extLst>
          </p:cNvPr>
          <p:cNvSpPr>
            <a:spLocks noGrp="1"/>
          </p:cNvSpPr>
          <p:nvPr>
            <p:ph type="dt" sz="half" idx="14"/>
          </p:nvPr>
        </p:nvSpPr>
        <p:spPr/>
        <p:txBody>
          <a:bodyPr/>
          <a:lstStyle/>
          <a:p>
            <a:r>
              <a:rPr lang="en-US" altLang="zh-CN"/>
              <a:t>03/12/2025</a:t>
            </a:r>
          </a:p>
        </p:txBody>
      </p:sp>
      <p:sp>
        <p:nvSpPr>
          <p:cNvPr id="10" name="Footer Placeholder 9">
            <a:extLst>
              <a:ext uri="{FF2B5EF4-FFF2-40B4-BE49-F238E27FC236}">
                <a16:creationId xmlns:a16="http://schemas.microsoft.com/office/drawing/2014/main" id="{BF025B81-7CF7-78BA-1674-18CF4DE4767A}"/>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8B23D931-6346-BB46-A603-5C7481EFE45C}"/>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8" name="Freeform 3">
            <a:extLst>
              <a:ext uri="{FF2B5EF4-FFF2-40B4-BE49-F238E27FC236}">
                <a16:creationId xmlns:a16="http://schemas.microsoft.com/office/drawing/2014/main" id="{76733AE5-0D5D-A6C7-9D11-033BA4AB8685}"/>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8309A476-4267-6CB4-13B1-8D2102BB5A9D}"/>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5" name="Freeform 3">
            <a:extLst>
              <a:ext uri="{FF2B5EF4-FFF2-40B4-BE49-F238E27FC236}">
                <a16:creationId xmlns:a16="http://schemas.microsoft.com/office/drawing/2014/main" id="{E343934B-DBB1-E411-29F1-D4F47D1C430F}"/>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3">
            <a:extLst>
              <a:ext uri="{FF2B5EF4-FFF2-40B4-BE49-F238E27FC236}">
                <a16:creationId xmlns:a16="http://schemas.microsoft.com/office/drawing/2014/main" id="{A96F8A92-525B-C0D8-CE7E-E6EEF7AAC834}"/>
              </a:ext>
              <a:ext uri="{C183D7F6-B498-43B3-948B-1728B52AA6E4}">
                <adec:decorative xmlns:adec="http://schemas.microsoft.com/office/drawing/2017/decorative" val="1"/>
              </a:ext>
            </a:extLst>
          </p:cNvPr>
          <p:cNvSpPr/>
          <p:nvPr userDrawn="1"/>
        </p:nvSpPr>
        <p:spPr>
          <a:xfrm rot="10800000" flipH="1">
            <a:off x="11762288" y="85471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283653160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lIns="0" tIns="0" rIns="0" bIns="0"/>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1929384"/>
            <a:ext cx="8266176" cy="4142232"/>
          </a:xfrm>
        </p:spPr>
        <p:txBody>
          <a:bodyPr lIns="0" tIns="0" rIns="0" bIns="0" anchor="b">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6A605F54-6987-5B06-7D18-385EEFEEE5A2}"/>
              </a:ext>
            </a:extLst>
          </p:cNvPr>
          <p:cNvSpPr>
            <a:spLocks noGrp="1"/>
          </p:cNvSpPr>
          <p:nvPr>
            <p:ph type="dt" sz="half" idx="14"/>
          </p:nvPr>
        </p:nvSpPr>
        <p:spPr/>
        <p:txBody>
          <a:bodyPr/>
          <a:lstStyle/>
          <a:p>
            <a:r>
              <a:rPr lang="en-US" altLang="zh-CN"/>
              <a:t>03/12/2025</a:t>
            </a:r>
          </a:p>
        </p:txBody>
      </p:sp>
      <p:sp>
        <p:nvSpPr>
          <p:cNvPr id="10" name="Footer Placeholder 9">
            <a:extLst>
              <a:ext uri="{FF2B5EF4-FFF2-40B4-BE49-F238E27FC236}">
                <a16:creationId xmlns:a16="http://schemas.microsoft.com/office/drawing/2014/main" id="{5095E3AF-7096-6917-C862-14710097329D}"/>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5BB9F0A5-060E-CE98-CA0A-2FFDD32FB84B}"/>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8" name="Freeform 3">
            <a:extLst>
              <a:ext uri="{FF2B5EF4-FFF2-40B4-BE49-F238E27FC236}">
                <a16:creationId xmlns:a16="http://schemas.microsoft.com/office/drawing/2014/main" id="{763448F8-6FFE-99E6-1EC9-6E8BC4C946FF}"/>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0C888063-E967-0D50-92DE-2034B012A3EF}"/>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5" name="Freeform 3">
            <a:extLst>
              <a:ext uri="{FF2B5EF4-FFF2-40B4-BE49-F238E27FC236}">
                <a16:creationId xmlns:a16="http://schemas.microsoft.com/office/drawing/2014/main" id="{BA7E5103-84AB-E8CD-5150-A57DE1BA1BC8}"/>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3">
            <a:extLst>
              <a:ext uri="{FF2B5EF4-FFF2-40B4-BE49-F238E27FC236}">
                <a16:creationId xmlns:a16="http://schemas.microsoft.com/office/drawing/2014/main" id="{0483C990-24B0-5FD0-A784-8BCF7C3A153D}"/>
              </a:ext>
              <a:ext uri="{C183D7F6-B498-43B3-948B-1728B52AA6E4}">
                <adec:decorative xmlns:adec="http://schemas.microsoft.com/office/drawing/2017/decorative" val="1"/>
              </a:ext>
            </a:extLst>
          </p:cNvPr>
          <p:cNvSpPr/>
          <p:nvPr userDrawn="1"/>
        </p:nvSpPr>
        <p:spPr>
          <a:xfrm rot="10800000" flipH="1">
            <a:off x="11762288" y="85471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14483532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29043"/>
            <a:ext cx="10652760" cy="1133856"/>
          </a:xfrm>
          <a:prstGeom prst="rect">
            <a:avLst/>
          </a:prstGeom>
        </p:spPr>
        <p:txBody>
          <a:bodyPr lIns="0" tIns="0" rIns="0" bIns="0"/>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8266176" cy="5605272"/>
          </a:xfrm>
        </p:spPr>
        <p:txBody>
          <a:bodyPr lIns="0" tIns="0" rIns="0" bIns="0" anchor="t">
            <a:noAutofit/>
          </a:bodyPr>
          <a:lstStyle>
            <a:lvl1pPr marL="0" indent="0">
              <a:lnSpc>
                <a:spcPct val="100000"/>
              </a:lnSpc>
              <a:buNone/>
              <a:defRPr sz="50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9" name="Date Placeholder 8">
            <a:extLst>
              <a:ext uri="{FF2B5EF4-FFF2-40B4-BE49-F238E27FC236}">
                <a16:creationId xmlns:a16="http://schemas.microsoft.com/office/drawing/2014/main" id="{239A2652-0965-F6B5-998E-C6EC1B9B6A36}"/>
              </a:ext>
            </a:extLst>
          </p:cNvPr>
          <p:cNvSpPr>
            <a:spLocks noGrp="1"/>
          </p:cNvSpPr>
          <p:nvPr>
            <p:ph type="dt" sz="half" idx="14"/>
          </p:nvPr>
        </p:nvSpPr>
        <p:spPr/>
        <p:txBody>
          <a:bodyPr/>
          <a:lstStyle/>
          <a:p>
            <a:r>
              <a:rPr lang="en-US" altLang="zh-CN"/>
              <a:t>03/12/2025</a:t>
            </a:r>
          </a:p>
        </p:txBody>
      </p:sp>
      <p:sp>
        <p:nvSpPr>
          <p:cNvPr id="10" name="Footer Placeholder 9">
            <a:extLst>
              <a:ext uri="{FF2B5EF4-FFF2-40B4-BE49-F238E27FC236}">
                <a16:creationId xmlns:a16="http://schemas.microsoft.com/office/drawing/2014/main" id="{8C9A8381-0C69-883F-03D9-9538D02E4A7D}"/>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EAEA39D9-C31E-649F-A5D9-FC2D4FBB0D46}"/>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8" name="Freeform 3">
            <a:extLst>
              <a:ext uri="{FF2B5EF4-FFF2-40B4-BE49-F238E27FC236}">
                <a16:creationId xmlns:a16="http://schemas.microsoft.com/office/drawing/2014/main" id="{63508BFF-967B-7F9C-3CCA-964277E91EBF}"/>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51E38BD0-21B6-FA26-3444-7A989E7733F5}"/>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5" name="Freeform 3">
            <a:extLst>
              <a:ext uri="{FF2B5EF4-FFF2-40B4-BE49-F238E27FC236}">
                <a16:creationId xmlns:a16="http://schemas.microsoft.com/office/drawing/2014/main" id="{F1929281-B727-BC89-C33C-8528BE54FEF4}"/>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3">
            <a:extLst>
              <a:ext uri="{FF2B5EF4-FFF2-40B4-BE49-F238E27FC236}">
                <a16:creationId xmlns:a16="http://schemas.microsoft.com/office/drawing/2014/main" id="{ECBD4466-8AC5-BD1F-02CF-6D2B9426715B}"/>
              </a:ext>
              <a:ext uri="{C183D7F6-B498-43B3-948B-1728B52AA6E4}">
                <adec:decorative xmlns:adec="http://schemas.microsoft.com/office/drawing/2017/decorative" val="1"/>
              </a:ext>
            </a:extLst>
          </p:cNvPr>
          <p:cNvSpPr/>
          <p:nvPr userDrawn="1"/>
        </p:nvSpPr>
        <p:spPr>
          <a:xfrm rot="10800000" flipH="1">
            <a:off x="11762288" y="85471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30273429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a:prstGeom prst="rect">
            <a:avLst/>
          </a:prstGeom>
        </p:spPr>
        <p:txBody>
          <a:bodyPr lIns="0" tIns="0" rIns="0" bIns="0" anchor="ctr">
            <a:normAutofit/>
          </a:bodyPr>
          <a:lstStyle>
            <a:lvl1pPr algn="l">
              <a:lnSpc>
                <a:spcPct val="100000"/>
              </a:lnSpc>
              <a:defRPr sz="4000" b="1"/>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lIns="0" tIns="0" rIns="0" bIns="0"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3" name="Date Placeholder 12">
            <a:extLst>
              <a:ext uri="{FF2B5EF4-FFF2-40B4-BE49-F238E27FC236}">
                <a16:creationId xmlns:a16="http://schemas.microsoft.com/office/drawing/2014/main" id="{EE0A9585-A565-1E09-F363-A3DEA1CD5389}"/>
              </a:ext>
            </a:extLst>
          </p:cNvPr>
          <p:cNvSpPr>
            <a:spLocks noGrp="1"/>
          </p:cNvSpPr>
          <p:nvPr>
            <p:ph type="dt" sz="half" idx="10"/>
          </p:nvPr>
        </p:nvSpPr>
        <p:spPr/>
        <p:txBody>
          <a:bodyPr/>
          <a:lstStyle/>
          <a:p>
            <a:r>
              <a:rPr lang="en-US" altLang="zh-CN"/>
              <a:t>03/12/2025</a:t>
            </a:r>
          </a:p>
        </p:txBody>
      </p:sp>
      <p:sp>
        <p:nvSpPr>
          <p:cNvPr id="14" name="Footer Placeholder 13">
            <a:extLst>
              <a:ext uri="{FF2B5EF4-FFF2-40B4-BE49-F238E27FC236}">
                <a16:creationId xmlns:a16="http://schemas.microsoft.com/office/drawing/2014/main" id="{C84C34B2-083C-67DC-0E99-BBF28970C5C0}"/>
              </a:ext>
            </a:extLst>
          </p:cNvPr>
          <p:cNvSpPr>
            <a:spLocks noGrp="1"/>
          </p:cNvSpPr>
          <p:nvPr>
            <p:ph type="ftr" sz="quarter" idx="11"/>
          </p:nvPr>
        </p:nvSpPr>
        <p:spPr/>
        <p:txBody>
          <a:bodyPr/>
          <a:lstStyle/>
          <a:p>
            <a:r>
              <a:rPr lang="en-US" altLang="zh-CN"/>
              <a:t>Sample Footer Text</a:t>
            </a:r>
          </a:p>
        </p:txBody>
      </p:sp>
      <p:sp>
        <p:nvSpPr>
          <p:cNvPr id="15" name="Slide Number Placeholder 14">
            <a:extLst>
              <a:ext uri="{FF2B5EF4-FFF2-40B4-BE49-F238E27FC236}">
                <a16:creationId xmlns:a16="http://schemas.microsoft.com/office/drawing/2014/main" id="{D783C94B-157D-363E-D14B-8143686ED985}"/>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7D366AB2-A7F4-A00A-3A7B-7396211E620F}"/>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9FCA9424-B180-2655-AFED-3266DF5510EC}"/>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8" name="Freeform 3">
            <a:extLst>
              <a:ext uri="{FF2B5EF4-FFF2-40B4-BE49-F238E27FC236}">
                <a16:creationId xmlns:a16="http://schemas.microsoft.com/office/drawing/2014/main" id="{6B0844FC-89AA-45F7-A714-E64A76774B7B}"/>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9" name="Freeform 16">
            <a:extLst>
              <a:ext uri="{FF2B5EF4-FFF2-40B4-BE49-F238E27FC236}">
                <a16:creationId xmlns:a16="http://schemas.microsoft.com/office/drawing/2014/main" id="{0595B788-868A-7FA0-C709-CBA8A0C71304}"/>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1879992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Quote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a:prstGeom prst="rect">
            <a:avLst/>
          </a:prstGeom>
        </p:spPr>
        <p:txBody>
          <a:bodyPr lIns="0" tIns="0" rIns="0" bIns="0" anchor="ctr">
            <a:normAutofit/>
          </a:bodyPr>
          <a:lstStyle>
            <a:lvl1pPr algn="l">
              <a:lnSpc>
                <a:spcPct val="100000"/>
              </a:lnSpc>
              <a:defRPr sz="4000" b="1">
                <a:solidFill>
                  <a:schemeClr val="tx1"/>
                </a:solidFill>
              </a:defRPr>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lIns="0" tIns="0" rIns="0" bIns="0" anchor="ctr">
            <a:norm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9" name="Date Placeholder 18">
            <a:extLst>
              <a:ext uri="{FF2B5EF4-FFF2-40B4-BE49-F238E27FC236}">
                <a16:creationId xmlns:a16="http://schemas.microsoft.com/office/drawing/2014/main" id="{1980DDEE-7632-5B14-2A7D-F464069D1B51}"/>
              </a:ext>
            </a:extLst>
          </p:cNvPr>
          <p:cNvSpPr>
            <a:spLocks noGrp="1"/>
          </p:cNvSpPr>
          <p:nvPr>
            <p:ph type="dt" sz="half" idx="10"/>
          </p:nvPr>
        </p:nvSpPr>
        <p:spPr/>
        <p:txBody>
          <a:bodyPr/>
          <a:lstStyle/>
          <a:p>
            <a:r>
              <a:rPr lang="en-US" altLang="zh-CN"/>
              <a:t>03/12/2025</a:t>
            </a:r>
          </a:p>
        </p:txBody>
      </p:sp>
      <p:sp>
        <p:nvSpPr>
          <p:cNvPr id="20" name="Footer Placeholder 19">
            <a:extLst>
              <a:ext uri="{FF2B5EF4-FFF2-40B4-BE49-F238E27FC236}">
                <a16:creationId xmlns:a16="http://schemas.microsoft.com/office/drawing/2014/main" id="{6EFC7477-C7AB-0A53-28EC-B24423819E3C}"/>
              </a:ext>
            </a:extLst>
          </p:cNvPr>
          <p:cNvSpPr>
            <a:spLocks noGrp="1"/>
          </p:cNvSpPr>
          <p:nvPr>
            <p:ph type="ftr" sz="quarter" idx="11"/>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76BA9CEE-497B-FB1A-BD98-BCAB19CD214B}"/>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B785004F-1ADA-1298-F7E0-485F06F791B7}"/>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solidFill>
        </p:spPr>
        <p:txBody>
          <a:bodyPr/>
          <a:lstStyle/>
          <a:p>
            <a:endParaRPr lang="zh-CN" altLang="en-US" sz="800"/>
          </a:p>
        </p:txBody>
      </p:sp>
      <p:sp>
        <p:nvSpPr>
          <p:cNvPr id="6" name="Freeform 16">
            <a:extLst>
              <a:ext uri="{FF2B5EF4-FFF2-40B4-BE49-F238E27FC236}">
                <a16:creationId xmlns:a16="http://schemas.microsoft.com/office/drawing/2014/main" id="{B29BC594-7BEC-EA95-A133-62AECD0038A1}"/>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9" name="Freeform 3">
            <a:extLst>
              <a:ext uri="{FF2B5EF4-FFF2-40B4-BE49-F238E27FC236}">
                <a16:creationId xmlns:a16="http://schemas.microsoft.com/office/drawing/2014/main" id="{FB334FB5-4544-6AE6-65D1-7B0CA1487572}"/>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solidFill>
        </p:spPr>
        <p:txBody>
          <a:bodyPr/>
          <a:lstStyle/>
          <a:p>
            <a:endParaRPr lang="zh-CN" altLang="en-US" sz="800"/>
          </a:p>
        </p:txBody>
      </p:sp>
      <p:sp>
        <p:nvSpPr>
          <p:cNvPr id="10" name="Freeform 16">
            <a:extLst>
              <a:ext uri="{FF2B5EF4-FFF2-40B4-BE49-F238E27FC236}">
                <a16:creationId xmlns:a16="http://schemas.microsoft.com/office/drawing/2014/main" id="{AEBDF47B-1697-98AE-5AB2-116A9418DF20}"/>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4225478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a:prstGeom prst="rect">
            <a:avLst/>
          </a:prstGeom>
        </p:spPr>
        <p:txBody>
          <a:bodyPr lIns="0" tIns="0" rIns="0" bIns="0" anchor="ctr">
            <a:normAutofit/>
          </a:bodyPr>
          <a:lstStyle>
            <a:lvl1pPr algn="l">
              <a:lnSpc>
                <a:spcPct val="100000"/>
              </a:lnSpc>
              <a:defRPr sz="4400" b="1"/>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lIns="0" tIns="0" rIns="0" bIns="0" anchor="ctr">
            <a:norm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7" name="Date Placeholder 6">
            <a:extLst>
              <a:ext uri="{FF2B5EF4-FFF2-40B4-BE49-F238E27FC236}">
                <a16:creationId xmlns:a16="http://schemas.microsoft.com/office/drawing/2014/main" id="{762752F6-9906-5EF0-9EBD-78264824750C}"/>
              </a:ext>
            </a:extLst>
          </p:cNvPr>
          <p:cNvSpPr>
            <a:spLocks noGrp="1"/>
          </p:cNvSpPr>
          <p:nvPr>
            <p:ph type="dt" sz="half" idx="10"/>
          </p:nvPr>
        </p:nvSpPr>
        <p:spPr/>
        <p:txBody>
          <a:bodyPr/>
          <a:lstStyle/>
          <a:p>
            <a:r>
              <a:rPr lang="en-US" altLang="zh-CN"/>
              <a:t>03/12/2025</a:t>
            </a:r>
          </a:p>
        </p:txBody>
      </p:sp>
      <p:sp>
        <p:nvSpPr>
          <p:cNvPr id="10" name="Footer Placeholder 9">
            <a:extLst>
              <a:ext uri="{FF2B5EF4-FFF2-40B4-BE49-F238E27FC236}">
                <a16:creationId xmlns:a16="http://schemas.microsoft.com/office/drawing/2014/main" id="{6A1C345E-2909-5A3B-3F9D-85DA8F33488F}"/>
              </a:ext>
            </a:extLst>
          </p:cNvPr>
          <p:cNvSpPr>
            <a:spLocks noGrp="1"/>
          </p:cNvSpPr>
          <p:nvPr>
            <p:ph type="ftr" sz="quarter" idx="11"/>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A3A358B9-2E33-0212-774A-0BEE4F1C0DF4}"/>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9" name="Freeform 3">
            <a:extLst>
              <a:ext uri="{FF2B5EF4-FFF2-40B4-BE49-F238E27FC236}">
                <a16:creationId xmlns:a16="http://schemas.microsoft.com/office/drawing/2014/main" id="{A9D72564-9320-8BDC-5429-4297A80AE206}"/>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7" name="Freeform 16">
            <a:extLst>
              <a:ext uri="{FF2B5EF4-FFF2-40B4-BE49-F238E27FC236}">
                <a16:creationId xmlns:a16="http://schemas.microsoft.com/office/drawing/2014/main" id="{64582CBD-7728-C3BB-38BD-E6258C78C043}"/>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6" name="Freeform 3">
            <a:extLst>
              <a:ext uri="{FF2B5EF4-FFF2-40B4-BE49-F238E27FC236}">
                <a16:creationId xmlns:a16="http://schemas.microsoft.com/office/drawing/2014/main" id="{8B2BC26B-9D23-6156-465F-97E28214C7D0}"/>
              </a:ext>
              <a:ext uri="{C183D7F6-B498-43B3-948B-1728B52AA6E4}">
                <adec:decorative xmlns:adec="http://schemas.microsoft.com/office/drawing/2017/decorative" val="1"/>
              </a:ext>
            </a:extLst>
          </p:cNvPr>
          <p:cNvSpPr/>
          <p:nvPr userDrawn="1"/>
        </p:nvSpPr>
        <p:spPr>
          <a:xfrm rot="10800000" flipH="1">
            <a:off x="10905465" y="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8" name="Freeform 3">
            <a:extLst>
              <a:ext uri="{FF2B5EF4-FFF2-40B4-BE49-F238E27FC236}">
                <a16:creationId xmlns:a16="http://schemas.microsoft.com/office/drawing/2014/main" id="{26894E8A-9EF3-4D19-E4F4-E1A01D2F94B8}"/>
              </a:ext>
              <a:ext uri="{C183D7F6-B498-43B3-948B-1728B52AA6E4}">
                <adec:decorative xmlns:adec="http://schemas.microsoft.com/office/drawing/2017/decorative" val="1"/>
              </a:ext>
            </a:extLst>
          </p:cNvPr>
          <p:cNvSpPr/>
          <p:nvPr userDrawn="1"/>
        </p:nvSpPr>
        <p:spPr>
          <a:xfrm rot="10800000" flipH="1">
            <a:off x="11762288" y="854710"/>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105673679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8200" y="831919"/>
            <a:ext cx="10515600" cy="1132258"/>
          </a:xfrm>
          <a:prstGeom prst="rect">
            <a:avLst/>
          </a:prstGeom>
        </p:spPr>
        <p:txBody>
          <a:bodyPr lIns="0" tIns="0" rIns="0" bIns="0">
            <a:normAutofit/>
          </a:bodyPr>
          <a:lstStyle>
            <a:lvl1pPr>
              <a:defRPr sz="3600"/>
            </a:lvl1pPr>
          </a:lstStyle>
          <a:p>
            <a:r>
              <a:rPr lang="en-US"/>
              <a:t>Click to edit Master title style</a:t>
            </a:r>
          </a:p>
        </p:txBody>
      </p:sp>
      <p:sp>
        <p:nvSpPr>
          <p:cNvPr id="4" name="Text Placeholder 3">
            <a:extLst>
              <a:ext uri="{FF2B5EF4-FFF2-40B4-BE49-F238E27FC236}">
                <a16:creationId xmlns:a16="http://schemas.microsoft.com/office/drawing/2014/main" id="{B88DF661-6990-4747-C277-61246E52EC6F}"/>
              </a:ext>
            </a:extLst>
          </p:cNvPr>
          <p:cNvSpPr>
            <a:spLocks noGrp="1"/>
          </p:cNvSpPr>
          <p:nvPr>
            <p:ph type="body" sz="quarter" idx="18"/>
          </p:nvPr>
        </p:nvSpPr>
        <p:spPr>
          <a:xfrm>
            <a:off x="856823" y="2147455"/>
            <a:ext cx="5143920" cy="3878624"/>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7B2FE29D-91CF-B2DE-DEA2-75EF5BE78860}"/>
              </a:ext>
            </a:extLst>
          </p:cNvPr>
          <p:cNvSpPr>
            <a:spLocks noGrp="1"/>
          </p:cNvSpPr>
          <p:nvPr>
            <p:ph type="body" sz="quarter" idx="19"/>
          </p:nvPr>
        </p:nvSpPr>
        <p:spPr>
          <a:xfrm>
            <a:off x="6191251" y="2147455"/>
            <a:ext cx="5143920" cy="3878624"/>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D182AF1D-5CFE-B9F5-3337-E5B575C5EB0D}"/>
              </a:ext>
            </a:extLst>
          </p:cNvPr>
          <p:cNvSpPr>
            <a:spLocks noGrp="1"/>
          </p:cNvSpPr>
          <p:nvPr>
            <p:ph type="dt" sz="half" idx="15"/>
          </p:nvPr>
        </p:nvSpPr>
        <p:spPr/>
        <p:txBody>
          <a:bodyPr/>
          <a:lstStyle/>
          <a:p>
            <a:r>
              <a:rPr lang="en-US" altLang="zh-CN"/>
              <a:t>03/12/2025</a:t>
            </a:r>
          </a:p>
        </p:txBody>
      </p:sp>
      <p:sp>
        <p:nvSpPr>
          <p:cNvPr id="20" name="Footer Placeholder 19">
            <a:extLst>
              <a:ext uri="{FF2B5EF4-FFF2-40B4-BE49-F238E27FC236}">
                <a16:creationId xmlns:a16="http://schemas.microsoft.com/office/drawing/2014/main" id="{085FD5EF-4D46-8AA7-AE04-64FE00AE2A6C}"/>
              </a:ext>
            </a:extLst>
          </p:cNvPr>
          <p:cNvSpPr>
            <a:spLocks noGrp="1"/>
          </p:cNvSpPr>
          <p:nvPr>
            <p:ph type="ftr" sz="quarter" idx="16"/>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085744AF-3F93-372A-A9B2-90594BF4CD1A}"/>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CC48AFE3-82F7-4801-D20D-7CF473527E0F}"/>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16">
            <a:extLst>
              <a:ext uri="{FF2B5EF4-FFF2-40B4-BE49-F238E27FC236}">
                <a16:creationId xmlns:a16="http://schemas.microsoft.com/office/drawing/2014/main" id="{54B2C388-87FD-655A-2A84-89019A067818}"/>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2D06BE1A-02B2-BE27-526E-ACEC6A91FE49}"/>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205F9FCA-7E9D-1601-F2B7-45FEA18C2D20}"/>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024157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886374" y="838988"/>
            <a:ext cx="10461626" cy="1143292"/>
          </a:xfrm>
          <a:prstGeom prst="rect">
            <a:avLst/>
          </a:prstGeom>
        </p:spPr>
        <p:txBody>
          <a:bodyPr lIns="0" tIns="0" rIns="0" bIns="0">
            <a:normAutofit/>
          </a:bodyPr>
          <a:lstStyle>
            <a:lvl1pPr>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844000" y="2142935"/>
            <a:ext cx="5157787" cy="559834"/>
          </a:xfrm>
        </p:spPr>
        <p:txBody>
          <a:bodyPr lIns="0" tIns="0" rIns="0" bIns="0"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Text Placeholder 3">
            <a:extLst>
              <a:ext uri="{FF2B5EF4-FFF2-40B4-BE49-F238E27FC236}">
                <a16:creationId xmlns:a16="http://schemas.microsoft.com/office/drawing/2014/main" id="{655B0019-E601-A7C3-16B6-D9384E6F330F}"/>
              </a:ext>
            </a:extLst>
          </p:cNvPr>
          <p:cNvSpPr>
            <a:spLocks noGrp="1"/>
          </p:cNvSpPr>
          <p:nvPr>
            <p:ph type="body" sz="quarter" idx="18"/>
          </p:nvPr>
        </p:nvSpPr>
        <p:spPr>
          <a:xfrm>
            <a:off x="856823" y="2863423"/>
            <a:ext cx="5143920" cy="316265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64812" y="2142935"/>
            <a:ext cx="5183188" cy="559834"/>
          </a:xfrm>
        </p:spPr>
        <p:txBody>
          <a:bodyPr lIns="0" tIns="0" rIns="0" bIns="0"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3">
            <a:extLst>
              <a:ext uri="{FF2B5EF4-FFF2-40B4-BE49-F238E27FC236}">
                <a16:creationId xmlns:a16="http://schemas.microsoft.com/office/drawing/2014/main" id="{55346D32-CCA3-0C2B-EA94-34F543B3E356}"/>
              </a:ext>
            </a:extLst>
          </p:cNvPr>
          <p:cNvSpPr>
            <a:spLocks noGrp="1"/>
          </p:cNvSpPr>
          <p:nvPr>
            <p:ph type="body" sz="quarter" idx="19"/>
          </p:nvPr>
        </p:nvSpPr>
        <p:spPr>
          <a:xfrm>
            <a:off x="6191251" y="2863423"/>
            <a:ext cx="5143920" cy="3162655"/>
          </a:xfrm>
        </p:spPr>
        <p:txBody>
          <a:bodyP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Date Placeholder 23">
            <a:extLst>
              <a:ext uri="{FF2B5EF4-FFF2-40B4-BE49-F238E27FC236}">
                <a16:creationId xmlns:a16="http://schemas.microsoft.com/office/drawing/2014/main" id="{842E1163-D084-CFE8-91C4-8A5E0B945CDF}"/>
              </a:ext>
            </a:extLst>
          </p:cNvPr>
          <p:cNvSpPr>
            <a:spLocks noGrp="1"/>
          </p:cNvSpPr>
          <p:nvPr>
            <p:ph type="dt" sz="half" idx="15"/>
          </p:nvPr>
        </p:nvSpPr>
        <p:spPr/>
        <p:txBody>
          <a:bodyPr/>
          <a:lstStyle/>
          <a:p>
            <a:r>
              <a:rPr lang="en-US" altLang="zh-CN"/>
              <a:t>03/12/2025</a:t>
            </a:r>
          </a:p>
        </p:txBody>
      </p:sp>
      <p:sp>
        <p:nvSpPr>
          <p:cNvPr id="25" name="Footer Placeholder 24">
            <a:extLst>
              <a:ext uri="{FF2B5EF4-FFF2-40B4-BE49-F238E27FC236}">
                <a16:creationId xmlns:a16="http://schemas.microsoft.com/office/drawing/2014/main" id="{0C35327D-7E30-F96B-2813-5DEACA25381A}"/>
              </a:ext>
            </a:extLst>
          </p:cNvPr>
          <p:cNvSpPr>
            <a:spLocks noGrp="1"/>
          </p:cNvSpPr>
          <p:nvPr>
            <p:ph type="ftr" sz="quarter" idx="16"/>
          </p:nvPr>
        </p:nvSpPr>
        <p:spPr/>
        <p:txBody>
          <a:bodyPr/>
          <a:lstStyle/>
          <a:p>
            <a:r>
              <a:rPr lang="en-US" altLang="zh-CN"/>
              <a:t>Sample Footer Text</a:t>
            </a:r>
          </a:p>
        </p:txBody>
      </p:sp>
      <p:sp>
        <p:nvSpPr>
          <p:cNvPr id="26" name="Slide Number Placeholder 25">
            <a:extLst>
              <a:ext uri="{FF2B5EF4-FFF2-40B4-BE49-F238E27FC236}">
                <a16:creationId xmlns:a16="http://schemas.microsoft.com/office/drawing/2014/main" id="{7EE915EA-3D19-3199-076B-D976C811E677}"/>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7" name="Freeform 3">
            <a:extLst>
              <a:ext uri="{FF2B5EF4-FFF2-40B4-BE49-F238E27FC236}">
                <a16:creationId xmlns:a16="http://schemas.microsoft.com/office/drawing/2014/main" id="{B83838BE-9616-1EA8-0CAA-CE2B04CA87E4}"/>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8" name="Freeform 16">
            <a:extLst>
              <a:ext uri="{FF2B5EF4-FFF2-40B4-BE49-F238E27FC236}">
                <a16:creationId xmlns:a16="http://schemas.microsoft.com/office/drawing/2014/main" id="{86683AC4-F6DB-94C2-AD96-26F92E1096BB}"/>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1" name="Freeform 3">
            <a:extLst>
              <a:ext uri="{FF2B5EF4-FFF2-40B4-BE49-F238E27FC236}">
                <a16:creationId xmlns:a16="http://schemas.microsoft.com/office/drawing/2014/main" id="{0AEA82EC-B8F1-CB92-3134-784B6A5BB2AD}"/>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56806C72-68EE-29A0-AAA3-2780E2D6B229}"/>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11654867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60400" y="1701800"/>
            <a:ext cx="3567642" cy="3602566"/>
          </a:xfrm>
          <a:prstGeom prst="rect">
            <a:avLst/>
          </a:prstGeom>
        </p:spPr>
        <p:txBody>
          <a:bodyPr lIns="0" tIns="0" rIns="0" bIns="0" anchor="t">
            <a:normAutofit/>
          </a:bodyPr>
          <a:lstStyle>
            <a:lvl1pPr algn="l">
              <a:defRPr sz="3600">
                <a:solidFill>
                  <a:schemeClr val="accent1">
                    <a:lumMod val="75000"/>
                  </a:schemeClr>
                </a:solidFill>
              </a:defRPr>
            </a:lvl1pPr>
          </a:lstStyle>
          <a:p>
            <a:r>
              <a:rPr lang="en-US"/>
              <a:t>Click to edit Master title style</a:t>
            </a:r>
          </a:p>
        </p:txBody>
      </p:sp>
      <p:sp>
        <p:nvSpPr>
          <p:cNvPr id="14" name="Freeform 3">
            <a:extLst>
              <a:ext uri="{FF2B5EF4-FFF2-40B4-BE49-F238E27FC236}">
                <a16:creationId xmlns:a16="http://schemas.microsoft.com/office/drawing/2014/main" id="{AC11847F-5B72-C042-167E-94C2B8781063}"/>
              </a:ext>
              <a:ext uri="{C183D7F6-B498-43B3-948B-1728B52AA6E4}">
                <adec:decorative xmlns:adec="http://schemas.microsoft.com/office/drawing/2017/decorative" val="1"/>
              </a:ext>
            </a:extLst>
          </p:cNvPr>
          <p:cNvSpPr/>
          <p:nvPr userDrawn="1"/>
        </p:nvSpPr>
        <p:spPr>
          <a:xfrm>
            <a:off x="0" y="6429288"/>
            <a:ext cx="11335168" cy="42871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bg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a:xfrm>
            <a:off x="7677568" y="6400800"/>
            <a:ext cx="3657600" cy="266700"/>
          </a:xfrm>
        </p:spPr>
        <p:txBody>
          <a:bodyPr/>
          <a:lstStyle>
            <a:lvl1pPr>
              <a:defRPr>
                <a:solidFill>
                  <a:schemeClr val="bg1"/>
                </a:solidFill>
              </a:defRPr>
            </a:lvl1p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F3774ACF-453F-191A-8CC1-5062D32E9555}"/>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24FE0305-D16E-A2B4-2416-317566F47649}"/>
              </a:ext>
              <a:ext uri="{C183D7F6-B498-43B3-948B-1728B52AA6E4}">
                <adec:decorative xmlns:adec="http://schemas.microsoft.com/office/drawing/2017/decorative" val="1"/>
              </a:ext>
            </a:extLst>
          </p:cNvPr>
          <p:cNvSpPr/>
          <p:nvPr userDrawn="1"/>
        </p:nvSpPr>
        <p:spPr>
          <a:xfrm rot="10800000" flipH="1" flipV="1">
            <a:off x="11335168" y="6021345"/>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28330569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4-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60400" y="1701800"/>
            <a:ext cx="3567642" cy="3602566"/>
          </a:xfrm>
          <a:prstGeom prst="rect">
            <a:avLst/>
          </a:prstGeom>
        </p:spPr>
        <p:txBody>
          <a:bodyPr lIns="0" tIns="0" rIns="0" bIns="0" anchor="t">
            <a:normAutofit/>
          </a:bodyPr>
          <a:lstStyle>
            <a:lvl1pPr algn="l">
              <a:defRPr sz="3600">
                <a:solidFill>
                  <a:schemeClr val="accent1">
                    <a:lumMod val="75000"/>
                  </a:schemeClr>
                </a:solidFill>
              </a:defRPr>
            </a:lvl1pPr>
          </a:lstStyle>
          <a:p>
            <a:r>
              <a:rPr lang="en-US"/>
              <a:t>Click to edit Master title style</a:t>
            </a:r>
          </a:p>
        </p:txBody>
      </p:sp>
      <p:sp>
        <p:nvSpPr>
          <p:cNvPr id="24" name="Text Placeholder 2">
            <a:extLst>
              <a:ext uri="{FF2B5EF4-FFF2-40B4-BE49-F238E27FC236}">
                <a16:creationId xmlns:a16="http://schemas.microsoft.com/office/drawing/2014/main" id="{B849777E-486A-1EE1-4DCC-7807B59343F0}"/>
              </a:ext>
            </a:extLst>
          </p:cNvPr>
          <p:cNvSpPr>
            <a:spLocks noGrp="1"/>
          </p:cNvSpPr>
          <p:nvPr>
            <p:ph type="body" idx="1" hasCustomPrompt="1"/>
          </p:nvPr>
        </p:nvSpPr>
        <p:spPr>
          <a:xfrm>
            <a:off x="4709096" y="1336906"/>
            <a:ext cx="3029437" cy="830527"/>
          </a:xfrm>
        </p:spPr>
        <p:txBody>
          <a:bodyPr lIns="0" tIns="0" rIns="0" bIns="0" anchor="b">
            <a:normAutofit/>
          </a:bodyPr>
          <a:lstStyle>
            <a:lvl1pPr marL="0" indent="0">
              <a:lnSpc>
                <a:spcPct val="100000"/>
              </a:lnSpc>
              <a:spcBef>
                <a:spcPts val="0"/>
              </a:spcBef>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Text Placeholder 10">
            <a:extLst>
              <a:ext uri="{FF2B5EF4-FFF2-40B4-BE49-F238E27FC236}">
                <a16:creationId xmlns:a16="http://schemas.microsoft.com/office/drawing/2014/main" id="{B78450C3-9C1B-5B22-AE7F-83B461FBA290}"/>
              </a:ext>
            </a:extLst>
          </p:cNvPr>
          <p:cNvSpPr>
            <a:spLocks noGrp="1"/>
          </p:cNvSpPr>
          <p:nvPr>
            <p:ph type="body" sz="quarter" idx="13"/>
          </p:nvPr>
        </p:nvSpPr>
        <p:spPr>
          <a:xfrm>
            <a:off x="4709097" y="2238515"/>
            <a:ext cx="3029438"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29" name="Text Placeholder 2">
            <a:extLst>
              <a:ext uri="{FF2B5EF4-FFF2-40B4-BE49-F238E27FC236}">
                <a16:creationId xmlns:a16="http://schemas.microsoft.com/office/drawing/2014/main" id="{3539111F-180A-37D3-EFC1-AABF8658EBC1}"/>
              </a:ext>
            </a:extLst>
          </p:cNvPr>
          <p:cNvSpPr>
            <a:spLocks noGrp="1"/>
          </p:cNvSpPr>
          <p:nvPr>
            <p:ph type="body" idx="18" hasCustomPrompt="1"/>
          </p:nvPr>
        </p:nvSpPr>
        <p:spPr>
          <a:xfrm>
            <a:off x="8434483" y="1330558"/>
            <a:ext cx="3029437" cy="830527"/>
          </a:xfrm>
        </p:spPr>
        <p:txBody>
          <a:bodyPr lIns="0" tIns="0" rIns="0" bIns="0" anchor="b">
            <a:normAutofit/>
          </a:bodyPr>
          <a:lstStyle>
            <a:lvl1pPr marL="0" indent="0">
              <a:lnSpc>
                <a:spcPct val="100000"/>
              </a:lnSpc>
              <a:spcBef>
                <a:spcPts val="0"/>
              </a:spcBef>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Text Placeholder 10">
            <a:extLst>
              <a:ext uri="{FF2B5EF4-FFF2-40B4-BE49-F238E27FC236}">
                <a16:creationId xmlns:a16="http://schemas.microsoft.com/office/drawing/2014/main" id="{742939A1-742B-B657-0846-E84E08ACFF9A}"/>
              </a:ext>
            </a:extLst>
          </p:cNvPr>
          <p:cNvSpPr>
            <a:spLocks noGrp="1"/>
          </p:cNvSpPr>
          <p:nvPr>
            <p:ph type="body" sz="quarter" idx="19"/>
          </p:nvPr>
        </p:nvSpPr>
        <p:spPr>
          <a:xfrm>
            <a:off x="8434484" y="2232167"/>
            <a:ext cx="3029438"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26" name="Text Placeholder 2">
            <a:extLst>
              <a:ext uri="{FF2B5EF4-FFF2-40B4-BE49-F238E27FC236}">
                <a16:creationId xmlns:a16="http://schemas.microsoft.com/office/drawing/2014/main" id="{1AB50A18-7321-5FD1-42D3-6E701DDF7AB2}"/>
              </a:ext>
            </a:extLst>
          </p:cNvPr>
          <p:cNvSpPr>
            <a:spLocks noGrp="1"/>
          </p:cNvSpPr>
          <p:nvPr>
            <p:ph type="body" idx="16" hasCustomPrompt="1"/>
          </p:nvPr>
        </p:nvSpPr>
        <p:spPr>
          <a:xfrm>
            <a:off x="4699156" y="3746037"/>
            <a:ext cx="3039377" cy="830527"/>
          </a:xfrm>
        </p:spPr>
        <p:txBody>
          <a:bodyPr lIns="0" tIns="0" rIns="0" bIns="0" anchor="b">
            <a:normAutofit/>
          </a:bodyPr>
          <a:lstStyle>
            <a:lvl1pPr marL="0" indent="0">
              <a:lnSpc>
                <a:spcPct val="100000"/>
              </a:lnSpc>
              <a:spcBef>
                <a:spcPts val="0"/>
              </a:spcBef>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7" name="Text Placeholder 10">
            <a:extLst>
              <a:ext uri="{FF2B5EF4-FFF2-40B4-BE49-F238E27FC236}">
                <a16:creationId xmlns:a16="http://schemas.microsoft.com/office/drawing/2014/main" id="{A1DD7BC4-1A61-78FC-EE2F-AE4309C3755A}"/>
              </a:ext>
            </a:extLst>
          </p:cNvPr>
          <p:cNvSpPr>
            <a:spLocks noGrp="1"/>
          </p:cNvSpPr>
          <p:nvPr>
            <p:ph type="body" sz="quarter" idx="17"/>
          </p:nvPr>
        </p:nvSpPr>
        <p:spPr>
          <a:xfrm>
            <a:off x="4709095" y="4648058"/>
            <a:ext cx="3039378"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2" name="Text Placeholder 2">
            <a:extLst>
              <a:ext uri="{FF2B5EF4-FFF2-40B4-BE49-F238E27FC236}">
                <a16:creationId xmlns:a16="http://schemas.microsoft.com/office/drawing/2014/main" id="{72A14645-19C8-2EFA-9685-56E6E108B729}"/>
              </a:ext>
            </a:extLst>
          </p:cNvPr>
          <p:cNvSpPr>
            <a:spLocks noGrp="1"/>
          </p:cNvSpPr>
          <p:nvPr>
            <p:ph type="body" idx="20" hasCustomPrompt="1"/>
          </p:nvPr>
        </p:nvSpPr>
        <p:spPr>
          <a:xfrm>
            <a:off x="8424543" y="3746037"/>
            <a:ext cx="3039377" cy="830527"/>
          </a:xfrm>
        </p:spPr>
        <p:txBody>
          <a:bodyPr lIns="0" tIns="0" rIns="0" bIns="0" anchor="b">
            <a:normAutofit/>
          </a:bodyPr>
          <a:lstStyle>
            <a:lvl1pPr marL="0" indent="0">
              <a:lnSpc>
                <a:spcPct val="100000"/>
              </a:lnSpc>
              <a:spcBef>
                <a:spcPts val="0"/>
              </a:spcBef>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Text Placeholder 10">
            <a:extLst>
              <a:ext uri="{FF2B5EF4-FFF2-40B4-BE49-F238E27FC236}">
                <a16:creationId xmlns:a16="http://schemas.microsoft.com/office/drawing/2014/main" id="{D6965213-DD73-73BF-B3D1-70B65D211CC7}"/>
              </a:ext>
            </a:extLst>
          </p:cNvPr>
          <p:cNvSpPr>
            <a:spLocks noGrp="1"/>
          </p:cNvSpPr>
          <p:nvPr>
            <p:ph type="body" sz="quarter" idx="21"/>
          </p:nvPr>
        </p:nvSpPr>
        <p:spPr>
          <a:xfrm>
            <a:off x="8434482" y="4648058"/>
            <a:ext cx="3039378"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14" name="Freeform 3">
            <a:extLst>
              <a:ext uri="{FF2B5EF4-FFF2-40B4-BE49-F238E27FC236}">
                <a16:creationId xmlns:a16="http://schemas.microsoft.com/office/drawing/2014/main" id="{AC11847F-5B72-C042-167E-94C2B8781063}"/>
              </a:ext>
              <a:ext uri="{C183D7F6-B498-43B3-948B-1728B52AA6E4}">
                <adec:decorative xmlns:adec="http://schemas.microsoft.com/office/drawing/2017/decorative" val="1"/>
              </a:ext>
            </a:extLst>
          </p:cNvPr>
          <p:cNvSpPr/>
          <p:nvPr userDrawn="1"/>
        </p:nvSpPr>
        <p:spPr>
          <a:xfrm>
            <a:off x="0" y="6429288"/>
            <a:ext cx="11335168" cy="42871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bg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bg1"/>
                </a:solidFill>
              </a:defRPr>
            </a:lvl1pPr>
          </a:lstStyle>
          <a:p>
            <a:r>
              <a:rPr lang="en-US" altLang="zh-CN"/>
              <a:t>Sample Footer Text</a:t>
            </a:r>
          </a:p>
        </p:txBody>
      </p:sp>
      <p:sp>
        <p:nvSpPr>
          <p:cNvPr id="22" name="Rectangle 21">
            <a:extLst>
              <a:ext uri="{FF2B5EF4-FFF2-40B4-BE49-F238E27FC236}">
                <a16:creationId xmlns:a16="http://schemas.microsoft.com/office/drawing/2014/main" id="{38D0F390-488B-84A0-E155-B38935DD329A}"/>
              </a:ext>
              <a:ext uri="{C183D7F6-B498-43B3-948B-1728B52AA6E4}">
                <adec:decorative xmlns:adec="http://schemas.microsoft.com/office/drawing/2017/decorative" val="1"/>
              </a:ext>
            </a:extLst>
          </p:cNvPr>
          <p:cNvSpPr/>
          <p:nvPr userDrawn="1"/>
        </p:nvSpPr>
        <p:spPr>
          <a:xfrm>
            <a:off x="4431335" y="165364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3" name="Rectangle 22">
            <a:extLst>
              <a:ext uri="{FF2B5EF4-FFF2-40B4-BE49-F238E27FC236}">
                <a16:creationId xmlns:a16="http://schemas.microsoft.com/office/drawing/2014/main" id="{BB9771D8-E91F-4141-E9EB-45FEF9EEFC65}"/>
              </a:ext>
              <a:ext uri="{C183D7F6-B498-43B3-948B-1728B52AA6E4}">
                <adec:decorative xmlns:adec="http://schemas.microsoft.com/office/drawing/2017/decorative" val="1"/>
              </a:ext>
            </a:extLst>
          </p:cNvPr>
          <p:cNvSpPr/>
          <p:nvPr userDrawn="1"/>
        </p:nvSpPr>
        <p:spPr>
          <a:xfrm>
            <a:off x="4431335" y="405954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8" name="Rectangle 27">
            <a:extLst>
              <a:ext uri="{FF2B5EF4-FFF2-40B4-BE49-F238E27FC236}">
                <a16:creationId xmlns:a16="http://schemas.microsoft.com/office/drawing/2014/main" id="{47A72A46-086A-E4C6-3555-235740365BEA}"/>
              </a:ext>
              <a:ext uri="{C183D7F6-B498-43B3-948B-1728B52AA6E4}">
                <adec:decorative xmlns:adec="http://schemas.microsoft.com/office/drawing/2017/decorative" val="1"/>
              </a:ext>
            </a:extLst>
          </p:cNvPr>
          <p:cNvSpPr/>
          <p:nvPr userDrawn="1"/>
        </p:nvSpPr>
        <p:spPr>
          <a:xfrm>
            <a:off x="8156722" y="1647293"/>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1" name="Rectangle 30">
            <a:extLst>
              <a:ext uri="{FF2B5EF4-FFF2-40B4-BE49-F238E27FC236}">
                <a16:creationId xmlns:a16="http://schemas.microsoft.com/office/drawing/2014/main" id="{F45DB63E-048A-0C77-A82F-F71D245B7FF3}"/>
              </a:ext>
              <a:ext uri="{C183D7F6-B498-43B3-948B-1728B52AA6E4}">
                <adec:decorative xmlns:adec="http://schemas.microsoft.com/office/drawing/2017/decorative" val="1"/>
              </a:ext>
            </a:extLst>
          </p:cNvPr>
          <p:cNvSpPr/>
          <p:nvPr userDrawn="1"/>
        </p:nvSpPr>
        <p:spPr>
          <a:xfrm>
            <a:off x="8156722" y="405954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5" name="Freeform 3">
            <a:extLst>
              <a:ext uri="{FF2B5EF4-FFF2-40B4-BE49-F238E27FC236}">
                <a16:creationId xmlns:a16="http://schemas.microsoft.com/office/drawing/2014/main" id="{F3774ACF-453F-191A-8CC1-5062D32E9555}"/>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24FE0305-D16E-A2B4-2416-317566F47649}"/>
              </a:ext>
              <a:ext uri="{C183D7F6-B498-43B3-948B-1728B52AA6E4}">
                <adec:decorative xmlns:adec="http://schemas.microsoft.com/office/drawing/2017/decorative" val="1"/>
              </a:ext>
            </a:extLst>
          </p:cNvPr>
          <p:cNvSpPr/>
          <p:nvPr userDrawn="1"/>
        </p:nvSpPr>
        <p:spPr>
          <a:xfrm rot="10800000" flipH="1" flipV="1">
            <a:off x="11335168"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 name="Slide Number Placeholder 9">
            <a:extLst>
              <a:ext uri="{FF2B5EF4-FFF2-40B4-BE49-F238E27FC236}">
                <a16:creationId xmlns:a16="http://schemas.microsoft.com/office/drawing/2014/main" id="{AFC9A4DA-3A9C-2881-43D7-C1B787FC84C5}"/>
              </a:ext>
            </a:extLst>
          </p:cNvPr>
          <p:cNvSpPr>
            <a:spLocks noGrp="1"/>
          </p:cNvSpPr>
          <p:nvPr>
            <p:ph type="sldNum" sz="half" idx="12"/>
          </p:nvPr>
        </p:nvSpPr>
        <p:spPr>
          <a:xfrm>
            <a:off x="7677568" y="6400800"/>
            <a:ext cx="3657600" cy="266700"/>
          </a:xfrm>
        </p:spPr>
        <p:txBody>
          <a:bodyPr/>
          <a:lstStyle>
            <a:lvl1pPr>
              <a:defRPr>
                <a:solidFill>
                  <a:schemeClr val="bg1"/>
                </a:solidFill>
              </a:defRPr>
            </a:lvl1pPr>
          </a:lstStyle>
          <a:p>
            <a:fld id="{53642C38-124F-4CC4-99D8-72838B5B5271}" type="slidenum">
              <a:rPr lang="en-US" altLang="zh-CN" smtClean="0"/>
              <a:pPr/>
              <a:t>‹#›</a:t>
            </a:fld>
            <a:endParaRPr lang="en-US" altLang="zh-CN"/>
          </a:p>
        </p:txBody>
      </p:sp>
    </p:spTree>
    <p:extLst>
      <p:ext uri="{BB962C8B-B14F-4D97-AF65-F5344CB8AC3E}">
        <p14:creationId xmlns:p14="http://schemas.microsoft.com/office/powerpoint/2010/main" val="175884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096000" y="1129554"/>
            <a:ext cx="5434584" cy="3475236"/>
          </a:xfrm>
          <a:prstGeom prst="rect">
            <a:avLst/>
          </a:prstGeom>
        </p:spPr>
        <p:txBody>
          <a:bodyPr lIns="0" tIns="0" rIns="0" bIns="0" anchor="b">
            <a:normAutofit/>
          </a:bodyPr>
          <a:lstStyle>
            <a:lvl1pPr algn="l">
              <a:defRPr sz="5200">
                <a:solidFill>
                  <a:schemeClr val="accent1">
                    <a:lumMod val="75000"/>
                  </a:schemeClr>
                </a:solidFill>
              </a:defRPr>
            </a:lvl1pPr>
          </a:lstStyle>
          <a:p>
            <a:r>
              <a:rPr lang="en-US"/>
              <a:t>Click to edit Master title style</a:t>
            </a:r>
          </a:p>
        </p:txBody>
      </p:sp>
      <p:sp>
        <p:nvSpPr>
          <p:cNvPr id="5" name="Picture Placeholder 6" descr="A desk with a calculator, documents, a smartphone, and a pen holder.">
            <a:extLst>
              <a:ext uri="{FF2B5EF4-FFF2-40B4-BE49-F238E27FC236}">
                <a16:creationId xmlns:a16="http://schemas.microsoft.com/office/drawing/2014/main" id="{ABFA94BE-E127-8C23-A23C-2E91D1FDB587}"/>
              </a:ext>
            </a:extLst>
          </p:cNvPr>
          <p:cNvSpPr>
            <a:spLocks noGrp="1"/>
          </p:cNvSpPr>
          <p:nvPr>
            <p:ph type="pic" sz="quarter" idx="27"/>
          </p:nvPr>
        </p:nvSpPr>
        <p:spPr>
          <a:xfrm flipH="1">
            <a:off x="860889" y="1399070"/>
            <a:ext cx="4648035" cy="4648035"/>
          </a:xfrm>
          <a:prstGeom prst="rect">
            <a:avLst/>
          </a:prstGeom>
          <a:noFill/>
        </p:spPr>
        <p:txBody>
          <a:bodyPr wrap="square">
            <a:noAutofit/>
          </a:bodyPr>
          <a:lstStyle/>
          <a:p>
            <a:endParaRPr lang="en-US"/>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34238" y="4731335"/>
            <a:ext cx="5240899" cy="1184585"/>
          </a:xfrm>
        </p:spPr>
        <p:txBody>
          <a:bodyPr lIns="0" tIns="0" rIns="0" bIns="0" anchor="t">
            <a:normAutofit/>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12" name="Text Placeholder 5">
            <a:extLst>
              <a:ext uri="{FF2B5EF4-FFF2-40B4-BE49-F238E27FC236}">
                <a16:creationId xmlns:a16="http://schemas.microsoft.com/office/drawing/2014/main" id="{9C497256-245E-EC2A-B917-DEDA61B3F8D0}"/>
              </a:ext>
            </a:extLst>
          </p:cNvPr>
          <p:cNvSpPr>
            <a:spLocks noGrp="1"/>
          </p:cNvSpPr>
          <p:nvPr>
            <p:ph type="body" sz="quarter" idx="26" hasCustomPrompt="1"/>
          </p:nvPr>
        </p:nvSpPr>
        <p:spPr>
          <a:xfrm>
            <a:off x="6134238" y="6016625"/>
            <a:ext cx="2127250" cy="266700"/>
          </a:xfrm>
        </p:spPr>
        <p:txBody>
          <a:bodyPr lIns="0" tIns="0" rIns="0" bIns="0">
            <a:noAutofit/>
          </a:bodyPr>
          <a:lstStyle>
            <a:lvl1pPr marL="0" indent="0" algn="l">
              <a:buFontTx/>
              <a:buNone/>
              <a:defRPr sz="1600"/>
            </a:lvl1pPr>
            <a:lvl2pPr>
              <a:defRPr sz="1600"/>
            </a:lvl2pPr>
            <a:lvl3pPr>
              <a:defRPr sz="1600"/>
            </a:lvl3pPr>
            <a:lvl4pPr>
              <a:defRPr sz="1600"/>
            </a:lvl4pPr>
            <a:lvl5pPr>
              <a:defRPr sz="1600"/>
            </a:lvl5pPr>
          </a:lstStyle>
          <a:p>
            <a:pPr algn="l">
              <a:lnSpc>
                <a:spcPct val="120000"/>
              </a:lnSpc>
            </a:pPr>
            <a:r>
              <a:rPr lang="en-US" altLang="zh-CN" sz="1600"/>
              <a:t>Presenter Name</a:t>
            </a:r>
          </a:p>
        </p:txBody>
      </p:sp>
      <p:sp>
        <p:nvSpPr>
          <p:cNvPr id="8" name="Date Placeholder 7">
            <a:extLst>
              <a:ext uri="{FF2B5EF4-FFF2-40B4-BE49-F238E27FC236}">
                <a16:creationId xmlns:a16="http://schemas.microsoft.com/office/drawing/2014/main" id="{A8EEF3AA-A630-9D65-D67D-432EA12FE2C8}"/>
              </a:ext>
            </a:extLst>
          </p:cNvPr>
          <p:cNvSpPr>
            <a:spLocks noGrp="1"/>
          </p:cNvSpPr>
          <p:nvPr>
            <p:ph type="dt" sz="half" idx="23"/>
          </p:nvPr>
        </p:nvSpPr>
        <p:spPr/>
        <p:txBody>
          <a:bodyPr/>
          <a:lstStyle/>
          <a:p>
            <a:r>
              <a:rPr lang="en-US" altLang="zh-CN"/>
              <a:t>03/12/2025</a:t>
            </a:r>
          </a:p>
        </p:txBody>
      </p:sp>
      <p:sp>
        <p:nvSpPr>
          <p:cNvPr id="10" name="Footer Placeholder 9">
            <a:extLst>
              <a:ext uri="{FF2B5EF4-FFF2-40B4-BE49-F238E27FC236}">
                <a16:creationId xmlns:a16="http://schemas.microsoft.com/office/drawing/2014/main" id="{BB0AD288-50C0-FC9F-DFF2-F33E76C918AA}"/>
              </a:ext>
            </a:extLst>
          </p:cNvPr>
          <p:cNvSpPr>
            <a:spLocks noGrp="1"/>
          </p:cNvSpPr>
          <p:nvPr>
            <p:ph type="ftr" sz="quarter" idx="24"/>
          </p:nvPr>
        </p:nvSpPr>
        <p:spPr/>
        <p:txBody>
          <a:bodyPr/>
          <a:lstStyle/>
          <a:p>
            <a:r>
              <a:rPr lang="en-US" altLang="zh-CN"/>
              <a:t>Sample Footer Text</a:t>
            </a:r>
          </a:p>
        </p:txBody>
      </p:sp>
      <p:sp>
        <p:nvSpPr>
          <p:cNvPr id="13" name="Slide Number Placeholder 12">
            <a:extLst>
              <a:ext uri="{FF2B5EF4-FFF2-40B4-BE49-F238E27FC236}">
                <a16:creationId xmlns:a16="http://schemas.microsoft.com/office/drawing/2014/main" id="{F0012F6B-7CD7-7D6F-0D9F-2BF6EC538CD2}"/>
              </a:ext>
            </a:extLst>
          </p:cNvPr>
          <p:cNvSpPr>
            <a:spLocks noGrp="1"/>
          </p:cNvSpPr>
          <p:nvPr>
            <p:ph type="sldNum" sz="half" idx="25"/>
          </p:nvPr>
        </p:nvSpPr>
        <p:spPr/>
        <p:txBody>
          <a:bodyPr/>
          <a:lstStyle/>
          <a:p>
            <a:fld id="{53642C38-124F-4CC4-99D8-72838B5B5271}" type="slidenum">
              <a:rPr lang="en-US" altLang="zh-CN" smtClean="0"/>
              <a:pPr/>
              <a:t>‹#›</a:t>
            </a:fld>
            <a:endParaRPr lang="en-US" altLang="zh-CN"/>
          </a:p>
        </p:txBody>
      </p:sp>
      <p:sp>
        <p:nvSpPr>
          <p:cNvPr id="16" name="Freeform 3">
            <a:extLst>
              <a:ext uri="{FF2B5EF4-FFF2-40B4-BE49-F238E27FC236}">
                <a16:creationId xmlns:a16="http://schemas.microsoft.com/office/drawing/2014/main" id="{0C2D5054-A5B7-56F1-E3F8-365E2EC8077F}"/>
              </a:ext>
              <a:ext uri="{C183D7F6-B498-43B3-948B-1728B52AA6E4}">
                <adec:decorative xmlns:adec="http://schemas.microsoft.com/office/drawing/2017/decorative" val="1"/>
              </a:ext>
            </a:extLst>
          </p:cNvPr>
          <p:cNvSpPr/>
          <p:nvPr userDrawn="1"/>
        </p:nvSpPr>
        <p:spPr>
          <a:xfrm rot="10800000">
            <a:off x="-1" y="2278804"/>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6" name="Freeform: Shape 5">
            <a:extLst>
              <a:ext uri="{FF2B5EF4-FFF2-40B4-BE49-F238E27FC236}">
                <a16:creationId xmlns:a16="http://schemas.microsoft.com/office/drawing/2014/main" id="{CE942476-48A2-D607-B84B-FD88A7D3641B}"/>
              </a:ext>
              <a:ext uri="{C183D7F6-B498-43B3-948B-1728B52AA6E4}">
                <adec:decorative xmlns:adec="http://schemas.microsoft.com/office/drawing/2017/decorative" val="1"/>
              </a:ext>
            </a:extLst>
          </p:cNvPr>
          <p:cNvSpPr/>
          <p:nvPr userDrawn="1"/>
        </p:nvSpPr>
        <p:spPr>
          <a:xfrm flipH="1">
            <a:off x="429708" y="2719093"/>
            <a:ext cx="3915151" cy="3771393"/>
          </a:xfrm>
          <a:custGeom>
            <a:avLst/>
            <a:gdLst>
              <a:gd name="connsiteX0" fmla="*/ 3915151 w 3915151"/>
              <a:gd name="connsiteY0" fmla="*/ 0 h 3771393"/>
              <a:gd name="connsiteX1" fmla="*/ 3491071 w 3915151"/>
              <a:gd name="connsiteY1" fmla="*/ 0 h 3771393"/>
              <a:gd name="connsiteX2" fmla="*/ 3491071 w 3915151"/>
              <a:gd name="connsiteY2" fmla="*/ 3330059 h 3771393"/>
              <a:gd name="connsiteX3" fmla="*/ 0 w 3915151"/>
              <a:gd name="connsiteY3" fmla="*/ 3330059 h 3771393"/>
              <a:gd name="connsiteX4" fmla="*/ 0 w 3915151"/>
              <a:gd name="connsiteY4" fmla="*/ 3771393 h 3771393"/>
              <a:gd name="connsiteX5" fmla="*/ 3915151 w 3915151"/>
              <a:gd name="connsiteY5" fmla="*/ 3771393 h 3771393"/>
              <a:gd name="connsiteX6" fmla="*/ 3915151 w 3915151"/>
              <a:gd name="connsiteY6" fmla="*/ 0 h 37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5151" h="3771393">
                <a:moveTo>
                  <a:pt x="3915151" y="0"/>
                </a:moveTo>
                <a:lnTo>
                  <a:pt x="3491071" y="0"/>
                </a:lnTo>
                <a:lnTo>
                  <a:pt x="3491071" y="3330059"/>
                </a:lnTo>
                <a:lnTo>
                  <a:pt x="0" y="3330059"/>
                </a:lnTo>
                <a:lnTo>
                  <a:pt x="0" y="3771393"/>
                </a:lnTo>
                <a:lnTo>
                  <a:pt x="3915151" y="3771393"/>
                </a:lnTo>
                <a:lnTo>
                  <a:pt x="3915151" y="0"/>
                </a:lnTo>
                <a:close/>
              </a:path>
            </a:pathLst>
          </a:custGeom>
          <a:solidFill>
            <a:schemeClr val="accent1">
              <a:lumMod val="75000"/>
            </a:schemeClr>
          </a:solidFill>
        </p:spPr>
        <p:txBody>
          <a:bodyPr wrap="square">
            <a:noAutofit/>
          </a:bodyPr>
          <a:lstStyle/>
          <a:p>
            <a:endParaRPr lang="zh-CN" altLang="en-US" sz="800"/>
          </a:p>
        </p:txBody>
      </p:sp>
    </p:spTree>
    <p:extLst>
      <p:ext uri="{BB962C8B-B14F-4D97-AF65-F5344CB8AC3E}">
        <p14:creationId xmlns:p14="http://schemas.microsoft.com/office/powerpoint/2010/main" val="352975162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5-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782033" y="863598"/>
            <a:ext cx="5017040" cy="1813068"/>
          </a:xfrm>
          <a:prstGeom prst="rect">
            <a:avLst/>
          </a:prstGeom>
        </p:spPr>
        <p:txBody>
          <a:bodyPr lIns="0" tIns="0" rIns="0" bIns="0">
            <a:normAutofit/>
          </a:bodyPr>
          <a:lstStyle>
            <a:lvl1pPr algn="l">
              <a:defRPr sz="3600">
                <a:solidFill>
                  <a:schemeClr val="accent1">
                    <a:lumMod val="75000"/>
                  </a:schemeClr>
                </a:solidFill>
              </a:defRPr>
            </a:lvl1pPr>
          </a:lstStyle>
          <a:p>
            <a:r>
              <a:rPr lang="en-US"/>
              <a:t>Click to edit Master title style</a:t>
            </a:r>
          </a:p>
        </p:txBody>
      </p:sp>
      <p:sp>
        <p:nvSpPr>
          <p:cNvPr id="47" name="Text Placeholder 2">
            <a:extLst>
              <a:ext uri="{FF2B5EF4-FFF2-40B4-BE49-F238E27FC236}">
                <a16:creationId xmlns:a16="http://schemas.microsoft.com/office/drawing/2014/main" id="{E2D9C35C-FE7A-2606-3BF7-0DD55FE91DE5}"/>
              </a:ext>
            </a:extLst>
          </p:cNvPr>
          <p:cNvSpPr>
            <a:spLocks noGrp="1"/>
          </p:cNvSpPr>
          <p:nvPr>
            <p:ph type="body" idx="24" hasCustomPrompt="1"/>
          </p:nvPr>
        </p:nvSpPr>
        <p:spPr>
          <a:xfrm>
            <a:off x="1054095" y="2835696"/>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8" name="Text Placeholder 10">
            <a:extLst>
              <a:ext uri="{FF2B5EF4-FFF2-40B4-BE49-F238E27FC236}">
                <a16:creationId xmlns:a16="http://schemas.microsoft.com/office/drawing/2014/main" id="{AAAA255E-A9F7-64F2-4185-89F6B230D368}"/>
              </a:ext>
            </a:extLst>
          </p:cNvPr>
          <p:cNvSpPr>
            <a:spLocks noGrp="1"/>
          </p:cNvSpPr>
          <p:nvPr>
            <p:ph type="body" sz="quarter" idx="25"/>
          </p:nvPr>
        </p:nvSpPr>
        <p:spPr>
          <a:xfrm>
            <a:off x="1054096" y="3737306"/>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50" name="Text Placeholder 2">
            <a:extLst>
              <a:ext uri="{FF2B5EF4-FFF2-40B4-BE49-F238E27FC236}">
                <a16:creationId xmlns:a16="http://schemas.microsoft.com/office/drawing/2014/main" id="{538EEC2C-D0E1-7BF6-1F07-61A2FA4156CB}"/>
              </a:ext>
            </a:extLst>
          </p:cNvPr>
          <p:cNvSpPr>
            <a:spLocks noGrp="1"/>
          </p:cNvSpPr>
          <p:nvPr>
            <p:ph type="body" idx="26" hasCustomPrompt="1"/>
          </p:nvPr>
        </p:nvSpPr>
        <p:spPr>
          <a:xfrm>
            <a:off x="1054093" y="4544605"/>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DD113AFF-B32F-701A-C199-5993F526E2D9}"/>
              </a:ext>
            </a:extLst>
          </p:cNvPr>
          <p:cNvSpPr>
            <a:spLocks noGrp="1"/>
          </p:cNvSpPr>
          <p:nvPr>
            <p:ph type="body" sz="quarter" idx="27"/>
          </p:nvPr>
        </p:nvSpPr>
        <p:spPr>
          <a:xfrm>
            <a:off x="1054094" y="5446215"/>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4" name="Text Placeholder 2">
            <a:extLst>
              <a:ext uri="{FF2B5EF4-FFF2-40B4-BE49-F238E27FC236}">
                <a16:creationId xmlns:a16="http://schemas.microsoft.com/office/drawing/2014/main" id="{5BB38F7B-AD18-9B5A-2040-A338BD98347B}"/>
              </a:ext>
            </a:extLst>
          </p:cNvPr>
          <p:cNvSpPr>
            <a:spLocks noGrp="1"/>
          </p:cNvSpPr>
          <p:nvPr>
            <p:ph type="body" idx="22" hasCustomPrompt="1"/>
          </p:nvPr>
        </p:nvSpPr>
        <p:spPr>
          <a:xfrm>
            <a:off x="6525097" y="1114908"/>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5" name="Text Placeholder 10">
            <a:extLst>
              <a:ext uri="{FF2B5EF4-FFF2-40B4-BE49-F238E27FC236}">
                <a16:creationId xmlns:a16="http://schemas.microsoft.com/office/drawing/2014/main" id="{756C2BDB-B9FA-A823-794C-40C06F2E5DD9}"/>
              </a:ext>
            </a:extLst>
          </p:cNvPr>
          <p:cNvSpPr>
            <a:spLocks noGrp="1"/>
          </p:cNvSpPr>
          <p:nvPr>
            <p:ph type="body" sz="quarter" idx="23"/>
          </p:nvPr>
        </p:nvSpPr>
        <p:spPr>
          <a:xfrm>
            <a:off x="6525098" y="2016518"/>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6" name="Text Placeholder 2">
            <a:extLst>
              <a:ext uri="{FF2B5EF4-FFF2-40B4-BE49-F238E27FC236}">
                <a16:creationId xmlns:a16="http://schemas.microsoft.com/office/drawing/2014/main" id="{319914AD-BD15-D5E8-214B-C0514EABB2A4}"/>
              </a:ext>
            </a:extLst>
          </p:cNvPr>
          <p:cNvSpPr>
            <a:spLocks noGrp="1"/>
          </p:cNvSpPr>
          <p:nvPr>
            <p:ph type="body" idx="18" hasCustomPrompt="1"/>
          </p:nvPr>
        </p:nvSpPr>
        <p:spPr>
          <a:xfrm>
            <a:off x="6525101" y="2835696"/>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7" name="Text Placeholder 10">
            <a:extLst>
              <a:ext uri="{FF2B5EF4-FFF2-40B4-BE49-F238E27FC236}">
                <a16:creationId xmlns:a16="http://schemas.microsoft.com/office/drawing/2014/main" id="{4E8AD6EB-E1C4-9DF7-5E39-F1AE37674A26}"/>
              </a:ext>
            </a:extLst>
          </p:cNvPr>
          <p:cNvSpPr>
            <a:spLocks noGrp="1"/>
          </p:cNvSpPr>
          <p:nvPr>
            <p:ph type="body" sz="quarter" idx="19"/>
          </p:nvPr>
        </p:nvSpPr>
        <p:spPr>
          <a:xfrm>
            <a:off x="6525102" y="3737306"/>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1" name="Text Placeholder 2">
            <a:extLst>
              <a:ext uri="{FF2B5EF4-FFF2-40B4-BE49-F238E27FC236}">
                <a16:creationId xmlns:a16="http://schemas.microsoft.com/office/drawing/2014/main" id="{159DFA9A-949C-E801-CEB3-53DADD3E4002}"/>
              </a:ext>
            </a:extLst>
          </p:cNvPr>
          <p:cNvSpPr>
            <a:spLocks noGrp="1"/>
          </p:cNvSpPr>
          <p:nvPr>
            <p:ph type="body" idx="20" hasCustomPrompt="1"/>
          </p:nvPr>
        </p:nvSpPr>
        <p:spPr>
          <a:xfrm>
            <a:off x="6525099" y="4544605"/>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Text Placeholder 10">
            <a:extLst>
              <a:ext uri="{FF2B5EF4-FFF2-40B4-BE49-F238E27FC236}">
                <a16:creationId xmlns:a16="http://schemas.microsoft.com/office/drawing/2014/main" id="{084F1887-0950-B872-45A0-E42DC90567C6}"/>
              </a:ext>
            </a:extLst>
          </p:cNvPr>
          <p:cNvSpPr>
            <a:spLocks noGrp="1"/>
          </p:cNvSpPr>
          <p:nvPr>
            <p:ph type="body" sz="quarter" idx="21"/>
          </p:nvPr>
        </p:nvSpPr>
        <p:spPr>
          <a:xfrm>
            <a:off x="6525100" y="5446215"/>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lvl1pPr>
              <a:defRPr>
                <a:solidFill>
                  <a:schemeClr val="tx1"/>
                </a:solidFill>
              </a:defRPr>
            </a:lvl1pPr>
          </a:lstStyle>
          <a:p>
            <a:fld id="{53642C38-124F-4CC4-99D8-72838B5B5271}" type="slidenum">
              <a:rPr lang="en-US" altLang="zh-CN" smtClean="0"/>
              <a:pPr/>
              <a:t>‹#›</a:t>
            </a:fld>
            <a:endParaRPr lang="en-US" altLang="zh-CN"/>
          </a:p>
        </p:txBody>
      </p:sp>
      <p:sp>
        <p:nvSpPr>
          <p:cNvPr id="30" name="Rectangle 29">
            <a:extLst>
              <a:ext uri="{FF2B5EF4-FFF2-40B4-BE49-F238E27FC236}">
                <a16:creationId xmlns:a16="http://schemas.microsoft.com/office/drawing/2014/main" id="{9DAFC5CB-6377-F1F8-D257-8B5480903BFE}"/>
              </a:ext>
              <a:ext uri="{C183D7F6-B498-43B3-948B-1728B52AA6E4}">
                <adec:decorative xmlns:adec="http://schemas.microsoft.com/office/drawing/2017/decorative" val="1"/>
              </a:ext>
            </a:extLst>
          </p:cNvPr>
          <p:cNvSpPr/>
          <p:nvPr userDrawn="1"/>
        </p:nvSpPr>
        <p:spPr>
          <a:xfrm>
            <a:off x="6248398" y="342659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0" name="Rectangle 39">
            <a:extLst>
              <a:ext uri="{FF2B5EF4-FFF2-40B4-BE49-F238E27FC236}">
                <a16:creationId xmlns:a16="http://schemas.microsoft.com/office/drawing/2014/main" id="{DCC4409F-782A-C9BD-37FF-F2C0AB50133F}"/>
              </a:ext>
              <a:ext uri="{C183D7F6-B498-43B3-948B-1728B52AA6E4}">
                <adec:decorative xmlns:adec="http://schemas.microsoft.com/office/drawing/2017/decorative" val="1"/>
              </a:ext>
            </a:extLst>
          </p:cNvPr>
          <p:cNvSpPr/>
          <p:nvPr userDrawn="1"/>
        </p:nvSpPr>
        <p:spPr>
          <a:xfrm>
            <a:off x="6248396" y="513550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3" name="Rectangle 42">
            <a:extLst>
              <a:ext uri="{FF2B5EF4-FFF2-40B4-BE49-F238E27FC236}">
                <a16:creationId xmlns:a16="http://schemas.microsoft.com/office/drawing/2014/main" id="{78F91057-1EA6-930F-A379-A9645B787EB1}"/>
              </a:ext>
              <a:ext uri="{C183D7F6-B498-43B3-948B-1728B52AA6E4}">
                <adec:decorative xmlns:adec="http://schemas.microsoft.com/office/drawing/2017/decorative" val="1"/>
              </a:ext>
            </a:extLst>
          </p:cNvPr>
          <p:cNvSpPr/>
          <p:nvPr userDrawn="1"/>
        </p:nvSpPr>
        <p:spPr>
          <a:xfrm>
            <a:off x="6248394" y="1705804"/>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6" name="Rectangle 45">
            <a:extLst>
              <a:ext uri="{FF2B5EF4-FFF2-40B4-BE49-F238E27FC236}">
                <a16:creationId xmlns:a16="http://schemas.microsoft.com/office/drawing/2014/main" id="{3B4A6F2E-6C27-C29A-8E76-227CDF4D47B7}"/>
              </a:ext>
              <a:ext uri="{C183D7F6-B498-43B3-948B-1728B52AA6E4}">
                <adec:decorative xmlns:adec="http://schemas.microsoft.com/office/drawing/2017/decorative" val="1"/>
              </a:ext>
            </a:extLst>
          </p:cNvPr>
          <p:cNvSpPr/>
          <p:nvPr userDrawn="1"/>
        </p:nvSpPr>
        <p:spPr>
          <a:xfrm>
            <a:off x="777392" y="342659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9" name="Rectangle 48">
            <a:extLst>
              <a:ext uri="{FF2B5EF4-FFF2-40B4-BE49-F238E27FC236}">
                <a16:creationId xmlns:a16="http://schemas.microsoft.com/office/drawing/2014/main" id="{7B760381-09C0-1651-094D-2E5E8BD72E52}"/>
              </a:ext>
              <a:ext uri="{C183D7F6-B498-43B3-948B-1728B52AA6E4}">
                <adec:decorative xmlns:adec="http://schemas.microsoft.com/office/drawing/2017/decorative" val="1"/>
              </a:ext>
            </a:extLst>
          </p:cNvPr>
          <p:cNvSpPr/>
          <p:nvPr userDrawn="1"/>
        </p:nvSpPr>
        <p:spPr>
          <a:xfrm>
            <a:off x="777390" y="513550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Freeform 3">
            <a:extLst>
              <a:ext uri="{FF2B5EF4-FFF2-40B4-BE49-F238E27FC236}">
                <a16:creationId xmlns:a16="http://schemas.microsoft.com/office/drawing/2014/main" id="{696E249F-C7EB-0231-EA81-C6E82F1B5CD7}"/>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2F4E0AA4-270D-BB51-BA89-08B5EA192906}"/>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3" name="Freeform 3">
            <a:extLst>
              <a:ext uri="{FF2B5EF4-FFF2-40B4-BE49-F238E27FC236}">
                <a16:creationId xmlns:a16="http://schemas.microsoft.com/office/drawing/2014/main" id="{A3C9FF1E-A0F4-D3AE-6CB4-5CF407A845A1}"/>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4" name="Freeform 16">
            <a:extLst>
              <a:ext uri="{FF2B5EF4-FFF2-40B4-BE49-F238E27FC236}">
                <a16:creationId xmlns:a16="http://schemas.microsoft.com/office/drawing/2014/main" id="{1C2BF18A-B722-B5FE-1AC8-E44F0580435E}"/>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225109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6-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782032" y="617759"/>
            <a:ext cx="10553138" cy="923496"/>
          </a:xfrm>
          <a:prstGeom prst="rect">
            <a:avLst/>
          </a:prstGeom>
        </p:spPr>
        <p:txBody>
          <a:bodyPr lIns="0" tIns="0" rIns="0" bIns="0">
            <a:normAutofit/>
          </a:bodyPr>
          <a:lstStyle>
            <a:lvl1pPr algn="l">
              <a:defRPr sz="3600">
                <a:solidFill>
                  <a:schemeClr val="accent1">
                    <a:lumMod val="75000"/>
                  </a:schemeClr>
                </a:solidFill>
              </a:defRPr>
            </a:lvl1pPr>
          </a:lstStyle>
          <a:p>
            <a:r>
              <a:rPr lang="en-US"/>
              <a:t>Click to edit Master title style</a:t>
            </a:r>
          </a:p>
        </p:txBody>
      </p:sp>
      <p:sp>
        <p:nvSpPr>
          <p:cNvPr id="47" name="Text Placeholder 2">
            <a:extLst>
              <a:ext uri="{FF2B5EF4-FFF2-40B4-BE49-F238E27FC236}">
                <a16:creationId xmlns:a16="http://schemas.microsoft.com/office/drawing/2014/main" id="{E2D9C35C-FE7A-2606-3BF7-0DD55FE91DE5}"/>
              </a:ext>
            </a:extLst>
          </p:cNvPr>
          <p:cNvSpPr>
            <a:spLocks noGrp="1"/>
          </p:cNvSpPr>
          <p:nvPr>
            <p:ph type="body" idx="24" hasCustomPrompt="1"/>
          </p:nvPr>
        </p:nvSpPr>
        <p:spPr>
          <a:xfrm>
            <a:off x="1054095" y="1818747"/>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8" name="Text Placeholder 10">
            <a:extLst>
              <a:ext uri="{FF2B5EF4-FFF2-40B4-BE49-F238E27FC236}">
                <a16:creationId xmlns:a16="http://schemas.microsoft.com/office/drawing/2014/main" id="{AAAA255E-A9F7-64F2-4185-89F6B230D368}"/>
              </a:ext>
            </a:extLst>
          </p:cNvPr>
          <p:cNvSpPr>
            <a:spLocks noGrp="1"/>
          </p:cNvSpPr>
          <p:nvPr>
            <p:ph type="body" sz="quarter" idx="25"/>
          </p:nvPr>
        </p:nvSpPr>
        <p:spPr>
          <a:xfrm>
            <a:off x="1054096" y="2723284"/>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50" name="Text Placeholder 2">
            <a:extLst>
              <a:ext uri="{FF2B5EF4-FFF2-40B4-BE49-F238E27FC236}">
                <a16:creationId xmlns:a16="http://schemas.microsoft.com/office/drawing/2014/main" id="{538EEC2C-D0E1-7BF6-1F07-61A2FA4156CB}"/>
              </a:ext>
            </a:extLst>
          </p:cNvPr>
          <p:cNvSpPr>
            <a:spLocks noGrp="1"/>
          </p:cNvSpPr>
          <p:nvPr>
            <p:ph type="body" idx="26" hasCustomPrompt="1"/>
          </p:nvPr>
        </p:nvSpPr>
        <p:spPr>
          <a:xfrm>
            <a:off x="1054093" y="3344776"/>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DD113AFF-B32F-701A-C199-5993F526E2D9}"/>
              </a:ext>
            </a:extLst>
          </p:cNvPr>
          <p:cNvSpPr>
            <a:spLocks noGrp="1"/>
          </p:cNvSpPr>
          <p:nvPr>
            <p:ph type="body" sz="quarter" idx="27"/>
          </p:nvPr>
        </p:nvSpPr>
        <p:spPr>
          <a:xfrm>
            <a:off x="1054094" y="4249313"/>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 name="Text Placeholder 2">
            <a:extLst>
              <a:ext uri="{FF2B5EF4-FFF2-40B4-BE49-F238E27FC236}">
                <a16:creationId xmlns:a16="http://schemas.microsoft.com/office/drawing/2014/main" id="{1E8530C7-8376-4FE6-5A73-9B4E9D257CAB}"/>
              </a:ext>
            </a:extLst>
          </p:cNvPr>
          <p:cNvSpPr>
            <a:spLocks noGrp="1"/>
          </p:cNvSpPr>
          <p:nvPr>
            <p:ph type="body" idx="28" hasCustomPrompt="1"/>
          </p:nvPr>
        </p:nvSpPr>
        <p:spPr>
          <a:xfrm>
            <a:off x="1054093" y="4881064"/>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Text Placeholder 10">
            <a:extLst>
              <a:ext uri="{FF2B5EF4-FFF2-40B4-BE49-F238E27FC236}">
                <a16:creationId xmlns:a16="http://schemas.microsoft.com/office/drawing/2014/main" id="{1B61E22B-AF0A-C90B-8B8C-B2C63BE62605}"/>
              </a:ext>
            </a:extLst>
          </p:cNvPr>
          <p:cNvSpPr>
            <a:spLocks noGrp="1"/>
          </p:cNvSpPr>
          <p:nvPr>
            <p:ph type="body" sz="quarter" idx="29"/>
          </p:nvPr>
        </p:nvSpPr>
        <p:spPr>
          <a:xfrm>
            <a:off x="1054094" y="5785601"/>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4" name="Text Placeholder 2">
            <a:extLst>
              <a:ext uri="{FF2B5EF4-FFF2-40B4-BE49-F238E27FC236}">
                <a16:creationId xmlns:a16="http://schemas.microsoft.com/office/drawing/2014/main" id="{5BB38F7B-AD18-9B5A-2040-A338BD98347B}"/>
              </a:ext>
            </a:extLst>
          </p:cNvPr>
          <p:cNvSpPr>
            <a:spLocks noGrp="1"/>
          </p:cNvSpPr>
          <p:nvPr>
            <p:ph type="body" idx="22" hasCustomPrompt="1"/>
          </p:nvPr>
        </p:nvSpPr>
        <p:spPr>
          <a:xfrm>
            <a:off x="6525097" y="1818747"/>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5" name="Text Placeholder 10">
            <a:extLst>
              <a:ext uri="{FF2B5EF4-FFF2-40B4-BE49-F238E27FC236}">
                <a16:creationId xmlns:a16="http://schemas.microsoft.com/office/drawing/2014/main" id="{756C2BDB-B9FA-A823-794C-40C06F2E5DD9}"/>
              </a:ext>
            </a:extLst>
          </p:cNvPr>
          <p:cNvSpPr>
            <a:spLocks noGrp="1"/>
          </p:cNvSpPr>
          <p:nvPr>
            <p:ph type="body" sz="quarter" idx="23"/>
          </p:nvPr>
        </p:nvSpPr>
        <p:spPr>
          <a:xfrm>
            <a:off x="6525098" y="2723284"/>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6" name="Text Placeholder 2">
            <a:extLst>
              <a:ext uri="{FF2B5EF4-FFF2-40B4-BE49-F238E27FC236}">
                <a16:creationId xmlns:a16="http://schemas.microsoft.com/office/drawing/2014/main" id="{319914AD-BD15-D5E8-214B-C0514EABB2A4}"/>
              </a:ext>
            </a:extLst>
          </p:cNvPr>
          <p:cNvSpPr>
            <a:spLocks noGrp="1"/>
          </p:cNvSpPr>
          <p:nvPr>
            <p:ph type="body" idx="18" hasCustomPrompt="1"/>
          </p:nvPr>
        </p:nvSpPr>
        <p:spPr>
          <a:xfrm>
            <a:off x="6525101" y="3356655"/>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7" name="Text Placeholder 10">
            <a:extLst>
              <a:ext uri="{FF2B5EF4-FFF2-40B4-BE49-F238E27FC236}">
                <a16:creationId xmlns:a16="http://schemas.microsoft.com/office/drawing/2014/main" id="{4E8AD6EB-E1C4-9DF7-5E39-F1AE37674A26}"/>
              </a:ext>
            </a:extLst>
          </p:cNvPr>
          <p:cNvSpPr>
            <a:spLocks noGrp="1"/>
          </p:cNvSpPr>
          <p:nvPr>
            <p:ph type="body" sz="quarter" idx="19"/>
          </p:nvPr>
        </p:nvSpPr>
        <p:spPr>
          <a:xfrm>
            <a:off x="6525102" y="4261192"/>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1" name="Text Placeholder 2">
            <a:extLst>
              <a:ext uri="{FF2B5EF4-FFF2-40B4-BE49-F238E27FC236}">
                <a16:creationId xmlns:a16="http://schemas.microsoft.com/office/drawing/2014/main" id="{159DFA9A-949C-E801-CEB3-53DADD3E4002}"/>
              </a:ext>
            </a:extLst>
          </p:cNvPr>
          <p:cNvSpPr>
            <a:spLocks noGrp="1"/>
          </p:cNvSpPr>
          <p:nvPr>
            <p:ph type="body" idx="20" hasCustomPrompt="1"/>
          </p:nvPr>
        </p:nvSpPr>
        <p:spPr>
          <a:xfrm>
            <a:off x="6525099" y="4882684"/>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Text Placeholder 10">
            <a:extLst>
              <a:ext uri="{FF2B5EF4-FFF2-40B4-BE49-F238E27FC236}">
                <a16:creationId xmlns:a16="http://schemas.microsoft.com/office/drawing/2014/main" id="{084F1887-0950-B872-45A0-E42DC90567C6}"/>
              </a:ext>
            </a:extLst>
          </p:cNvPr>
          <p:cNvSpPr>
            <a:spLocks noGrp="1"/>
          </p:cNvSpPr>
          <p:nvPr>
            <p:ph type="body" sz="quarter" idx="21"/>
          </p:nvPr>
        </p:nvSpPr>
        <p:spPr>
          <a:xfrm>
            <a:off x="6525100" y="5787221"/>
            <a:ext cx="4256020" cy="402629"/>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lvl1pPr>
              <a:defRPr>
                <a:solidFill>
                  <a:schemeClr val="tx1"/>
                </a:solidFill>
              </a:defRPr>
            </a:lvl1pPr>
          </a:lstStyle>
          <a:p>
            <a:fld id="{53642C38-124F-4CC4-99D8-72838B5B5271}" type="slidenum">
              <a:rPr lang="en-US" altLang="zh-CN" smtClean="0"/>
              <a:pPr/>
              <a:t>‹#›</a:t>
            </a:fld>
            <a:endParaRPr lang="en-US" altLang="zh-CN"/>
          </a:p>
        </p:txBody>
      </p:sp>
      <p:sp>
        <p:nvSpPr>
          <p:cNvPr id="30" name="Rectangle 29">
            <a:extLst>
              <a:ext uri="{FF2B5EF4-FFF2-40B4-BE49-F238E27FC236}">
                <a16:creationId xmlns:a16="http://schemas.microsoft.com/office/drawing/2014/main" id="{9DAFC5CB-6377-F1F8-D257-8B5480903BFE}"/>
              </a:ext>
              <a:ext uri="{C183D7F6-B498-43B3-948B-1728B52AA6E4}">
                <adec:decorative xmlns:adec="http://schemas.microsoft.com/office/drawing/2017/decorative" val="1"/>
              </a:ext>
            </a:extLst>
          </p:cNvPr>
          <p:cNvSpPr/>
          <p:nvPr userDrawn="1"/>
        </p:nvSpPr>
        <p:spPr>
          <a:xfrm>
            <a:off x="6248398" y="394755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0" name="Rectangle 39">
            <a:extLst>
              <a:ext uri="{FF2B5EF4-FFF2-40B4-BE49-F238E27FC236}">
                <a16:creationId xmlns:a16="http://schemas.microsoft.com/office/drawing/2014/main" id="{DCC4409F-782A-C9BD-37FF-F2C0AB50133F}"/>
              </a:ext>
              <a:ext uri="{C183D7F6-B498-43B3-948B-1728B52AA6E4}">
                <adec:decorative xmlns:adec="http://schemas.microsoft.com/office/drawing/2017/decorative" val="1"/>
              </a:ext>
            </a:extLst>
          </p:cNvPr>
          <p:cNvSpPr/>
          <p:nvPr userDrawn="1"/>
        </p:nvSpPr>
        <p:spPr>
          <a:xfrm>
            <a:off x="6248396" y="5473580"/>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3" name="Rectangle 42">
            <a:extLst>
              <a:ext uri="{FF2B5EF4-FFF2-40B4-BE49-F238E27FC236}">
                <a16:creationId xmlns:a16="http://schemas.microsoft.com/office/drawing/2014/main" id="{78F91057-1EA6-930F-A379-A9645B787EB1}"/>
              </a:ext>
              <a:ext uri="{C183D7F6-B498-43B3-948B-1728B52AA6E4}">
                <adec:decorative xmlns:adec="http://schemas.microsoft.com/office/drawing/2017/decorative" val="1"/>
              </a:ext>
            </a:extLst>
          </p:cNvPr>
          <p:cNvSpPr/>
          <p:nvPr userDrawn="1"/>
        </p:nvSpPr>
        <p:spPr>
          <a:xfrm>
            <a:off x="6248394" y="2409643"/>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6" name="Rectangle 45">
            <a:extLst>
              <a:ext uri="{FF2B5EF4-FFF2-40B4-BE49-F238E27FC236}">
                <a16:creationId xmlns:a16="http://schemas.microsoft.com/office/drawing/2014/main" id="{3B4A6F2E-6C27-C29A-8E76-227CDF4D47B7}"/>
              </a:ext>
              <a:ext uri="{C183D7F6-B498-43B3-948B-1728B52AA6E4}">
                <adec:decorative xmlns:adec="http://schemas.microsoft.com/office/drawing/2017/decorative" val="1"/>
              </a:ext>
            </a:extLst>
          </p:cNvPr>
          <p:cNvSpPr/>
          <p:nvPr userDrawn="1"/>
        </p:nvSpPr>
        <p:spPr>
          <a:xfrm>
            <a:off x="777392" y="2409643"/>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49" name="Rectangle 48">
            <a:extLst>
              <a:ext uri="{FF2B5EF4-FFF2-40B4-BE49-F238E27FC236}">
                <a16:creationId xmlns:a16="http://schemas.microsoft.com/office/drawing/2014/main" id="{7B760381-09C0-1651-094D-2E5E8BD72E52}"/>
              </a:ext>
              <a:ext uri="{C183D7F6-B498-43B3-948B-1728B52AA6E4}">
                <adec:decorative xmlns:adec="http://schemas.microsoft.com/office/drawing/2017/decorative" val="1"/>
              </a:ext>
            </a:extLst>
          </p:cNvPr>
          <p:cNvSpPr/>
          <p:nvPr userDrawn="1"/>
        </p:nvSpPr>
        <p:spPr>
          <a:xfrm>
            <a:off x="777390" y="3935672"/>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Freeform 3">
            <a:extLst>
              <a:ext uri="{FF2B5EF4-FFF2-40B4-BE49-F238E27FC236}">
                <a16:creationId xmlns:a16="http://schemas.microsoft.com/office/drawing/2014/main" id="{696E249F-C7EB-0231-EA81-C6E82F1B5CD7}"/>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3" name="Freeform 3">
            <a:extLst>
              <a:ext uri="{FF2B5EF4-FFF2-40B4-BE49-F238E27FC236}">
                <a16:creationId xmlns:a16="http://schemas.microsoft.com/office/drawing/2014/main" id="{A3C9FF1E-A0F4-D3AE-6CB4-5CF407A845A1}"/>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4" name="Freeform 16">
            <a:extLst>
              <a:ext uri="{FF2B5EF4-FFF2-40B4-BE49-F238E27FC236}">
                <a16:creationId xmlns:a16="http://schemas.microsoft.com/office/drawing/2014/main" id="{1C2BF18A-B722-B5FE-1AC8-E44F0580435E}"/>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5" name="Rectangle 4">
            <a:extLst>
              <a:ext uri="{FF2B5EF4-FFF2-40B4-BE49-F238E27FC236}">
                <a16:creationId xmlns:a16="http://schemas.microsoft.com/office/drawing/2014/main" id="{70634779-527A-5D76-E4D2-BEEF319A9CD4}"/>
              </a:ext>
              <a:ext uri="{C183D7F6-B498-43B3-948B-1728B52AA6E4}">
                <adec:decorative xmlns:adec="http://schemas.microsoft.com/office/drawing/2017/decorative" val="1"/>
              </a:ext>
            </a:extLst>
          </p:cNvPr>
          <p:cNvSpPr/>
          <p:nvPr userDrawn="1"/>
        </p:nvSpPr>
        <p:spPr>
          <a:xfrm>
            <a:off x="777390" y="5471960"/>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Tree>
    <p:extLst>
      <p:ext uri="{BB962C8B-B14F-4D97-AF65-F5344CB8AC3E}">
        <p14:creationId xmlns:p14="http://schemas.microsoft.com/office/powerpoint/2010/main" val="72468927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3-item Lis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2882667" y="692150"/>
            <a:ext cx="7450900" cy="1425100"/>
          </a:xfrm>
          <a:prstGeom prst="rect">
            <a:avLst/>
          </a:prstGeom>
        </p:spPr>
        <p:txBody>
          <a:bodyPr lIns="0" tIns="0" rIns="0" bIns="0">
            <a:normAutofit/>
          </a:bodyPr>
          <a:lstStyle>
            <a:lvl1pPr algn="l">
              <a:defRPr sz="3600">
                <a:solidFill>
                  <a:schemeClr val="accent1">
                    <a:lumMod val="75000"/>
                  </a:schemeClr>
                </a:solidFill>
              </a:defRPr>
            </a:lvl1pPr>
          </a:lstStyle>
          <a:p>
            <a:r>
              <a:rPr lang="en-US"/>
              <a:t>Click to edit Master title style</a:t>
            </a:r>
          </a:p>
        </p:txBody>
      </p:sp>
      <p:sp>
        <p:nvSpPr>
          <p:cNvPr id="16" name="Text Placeholder 2">
            <a:extLst>
              <a:ext uri="{FF2B5EF4-FFF2-40B4-BE49-F238E27FC236}">
                <a16:creationId xmlns:a16="http://schemas.microsoft.com/office/drawing/2014/main" id="{5776666E-7119-B52E-FB68-3B3762183BED}"/>
              </a:ext>
            </a:extLst>
          </p:cNvPr>
          <p:cNvSpPr>
            <a:spLocks noGrp="1"/>
          </p:cNvSpPr>
          <p:nvPr>
            <p:ph type="body" idx="1" hasCustomPrompt="1"/>
          </p:nvPr>
        </p:nvSpPr>
        <p:spPr>
          <a:xfrm>
            <a:off x="3160428" y="2247809"/>
            <a:ext cx="7173139" cy="613318"/>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Text Placeholder 10">
            <a:extLst>
              <a:ext uri="{FF2B5EF4-FFF2-40B4-BE49-F238E27FC236}">
                <a16:creationId xmlns:a16="http://schemas.microsoft.com/office/drawing/2014/main" id="{CA452D41-C9BA-952A-1233-7B2AFD8E16A0}"/>
              </a:ext>
            </a:extLst>
          </p:cNvPr>
          <p:cNvSpPr>
            <a:spLocks noGrp="1"/>
          </p:cNvSpPr>
          <p:nvPr>
            <p:ph type="body" sz="quarter" idx="13"/>
          </p:nvPr>
        </p:nvSpPr>
        <p:spPr>
          <a:xfrm>
            <a:off x="3160428" y="2932209"/>
            <a:ext cx="7173141" cy="520263"/>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19" name="Text Placeholder 2">
            <a:extLst>
              <a:ext uri="{FF2B5EF4-FFF2-40B4-BE49-F238E27FC236}">
                <a16:creationId xmlns:a16="http://schemas.microsoft.com/office/drawing/2014/main" id="{3BE004D1-5250-D529-63E8-D7A6A2F74909}"/>
              </a:ext>
            </a:extLst>
          </p:cNvPr>
          <p:cNvSpPr>
            <a:spLocks noGrp="1"/>
          </p:cNvSpPr>
          <p:nvPr>
            <p:ph type="body" idx="14" hasCustomPrompt="1"/>
          </p:nvPr>
        </p:nvSpPr>
        <p:spPr>
          <a:xfrm>
            <a:off x="3160428" y="3626741"/>
            <a:ext cx="7173139" cy="613318"/>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10">
            <a:extLst>
              <a:ext uri="{FF2B5EF4-FFF2-40B4-BE49-F238E27FC236}">
                <a16:creationId xmlns:a16="http://schemas.microsoft.com/office/drawing/2014/main" id="{086CD502-5D37-1384-6492-19F8B23360FF}"/>
              </a:ext>
            </a:extLst>
          </p:cNvPr>
          <p:cNvSpPr>
            <a:spLocks noGrp="1"/>
          </p:cNvSpPr>
          <p:nvPr>
            <p:ph type="body" sz="quarter" idx="15"/>
          </p:nvPr>
        </p:nvSpPr>
        <p:spPr>
          <a:xfrm>
            <a:off x="3160428" y="4311141"/>
            <a:ext cx="7173141" cy="520263"/>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25" name="Text Placeholder 2">
            <a:extLst>
              <a:ext uri="{FF2B5EF4-FFF2-40B4-BE49-F238E27FC236}">
                <a16:creationId xmlns:a16="http://schemas.microsoft.com/office/drawing/2014/main" id="{10316264-A121-B24F-98A5-242A5231F5F0}"/>
              </a:ext>
            </a:extLst>
          </p:cNvPr>
          <p:cNvSpPr>
            <a:spLocks noGrp="1"/>
          </p:cNvSpPr>
          <p:nvPr>
            <p:ph type="body" idx="16" hasCustomPrompt="1"/>
          </p:nvPr>
        </p:nvSpPr>
        <p:spPr>
          <a:xfrm>
            <a:off x="3160426" y="5007045"/>
            <a:ext cx="7173139" cy="613318"/>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0">
            <a:extLst>
              <a:ext uri="{FF2B5EF4-FFF2-40B4-BE49-F238E27FC236}">
                <a16:creationId xmlns:a16="http://schemas.microsoft.com/office/drawing/2014/main" id="{25B7BE60-7193-978E-6A88-D93FDB6BCF39}"/>
              </a:ext>
            </a:extLst>
          </p:cNvPr>
          <p:cNvSpPr>
            <a:spLocks noGrp="1"/>
          </p:cNvSpPr>
          <p:nvPr>
            <p:ph type="body" sz="quarter" idx="17"/>
          </p:nvPr>
        </p:nvSpPr>
        <p:spPr>
          <a:xfrm>
            <a:off x="3160426" y="5691445"/>
            <a:ext cx="7173141" cy="520263"/>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lvl1pPr>
              <a:defRPr>
                <a:solidFill>
                  <a:schemeClr val="tx1"/>
                </a:solidFill>
              </a:defRPr>
            </a:lvl1pPr>
          </a:lstStyle>
          <a:p>
            <a:fld id="{53642C38-124F-4CC4-99D8-72838B5B5271}" type="slidenum">
              <a:rPr lang="en-US" altLang="zh-CN" smtClean="0"/>
              <a:pPr/>
              <a:t>‹#›</a:t>
            </a:fld>
            <a:endParaRPr lang="en-US" altLang="zh-CN"/>
          </a:p>
        </p:txBody>
      </p:sp>
      <p:sp>
        <p:nvSpPr>
          <p:cNvPr id="15" name="Rectangle 14">
            <a:extLst>
              <a:ext uri="{FF2B5EF4-FFF2-40B4-BE49-F238E27FC236}">
                <a16:creationId xmlns:a16="http://schemas.microsoft.com/office/drawing/2014/main" id="{D4AB9C2D-EF70-4793-0770-45AB789DEC05}"/>
              </a:ext>
              <a:ext uri="{C183D7F6-B498-43B3-948B-1728B52AA6E4}">
                <adec:decorative xmlns:adec="http://schemas.microsoft.com/office/drawing/2017/decorative" val="1"/>
              </a:ext>
            </a:extLst>
          </p:cNvPr>
          <p:cNvSpPr/>
          <p:nvPr userDrawn="1"/>
        </p:nvSpPr>
        <p:spPr>
          <a:xfrm>
            <a:off x="2882667" y="2623161"/>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8" name="Rectangle 17">
            <a:extLst>
              <a:ext uri="{FF2B5EF4-FFF2-40B4-BE49-F238E27FC236}">
                <a16:creationId xmlns:a16="http://schemas.microsoft.com/office/drawing/2014/main" id="{A3979DF8-EAB5-42E3-6949-8BF5D7FC7A7A}"/>
              </a:ext>
              <a:ext uri="{C183D7F6-B498-43B3-948B-1728B52AA6E4}">
                <adec:decorative xmlns:adec="http://schemas.microsoft.com/office/drawing/2017/decorative" val="1"/>
              </a:ext>
            </a:extLst>
          </p:cNvPr>
          <p:cNvSpPr/>
          <p:nvPr userDrawn="1"/>
        </p:nvSpPr>
        <p:spPr>
          <a:xfrm>
            <a:off x="2882667" y="4002093"/>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4" name="Rectangle 23">
            <a:extLst>
              <a:ext uri="{FF2B5EF4-FFF2-40B4-BE49-F238E27FC236}">
                <a16:creationId xmlns:a16="http://schemas.microsoft.com/office/drawing/2014/main" id="{21389006-92B2-44E1-05B9-63CEF7405ED5}"/>
              </a:ext>
              <a:ext uri="{C183D7F6-B498-43B3-948B-1728B52AA6E4}">
                <adec:decorative xmlns:adec="http://schemas.microsoft.com/office/drawing/2017/decorative" val="1"/>
              </a:ext>
            </a:extLst>
          </p:cNvPr>
          <p:cNvSpPr/>
          <p:nvPr userDrawn="1"/>
        </p:nvSpPr>
        <p:spPr>
          <a:xfrm>
            <a:off x="2882665" y="5382397"/>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3" name="Freeform 3">
            <a:extLst>
              <a:ext uri="{FF2B5EF4-FFF2-40B4-BE49-F238E27FC236}">
                <a16:creationId xmlns:a16="http://schemas.microsoft.com/office/drawing/2014/main" id="{A8073F2C-75C1-4EFD-ACEF-2412096F04C5}"/>
              </a:ext>
              <a:ext uri="{C183D7F6-B498-43B3-948B-1728B52AA6E4}">
                <adec:decorative xmlns:adec="http://schemas.microsoft.com/office/drawing/2017/decorative" val="1"/>
              </a:ext>
            </a:extLst>
          </p:cNvPr>
          <p:cNvSpPr/>
          <p:nvPr userDrawn="1"/>
        </p:nvSpPr>
        <p:spPr>
          <a:xfrm rot="5400000">
            <a:off x="-616018" y="616016"/>
            <a:ext cx="2512194" cy="128016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5" name="Freeform 3">
            <a:extLst>
              <a:ext uri="{FF2B5EF4-FFF2-40B4-BE49-F238E27FC236}">
                <a16:creationId xmlns:a16="http://schemas.microsoft.com/office/drawing/2014/main" id="{691DEB88-9026-FEE1-C106-50BC212B95A9}"/>
              </a:ext>
              <a:ext uri="{C183D7F6-B498-43B3-948B-1728B52AA6E4}">
                <adec:decorative xmlns:adec="http://schemas.microsoft.com/office/drawing/2017/decorative" val="1"/>
              </a:ext>
            </a:extLst>
          </p:cNvPr>
          <p:cNvSpPr/>
          <p:nvPr userDrawn="1"/>
        </p:nvSpPr>
        <p:spPr>
          <a:xfrm rot="10800000">
            <a:off x="-1" y="2512194"/>
            <a:ext cx="853043"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36" name="Freeform 16">
            <a:extLst>
              <a:ext uri="{FF2B5EF4-FFF2-40B4-BE49-F238E27FC236}">
                <a16:creationId xmlns:a16="http://schemas.microsoft.com/office/drawing/2014/main" id="{E3EA5E87-295F-6B28-01CC-520C2033F478}"/>
              </a:ext>
              <a:ext uri="{C183D7F6-B498-43B3-948B-1728B52AA6E4}">
                <adec:decorative xmlns:adec="http://schemas.microsoft.com/office/drawing/2017/decorative" val="1"/>
              </a:ext>
            </a:extLst>
          </p:cNvPr>
          <p:cNvSpPr/>
          <p:nvPr userDrawn="1"/>
        </p:nvSpPr>
        <p:spPr>
          <a:xfrm rot="10800000">
            <a:off x="852399" y="2938198"/>
            <a:ext cx="427763"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37" name="Freeform 16">
            <a:extLst>
              <a:ext uri="{FF2B5EF4-FFF2-40B4-BE49-F238E27FC236}">
                <a16:creationId xmlns:a16="http://schemas.microsoft.com/office/drawing/2014/main" id="{5B4F6E93-8D13-7176-E85D-E46C3846A0CC}"/>
              </a:ext>
              <a:ext uri="{C183D7F6-B498-43B3-948B-1728B52AA6E4}">
                <adec:decorative xmlns:adec="http://schemas.microsoft.com/office/drawing/2017/decorative" val="1"/>
              </a:ext>
            </a:extLst>
          </p:cNvPr>
          <p:cNvSpPr/>
          <p:nvPr userDrawn="1"/>
        </p:nvSpPr>
        <p:spPr>
          <a:xfrm rot="10800000">
            <a:off x="426520" y="3364202"/>
            <a:ext cx="427763"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268135431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975142" y="685800"/>
            <a:ext cx="8024925" cy="1383263"/>
          </a:xfrm>
          <a:prstGeom prst="rect">
            <a:avLst/>
          </a:prstGeom>
        </p:spPr>
        <p:txBody>
          <a:bodyPr lIns="0" tIns="0" rIns="0" bIns="0">
            <a:normAutofit/>
          </a:bodyPr>
          <a:lstStyle>
            <a:lvl1pPr algn="l">
              <a:defRPr sz="3600">
                <a:solidFill>
                  <a:schemeClr val="accent1">
                    <a:lumMod val="75000"/>
                  </a:schemeClr>
                </a:solidFill>
              </a:defRPr>
            </a:lvl1pPr>
          </a:lstStyle>
          <a:p>
            <a:r>
              <a:rPr lang="en-US"/>
              <a:t>Click to edit Master title style</a:t>
            </a:r>
          </a:p>
        </p:txBody>
      </p:sp>
      <p:sp>
        <p:nvSpPr>
          <p:cNvPr id="19" name="Text Placeholder 2">
            <a:extLst>
              <a:ext uri="{FF2B5EF4-FFF2-40B4-BE49-F238E27FC236}">
                <a16:creationId xmlns:a16="http://schemas.microsoft.com/office/drawing/2014/main" id="{6B1B3EBC-C7FD-69C9-A274-AE0B16E56847}"/>
              </a:ext>
            </a:extLst>
          </p:cNvPr>
          <p:cNvSpPr>
            <a:spLocks noGrp="1"/>
          </p:cNvSpPr>
          <p:nvPr>
            <p:ph type="body" idx="1" hasCustomPrompt="1"/>
          </p:nvPr>
        </p:nvSpPr>
        <p:spPr>
          <a:xfrm>
            <a:off x="1252901" y="2134478"/>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10">
            <a:extLst>
              <a:ext uri="{FF2B5EF4-FFF2-40B4-BE49-F238E27FC236}">
                <a16:creationId xmlns:a16="http://schemas.microsoft.com/office/drawing/2014/main" id="{2E5F29BF-A1AA-50E3-082A-4997EDAF0261}"/>
              </a:ext>
            </a:extLst>
          </p:cNvPr>
          <p:cNvSpPr>
            <a:spLocks noGrp="1"/>
          </p:cNvSpPr>
          <p:nvPr>
            <p:ph type="body" sz="quarter" idx="13"/>
          </p:nvPr>
        </p:nvSpPr>
        <p:spPr>
          <a:xfrm>
            <a:off x="1252901" y="3036087"/>
            <a:ext cx="4256020"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0" name="Text Placeholder 2">
            <a:extLst>
              <a:ext uri="{FF2B5EF4-FFF2-40B4-BE49-F238E27FC236}">
                <a16:creationId xmlns:a16="http://schemas.microsoft.com/office/drawing/2014/main" id="{3F4D059E-B311-65A2-2D14-32C312C65A8D}"/>
              </a:ext>
            </a:extLst>
          </p:cNvPr>
          <p:cNvSpPr>
            <a:spLocks noGrp="1"/>
          </p:cNvSpPr>
          <p:nvPr>
            <p:ph type="body" idx="16" hasCustomPrompt="1"/>
          </p:nvPr>
        </p:nvSpPr>
        <p:spPr>
          <a:xfrm>
            <a:off x="6095999" y="2134478"/>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Text Placeholder 10">
            <a:extLst>
              <a:ext uri="{FF2B5EF4-FFF2-40B4-BE49-F238E27FC236}">
                <a16:creationId xmlns:a16="http://schemas.microsoft.com/office/drawing/2014/main" id="{208C1360-CA37-9A42-8D0D-FE5146D9A4CB}"/>
              </a:ext>
            </a:extLst>
          </p:cNvPr>
          <p:cNvSpPr>
            <a:spLocks noGrp="1"/>
          </p:cNvSpPr>
          <p:nvPr>
            <p:ph type="body" sz="quarter" idx="17"/>
          </p:nvPr>
        </p:nvSpPr>
        <p:spPr>
          <a:xfrm>
            <a:off x="6095999" y="3036087"/>
            <a:ext cx="4256020"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22" name="Text Placeholder 2">
            <a:extLst>
              <a:ext uri="{FF2B5EF4-FFF2-40B4-BE49-F238E27FC236}">
                <a16:creationId xmlns:a16="http://schemas.microsoft.com/office/drawing/2014/main" id="{1CBF8A61-F268-DBEC-3A71-276133A03084}"/>
              </a:ext>
            </a:extLst>
          </p:cNvPr>
          <p:cNvSpPr>
            <a:spLocks noGrp="1"/>
          </p:cNvSpPr>
          <p:nvPr>
            <p:ph type="body" idx="14" hasCustomPrompt="1"/>
          </p:nvPr>
        </p:nvSpPr>
        <p:spPr>
          <a:xfrm>
            <a:off x="1252901" y="4217739"/>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10">
            <a:extLst>
              <a:ext uri="{FF2B5EF4-FFF2-40B4-BE49-F238E27FC236}">
                <a16:creationId xmlns:a16="http://schemas.microsoft.com/office/drawing/2014/main" id="{75628BB4-2617-B1EE-BE54-D48D73165317}"/>
              </a:ext>
            </a:extLst>
          </p:cNvPr>
          <p:cNvSpPr>
            <a:spLocks noGrp="1"/>
          </p:cNvSpPr>
          <p:nvPr>
            <p:ph type="body" sz="quarter" idx="15"/>
          </p:nvPr>
        </p:nvSpPr>
        <p:spPr>
          <a:xfrm>
            <a:off x="1252901" y="5119348"/>
            <a:ext cx="4256020"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3" name="Text Placeholder 2">
            <a:extLst>
              <a:ext uri="{FF2B5EF4-FFF2-40B4-BE49-F238E27FC236}">
                <a16:creationId xmlns:a16="http://schemas.microsoft.com/office/drawing/2014/main" id="{3232C023-22C2-15B5-1EA8-FAFD166590ED}"/>
              </a:ext>
            </a:extLst>
          </p:cNvPr>
          <p:cNvSpPr>
            <a:spLocks noGrp="1"/>
          </p:cNvSpPr>
          <p:nvPr>
            <p:ph type="body" idx="18" hasCustomPrompt="1"/>
          </p:nvPr>
        </p:nvSpPr>
        <p:spPr>
          <a:xfrm>
            <a:off x="6095999" y="4217739"/>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Text Placeholder 10">
            <a:extLst>
              <a:ext uri="{FF2B5EF4-FFF2-40B4-BE49-F238E27FC236}">
                <a16:creationId xmlns:a16="http://schemas.microsoft.com/office/drawing/2014/main" id="{3199CD57-9C00-D521-A88E-4AF5244B9578}"/>
              </a:ext>
            </a:extLst>
          </p:cNvPr>
          <p:cNvSpPr>
            <a:spLocks noGrp="1"/>
          </p:cNvSpPr>
          <p:nvPr>
            <p:ph type="body" sz="quarter" idx="19"/>
          </p:nvPr>
        </p:nvSpPr>
        <p:spPr>
          <a:xfrm>
            <a:off x="6095999" y="5119348"/>
            <a:ext cx="4256020" cy="1090951"/>
          </a:xfrm>
        </p:spPr>
        <p:txBody>
          <a:bodyPr lIns="0" tIns="0" rIns="0" bIns="0">
            <a:normAutofit/>
          </a:bodyPr>
          <a:lstStyle>
            <a:lvl1pPr marL="0" indent="0">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lvl1pPr>
              <a:defRPr>
                <a:solidFill>
                  <a:schemeClr val="tx1"/>
                </a:solidFill>
              </a:defRPr>
            </a:lvl1pPr>
          </a:lstStyle>
          <a:p>
            <a:fld id="{53642C38-124F-4CC4-99D8-72838B5B5271}" type="slidenum">
              <a:rPr lang="en-US" altLang="zh-CN" smtClean="0"/>
              <a:pPr/>
              <a:t>‹#›</a:t>
            </a:fld>
            <a:endParaRPr lang="en-US" altLang="zh-CN"/>
          </a:p>
        </p:txBody>
      </p:sp>
      <p:sp>
        <p:nvSpPr>
          <p:cNvPr id="18" name="Rectangle 17">
            <a:extLst>
              <a:ext uri="{FF2B5EF4-FFF2-40B4-BE49-F238E27FC236}">
                <a16:creationId xmlns:a16="http://schemas.microsoft.com/office/drawing/2014/main" id="{088F9830-6CB2-C6C4-A110-8AADF245A3C5}"/>
              </a:ext>
              <a:ext uri="{C183D7F6-B498-43B3-948B-1728B52AA6E4}">
                <adec:decorative xmlns:adec="http://schemas.microsoft.com/office/drawing/2017/decorative" val="1"/>
              </a:ext>
            </a:extLst>
          </p:cNvPr>
          <p:cNvSpPr/>
          <p:nvPr userDrawn="1"/>
        </p:nvSpPr>
        <p:spPr>
          <a:xfrm>
            <a:off x="975142" y="2727039"/>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Rectangle 20">
            <a:extLst>
              <a:ext uri="{FF2B5EF4-FFF2-40B4-BE49-F238E27FC236}">
                <a16:creationId xmlns:a16="http://schemas.microsoft.com/office/drawing/2014/main" id="{472ECF78-2347-7CD1-E87F-5E95BABAA0CE}"/>
              </a:ext>
              <a:ext uri="{C183D7F6-B498-43B3-948B-1728B52AA6E4}">
                <adec:decorative xmlns:adec="http://schemas.microsoft.com/office/drawing/2017/decorative" val="1"/>
              </a:ext>
            </a:extLst>
          </p:cNvPr>
          <p:cNvSpPr/>
          <p:nvPr userDrawn="1"/>
        </p:nvSpPr>
        <p:spPr>
          <a:xfrm>
            <a:off x="975140" y="4810300"/>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4" name="Rectangle 23">
            <a:extLst>
              <a:ext uri="{FF2B5EF4-FFF2-40B4-BE49-F238E27FC236}">
                <a16:creationId xmlns:a16="http://schemas.microsoft.com/office/drawing/2014/main" id="{5240AB3A-8BC7-EDD9-9DBE-DF506490DBAA}"/>
              </a:ext>
              <a:ext uri="{C183D7F6-B498-43B3-948B-1728B52AA6E4}">
                <adec:decorative xmlns:adec="http://schemas.microsoft.com/office/drawing/2017/decorative" val="1"/>
              </a:ext>
            </a:extLst>
          </p:cNvPr>
          <p:cNvSpPr/>
          <p:nvPr userDrawn="1"/>
        </p:nvSpPr>
        <p:spPr>
          <a:xfrm>
            <a:off x="5818240" y="2727039"/>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32" name="Rectangle 31">
            <a:extLst>
              <a:ext uri="{FF2B5EF4-FFF2-40B4-BE49-F238E27FC236}">
                <a16:creationId xmlns:a16="http://schemas.microsoft.com/office/drawing/2014/main" id="{C48EAA15-F279-CDE3-F64F-03F2A2A00071}"/>
              </a:ext>
              <a:ext uri="{C183D7F6-B498-43B3-948B-1728B52AA6E4}">
                <adec:decorative xmlns:adec="http://schemas.microsoft.com/office/drawing/2017/decorative" val="1"/>
              </a:ext>
            </a:extLst>
          </p:cNvPr>
          <p:cNvSpPr/>
          <p:nvPr userDrawn="1"/>
        </p:nvSpPr>
        <p:spPr>
          <a:xfrm>
            <a:off x="5818238" y="4810300"/>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5" name="Freeform 3">
            <a:extLst>
              <a:ext uri="{FF2B5EF4-FFF2-40B4-BE49-F238E27FC236}">
                <a16:creationId xmlns:a16="http://schemas.microsoft.com/office/drawing/2014/main" id="{CA1CBF79-B5C7-F284-50BB-C0969F47BC2C}"/>
              </a:ext>
              <a:ext uri="{C183D7F6-B498-43B3-948B-1728B52AA6E4}">
                <adec:decorative xmlns:adec="http://schemas.microsoft.com/office/drawing/2017/decorative" val="1"/>
              </a:ext>
            </a:extLst>
          </p:cNvPr>
          <p:cNvSpPr/>
          <p:nvPr userDrawn="1"/>
        </p:nvSpPr>
        <p:spPr>
          <a:xfrm rot="16200000" flipH="1">
            <a:off x="10295822" y="616016"/>
            <a:ext cx="2512194" cy="1280161"/>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6" name="Freeform 3">
            <a:extLst>
              <a:ext uri="{FF2B5EF4-FFF2-40B4-BE49-F238E27FC236}">
                <a16:creationId xmlns:a16="http://schemas.microsoft.com/office/drawing/2014/main" id="{FEF8202E-3787-8182-81F2-347166F6D285}"/>
              </a:ext>
              <a:ext uri="{C183D7F6-B498-43B3-948B-1728B52AA6E4}">
                <adec:decorative xmlns:adec="http://schemas.microsoft.com/office/drawing/2017/decorative" val="1"/>
              </a:ext>
            </a:extLst>
          </p:cNvPr>
          <p:cNvSpPr/>
          <p:nvPr userDrawn="1"/>
        </p:nvSpPr>
        <p:spPr>
          <a:xfrm rot="10800000" flipH="1">
            <a:off x="11338956" y="2512194"/>
            <a:ext cx="853043"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83504BD9-659D-44DF-0F6B-2F024CBEC422}"/>
              </a:ext>
              <a:ext uri="{C183D7F6-B498-43B3-948B-1728B52AA6E4}">
                <adec:decorative xmlns:adec="http://schemas.microsoft.com/office/drawing/2017/decorative" val="1"/>
              </a:ext>
            </a:extLst>
          </p:cNvPr>
          <p:cNvSpPr/>
          <p:nvPr userDrawn="1"/>
        </p:nvSpPr>
        <p:spPr>
          <a:xfrm rot="10800000" flipH="1">
            <a:off x="10911836" y="2938198"/>
            <a:ext cx="427763"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8" name="Freeform 16">
            <a:extLst>
              <a:ext uri="{FF2B5EF4-FFF2-40B4-BE49-F238E27FC236}">
                <a16:creationId xmlns:a16="http://schemas.microsoft.com/office/drawing/2014/main" id="{C3024DBD-1AD0-300F-64F2-0ADCB8FBF1C2}"/>
              </a:ext>
              <a:ext uri="{C183D7F6-B498-43B3-948B-1728B52AA6E4}">
                <adec:decorative xmlns:adec="http://schemas.microsoft.com/office/drawing/2017/decorative" val="1"/>
              </a:ext>
            </a:extLst>
          </p:cNvPr>
          <p:cNvSpPr/>
          <p:nvPr userDrawn="1"/>
        </p:nvSpPr>
        <p:spPr>
          <a:xfrm rot="10800000" flipH="1">
            <a:off x="11337715" y="3364202"/>
            <a:ext cx="427763"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75000"/>
            </a:schemeClr>
          </a:solidFill>
        </p:spPr>
        <p:txBody>
          <a:bodyPr/>
          <a:lstStyle/>
          <a:p>
            <a:endParaRPr lang="zh-CN" altLang="en-US" sz="800"/>
          </a:p>
        </p:txBody>
      </p:sp>
    </p:spTree>
    <p:extLst>
      <p:ext uri="{BB962C8B-B14F-4D97-AF65-F5344CB8AC3E}">
        <p14:creationId xmlns:p14="http://schemas.microsoft.com/office/powerpoint/2010/main" val="253662554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nd 4-item Lists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564171"/>
            <a:ext cx="10504000" cy="1230762"/>
          </a:xfrm>
          <a:prstGeom prst="rect">
            <a:avLst/>
          </a:prstGeom>
        </p:spPr>
        <p:txBody>
          <a:bodyPr lIns="0" tIns="0" rIns="0" bIns="0">
            <a:normAutofit/>
          </a:bodyPr>
          <a:lstStyle>
            <a:lvl1pPr algn="ctr">
              <a:defRPr sz="3600">
                <a:solidFill>
                  <a:schemeClr val="accent1">
                    <a:lumMod val="75000"/>
                  </a:schemeClr>
                </a:solidFill>
              </a:defRPr>
            </a:lvl1pPr>
          </a:lstStyle>
          <a:p>
            <a:r>
              <a:rPr lang="en-US"/>
              <a:t>Click to edit Master title style</a:t>
            </a:r>
          </a:p>
        </p:txBody>
      </p:sp>
      <p:sp>
        <p:nvSpPr>
          <p:cNvPr id="18" name="Text Placeholder 2">
            <a:extLst>
              <a:ext uri="{FF2B5EF4-FFF2-40B4-BE49-F238E27FC236}">
                <a16:creationId xmlns:a16="http://schemas.microsoft.com/office/drawing/2014/main" id="{A7373297-846C-B4F3-2B4F-7AB97FC873FB}"/>
              </a:ext>
            </a:extLst>
          </p:cNvPr>
          <p:cNvSpPr>
            <a:spLocks noGrp="1"/>
          </p:cNvSpPr>
          <p:nvPr>
            <p:ph type="body" idx="1" hasCustomPrompt="1"/>
          </p:nvPr>
        </p:nvSpPr>
        <p:spPr>
          <a:xfrm>
            <a:off x="1242963" y="2134478"/>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10">
            <a:extLst>
              <a:ext uri="{FF2B5EF4-FFF2-40B4-BE49-F238E27FC236}">
                <a16:creationId xmlns:a16="http://schemas.microsoft.com/office/drawing/2014/main" id="{4F525C49-1EC6-C953-952A-9C0B673F9254}"/>
              </a:ext>
            </a:extLst>
          </p:cNvPr>
          <p:cNvSpPr>
            <a:spLocks noGrp="1"/>
          </p:cNvSpPr>
          <p:nvPr>
            <p:ph type="body" sz="quarter" idx="13"/>
          </p:nvPr>
        </p:nvSpPr>
        <p:spPr>
          <a:xfrm>
            <a:off x="1242963" y="3036087"/>
            <a:ext cx="4256020" cy="1090951"/>
          </a:xfrm>
        </p:spPr>
        <p:txBody>
          <a:bodyPr lIns="0" tIns="0" rIns="0" bIns="0">
            <a:normAutofit/>
          </a:bodyPr>
          <a:lstStyle>
            <a:lvl1pPr marL="0" indent="0">
              <a:lnSpc>
                <a:spcPct val="120000"/>
              </a:lnSpc>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0" name="Text Placeholder 2">
            <a:extLst>
              <a:ext uri="{FF2B5EF4-FFF2-40B4-BE49-F238E27FC236}">
                <a16:creationId xmlns:a16="http://schemas.microsoft.com/office/drawing/2014/main" id="{24D0FE35-68B7-F8D6-CFD1-FA9AE7517FC4}"/>
              </a:ext>
            </a:extLst>
          </p:cNvPr>
          <p:cNvSpPr>
            <a:spLocks noGrp="1"/>
          </p:cNvSpPr>
          <p:nvPr>
            <p:ph type="body" idx="14" hasCustomPrompt="1"/>
          </p:nvPr>
        </p:nvSpPr>
        <p:spPr>
          <a:xfrm>
            <a:off x="6814263" y="2151448"/>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Text Placeholder 10">
            <a:extLst>
              <a:ext uri="{FF2B5EF4-FFF2-40B4-BE49-F238E27FC236}">
                <a16:creationId xmlns:a16="http://schemas.microsoft.com/office/drawing/2014/main" id="{F2752734-4009-4317-3AF6-6A2D2B0A0F76}"/>
              </a:ext>
            </a:extLst>
          </p:cNvPr>
          <p:cNvSpPr>
            <a:spLocks noGrp="1"/>
          </p:cNvSpPr>
          <p:nvPr>
            <p:ph type="body" sz="quarter" idx="15"/>
          </p:nvPr>
        </p:nvSpPr>
        <p:spPr>
          <a:xfrm>
            <a:off x="6814263" y="3053057"/>
            <a:ext cx="4256020" cy="1090951"/>
          </a:xfrm>
        </p:spPr>
        <p:txBody>
          <a:bodyPr lIns="0" tIns="0" rIns="0" bIns="0">
            <a:normAutofit/>
          </a:bodyPr>
          <a:lstStyle>
            <a:lvl1pPr marL="0" indent="0">
              <a:lnSpc>
                <a:spcPct val="120000"/>
              </a:lnSpc>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2" name="Text Placeholder 2">
            <a:extLst>
              <a:ext uri="{FF2B5EF4-FFF2-40B4-BE49-F238E27FC236}">
                <a16:creationId xmlns:a16="http://schemas.microsoft.com/office/drawing/2014/main" id="{90EE8E11-D9DD-B95E-ECD4-34947EE437F6}"/>
              </a:ext>
            </a:extLst>
          </p:cNvPr>
          <p:cNvSpPr>
            <a:spLocks noGrp="1"/>
          </p:cNvSpPr>
          <p:nvPr>
            <p:ph type="body" idx="16" hasCustomPrompt="1"/>
          </p:nvPr>
        </p:nvSpPr>
        <p:spPr>
          <a:xfrm>
            <a:off x="1242963" y="4244427"/>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3" name="Text Placeholder 10">
            <a:extLst>
              <a:ext uri="{FF2B5EF4-FFF2-40B4-BE49-F238E27FC236}">
                <a16:creationId xmlns:a16="http://schemas.microsoft.com/office/drawing/2014/main" id="{96DD13A8-A9ED-518F-C15C-F89B3B857A8F}"/>
              </a:ext>
            </a:extLst>
          </p:cNvPr>
          <p:cNvSpPr>
            <a:spLocks noGrp="1"/>
          </p:cNvSpPr>
          <p:nvPr>
            <p:ph type="body" sz="quarter" idx="17"/>
          </p:nvPr>
        </p:nvSpPr>
        <p:spPr>
          <a:xfrm>
            <a:off x="1242963" y="5121047"/>
            <a:ext cx="4256020" cy="1090951"/>
          </a:xfrm>
        </p:spPr>
        <p:txBody>
          <a:bodyPr lIns="0" tIns="0" rIns="0" bIns="0">
            <a:normAutofit/>
          </a:bodyPr>
          <a:lstStyle>
            <a:lvl1pPr marL="0" indent="0">
              <a:lnSpc>
                <a:spcPct val="120000"/>
              </a:lnSpc>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34" name="Text Placeholder 2">
            <a:extLst>
              <a:ext uri="{FF2B5EF4-FFF2-40B4-BE49-F238E27FC236}">
                <a16:creationId xmlns:a16="http://schemas.microsoft.com/office/drawing/2014/main" id="{2ACCAAF8-2578-CDD3-CBDF-950709767701}"/>
              </a:ext>
            </a:extLst>
          </p:cNvPr>
          <p:cNvSpPr>
            <a:spLocks noGrp="1"/>
          </p:cNvSpPr>
          <p:nvPr>
            <p:ph type="body" idx="18" hasCustomPrompt="1"/>
          </p:nvPr>
        </p:nvSpPr>
        <p:spPr>
          <a:xfrm>
            <a:off x="6814263" y="4244427"/>
            <a:ext cx="4256019" cy="830527"/>
          </a:xfrm>
        </p:spPr>
        <p:txBody>
          <a:bodyPr lIns="0" tIns="0" rIns="0" bIns="0" anchor="b">
            <a:normAutofit/>
          </a:bodyPr>
          <a:lstStyle>
            <a:lvl1pPr marL="0" indent="0">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Text Placeholder 10">
            <a:extLst>
              <a:ext uri="{FF2B5EF4-FFF2-40B4-BE49-F238E27FC236}">
                <a16:creationId xmlns:a16="http://schemas.microsoft.com/office/drawing/2014/main" id="{AE07E49F-49EA-D6C8-1A6C-BCB77F0FEA8C}"/>
              </a:ext>
            </a:extLst>
          </p:cNvPr>
          <p:cNvSpPr>
            <a:spLocks noGrp="1"/>
          </p:cNvSpPr>
          <p:nvPr>
            <p:ph type="body" sz="quarter" idx="19"/>
          </p:nvPr>
        </p:nvSpPr>
        <p:spPr>
          <a:xfrm>
            <a:off x="6814263" y="5121047"/>
            <a:ext cx="4256020" cy="1090951"/>
          </a:xfrm>
        </p:spPr>
        <p:txBody>
          <a:bodyPr lIns="0" tIns="0" rIns="0" bIns="0">
            <a:normAutofit/>
          </a:bodyPr>
          <a:lstStyle>
            <a:lvl1pPr marL="0" indent="0">
              <a:lnSpc>
                <a:spcPct val="120000"/>
              </a:lnSpc>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14" name="Rectangle 13">
            <a:extLst>
              <a:ext uri="{FF2B5EF4-FFF2-40B4-BE49-F238E27FC236}">
                <a16:creationId xmlns:a16="http://schemas.microsoft.com/office/drawing/2014/main" id="{426C3116-5FC4-6D3C-9771-11C3CF2639D3}"/>
              </a:ext>
              <a:ext uri="{C183D7F6-B498-43B3-948B-1728B52AA6E4}">
                <adec:decorative xmlns:adec="http://schemas.microsoft.com/office/drawing/2017/decorative" val="1"/>
              </a:ext>
            </a:extLst>
          </p:cNvPr>
          <p:cNvSpPr/>
          <p:nvPr userDrawn="1"/>
        </p:nvSpPr>
        <p:spPr>
          <a:xfrm>
            <a:off x="975142" y="2727039"/>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5" name="Rectangle 14">
            <a:extLst>
              <a:ext uri="{FF2B5EF4-FFF2-40B4-BE49-F238E27FC236}">
                <a16:creationId xmlns:a16="http://schemas.microsoft.com/office/drawing/2014/main" id="{DAE2B9F7-9DDE-CBEC-A4E9-73708DD5A5AE}"/>
              </a:ext>
              <a:ext uri="{C183D7F6-B498-43B3-948B-1728B52AA6E4}">
                <adec:decorative xmlns:adec="http://schemas.microsoft.com/office/drawing/2017/decorative" val="1"/>
              </a:ext>
            </a:extLst>
          </p:cNvPr>
          <p:cNvSpPr/>
          <p:nvPr userDrawn="1"/>
        </p:nvSpPr>
        <p:spPr>
          <a:xfrm>
            <a:off x="975142" y="4833758"/>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17" name="Rectangle 16">
            <a:extLst>
              <a:ext uri="{FF2B5EF4-FFF2-40B4-BE49-F238E27FC236}">
                <a16:creationId xmlns:a16="http://schemas.microsoft.com/office/drawing/2014/main" id="{A182B66F-2669-735B-E964-201CA9FBA030}"/>
              </a:ext>
              <a:ext uri="{C183D7F6-B498-43B3-948B-1728B52AA6E4}">
                <adec:decorative xmlns:adec="http://schemas.microsoft.com/office/drawing/2017/decorative" val="1"/>
              </a:ext>
            </a:extLst>
          </p:cNvPr>
          <p:cNvSpPr/>
          <p:nvPr userDrawn="1"/>
        </p:nvSpPr>
        <p:spPr>
          <a:xfrm>
            <a:off x="6536502" y="4833758"/>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9" name="Rectangle 28">
            <a:extLst>
              <a:ext uri="{FF2B5EF4-FFF2-40B4-BE49-F238E27FC236}">
                <a16:creationId xmlns:a16="http://schemas.microsoft.com/office/drawing/2014/main" id="{9E16373B-443E-532C-AC6E-284D76B5207B}"/>
              </a:ext>
              <a:ext uri="{C183D7F6-B498-43B3-948B-1728B52AA6E4}">
                <adec:decorative xmlns:adec="http://schemas.microsoft.com/office/drawing/2017/decorative" val="1"/>
              </a:ext>
            </a:extLst>
          </p:cNvPr>
          <p:cNvSpPr/>
          <p:nvPr userDrawn="1"/>
        </p:nvSpPr>
        <p:spPr>
          <a:xfrm>
            <a:off x="6536502" y="2727039"/>
            <a:ext cx="152400" cy="1524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US"/>
          </a:p>
        </p:txBody>
      </p:sp>
      <p:sp>
        <p:nvSpPr>
          <p:cNvPr id="21" name="Freeform 3">
            <a:extLst>
              <a:ext uri="{FF2B5EF4-FFF2-40B4-BE49-F238E27FC236}">
                <a16:creationId xmlns:a16="http://schemas.microsoft.com/office/drawing/2014/main" id="{8549BBA4-6413-3A72-0C74-141F22DBC083}"/>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02CCE8CB-4E12-C7A1-4E32-F87520F70D6C}"/>
              </a:ext>
              <a:ext uri="{C183D7F6-B498-43B3-948B-1728B52AA6E4}">
                <adec:decorative xmlns:adec="http://schemas.microsoft.com/office/drawing/2017/decorative" val="1"/>
              </a:ext>
            </a:extLst>
          </p:cNvPr>
          <p:cNvSpPr/>
          <p:nvPr userDrawn="1"/>
        </p:nvSpPr>
        <p:spPr>
          <a:xfrm rot="10800000" flipH="1" flipV="1">
            <a:off x="11335168"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3">
            <a:extLst>
              <a:ext uri="{FF2B5EF4-FFF2-40B4-BE49-F238E27FC236}">
                <a16:creationId xmlns:a16="http://schemas.microsoft.com/office/drawing/2014/main" id="{9A92CC1E-5AE9-0373-F587-CECEA0BE6A3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BD1FD142-EE87-E880-16AF-7C0BAA5A139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8350231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4-item Lists 5">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ED6CC9D-1E5C-D330-5CD9-485C58B3DA68}"/>
              </a:ext>
              <a:ext uri="{C183D7F6-B498-43B3-948B-1728B52AA6E4}">
                <adec:decorative xmlns:adec="http://schemas.microsoft.com/office/drawing/2017/decorative" val="1"/>
              </a:ext>
            </a:extLst>
          </p:cNvPr>
          <p:cNvSpPr/>
          <p:nvPr userDrawn="1"/>
        </p:nvSpPr>
        <p:spPr>
          <a:xfrm>
            <a:off x="5241175" y="3004398"/>
            <a:ext cx="784800" cy="784800"/>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3" name="Rectangle 22">
            <a:extLst>
              <a:ext uri="{FF2B5EF4-FFF2-40B4-BE49-F238E27FC236}">
                <a16:creationId xmlns:a16="http://schemas.microsoft.com/office/drawing/2014/main" id="{9474759C-61C1-FED5-2A8C-C5D3CD76478F}"/>
              </a:ext>
              <a:ext uri="{C183D7F6-B498-43B3-948B-1728B52AA6E4}">
                <adec:decorative xmlns:adec="http://schemas.microsoft.com/office/drawing/2017/decorative" val="1"/>
              </a:ext>
            </a:extLst>
          </p:cNvPr>
          <p:cNvSpPr/>
          <p:nvPr userDrawn="1"/>
        </p:nvSpPr>
        <p:spPr>
          <a:xfrm>
            <a:off x="6207671" y="3002349"/>
            <a:ext cx="784800" cy="7848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4" name="Rectangle 23">
            <a:extLst>
              <a:ext uri="{FF2B5EF4-FFF2-40B4-BE49-F238E27FC236}">
                <a16:creationId xmlns:a16="http://schemas.microsoft.com/office/drawing/2014/main" id="{974431B5-DD99-71D2-6D14-EBE9A5B4E190}"/>
              </a:ext>
              <a:ext uri="{C183D7F6-B498-43B3-948B-1728B52AA6E4}">
                <adec:decorative xmlns:adec="http://schemas.microsoft.com/office/drawing/2017/decorative" val="1"/>
              </a:ext>
            </a:extLst>
          </p:cNvPr>
          <p:cNvSpPr/>
          <p:nvPr userDrawn="1"/>
        </p:nvSpPr>
        <p:spPr>
          <a:xfrm>
            <a:off x="5244263" y="3950290"/>
            <a:ext cx="784800" cy="7848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8" name="Rectangle 27">
            <a:extLst>
              <a:ext uri="{FF2B5EF4-FFF2-40B4-BE49-F238E27FC236}">
                <a16:creationId xmlns:a16="http://schemas.microsoft.com/office/drawing/2014/main" id="{384C6EF5-D5F7-A6AA-6C1D-F9BF9E689563}"/>
              </a:ext>
              <a:ext uri="{C183D7F6-B498-43B3-948B-1728B52AA6E4}">
                <adec:decorative xmlns:adec="http://schemas.microsoft.com/office/drawing/2017/decorative" val="1"/>
              </a:ext>
            </a:extLst>
          </p:cNvPr>
          <p:cNvSpPr/>
          <p:nvPr userDrawn="1"/>
        </p:nvSpPr>
        <p:spPr>
          <a:xfrm>
            <a:off x="6205472" y="3950290"/>
            <a:ext cx="784800" cy="784800"/>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564171"/>
            <a:ext cx="10504000" cy="1230762"/>
          </a:xfrm>
          <a:prstGeom prst="rect">
            <a:avLst/>
          </a:prstGeom>
        </p:spPr>
        <p:txBody>
          <a:bodyPr lIns="0" tIns="0" rIns="0" bIns="0">
            <a:normAutofit/>
          </a:bodyPr>
          <a:lstStyle>
            <a:lvl1pPr algn="ctr">
              <a:defRPr sz="3600">
                <a:solidFill>
                  <a:schemeClr val="accent1">
                    <a:lumMod val="75000"/>
                  </a:schemeClr>
                </a:solidFill>
              </a:defRPr>
            </a:lvl1pPr>
          </a:lstStyle>
          <a:p>
            <a:r>
              <a:rPr lang="en-US"/>
              <a:t>Click to edit Master title style</a:t>
            </a:r>
          </a:p>
        </p:txBody>
      </p:sp>
      <p:sp>
        <p:nvSpPr>
          <p:cNvPr id="4" name="Text Placeholder 3">
            <a:extLst>
              <a:ext uri="{FF2B5EF4-FFF2-40B4-BE49-F238E27FC236}">
                <a16:creationId xmlns:a16="http://schemas.microsoft.com/office/drawing/2014/main" id="{C2116035-603A-F70F-118F-FC83CACBFEB8}"/>
              </a:ext>
            </a:extLst>
          </p:cNvPr>
          <p:cNvSpPr>
            <a:spLocks noGrp="1"/>
          </p:cNvSpPr>
          <p:nvPr>
            <p:ph type="body" sz="quarter" idx="20" hasCustomPrompt="1"/>
          </p:nvPr>
        </p:nvSpPr>
        <p:spPr>
          <a:xfrm>
            <a:off x="5261307" y="3016592"/>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01</a:t>
            </a:r>
          </a:p>
        </p:txBody>
      </p:sp>
      <p:sp>
        <p:nvSpPr>
          <p:cNvPr id="18" name="Text Placeholder 2">
            <a:extLst>
              <a:ext uri="{FF2B5EF4-FFF2-40B4-BE49-F238E27FC236}">
                <a16:creationId xmlns:a16="http://schemas.microsoft.com/office/drawing/2014/main" id="{A7373297-846C-B4F3-2B4F-7AB97FC873FB}"/>
              </a:ext>
            </a:extLst>
          </p:cNvPr>
          <p:cNvSpPr>
            <a:spLocks noGrp="1"/>
          </p:cNvSpPr>
          <p:nvPr>
            <p:ph type="body" idx="1" hasCustomPrompt="1"/>
          </p:nvPr>
        </p:nvSpPr>
        <p:spPr>
          <a:xfrm>
            <a:off x="628437" y="2147363"/>
            <a:ext cx="4256019" cy="830527"/>
          </a:xfrm>
        </p:spPr>
        <p:txBody>
          <a:bodyPr lIns="0" tIns="0" rIns="0" bIns="0" anchor="b">
            <a:normAutofit/>
          </a:bodyPr>
          <a:lstStyle>
            <a:lvl1pPr marL="0" indent="0" algn="r">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10">
            <a:extLst>
              <a:ext uri="{FF2B5EF4-FFF2-40B4-BE49-F238E27FC236}">
                <a16:creationId xmlns:a16="http://schemas.microsoft.com/office/drawing/2014/main" id="{4F525C49-1EC6-C953-952A-9C0B673F9254}"/>
              </a:ext>
            </a:extLst>
          </p:cNvPr>
          <p:cNvSpPr>
            <a:spLocks noGrp="1"/>
          </p:cNvSpPr>
          <p:nvPr>
            <p:ph type="body" sz="quarter" idx="13"/>
          </p:nvPr>
        </p:nvSpPr>
        <p:spPr>
          <a:xfrm>
            <a:off x="628438" y="3048973"/>
            <a:ext cx="4256020" cy="713282"/>
          </a:xfrm>
        </p:spPr>
        <p:txBody>
          <a:bodyPr lIns="0" tIns="0" rIns="0" bIns="0">
            <a:normAutofit/>
          </a:bodyPr>
          <a:lstStyle>
            <a:lvl1pPr marL="0" indent="0" algn="r">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5" name="Text Placeholder 3">
            <a:extLst>
              <a:ext uri="{FF2B5EF4-FFF2-40B4-BE49-F238E27FC236}">
                <a16:creationId xmlns:a16="http://schemas.microsoft.com/office/drawing/2014/main" id="{8C16475F-7D04-6978-B09C-8CBA2E87553E}"/>
              </a:ext>
            </a:extLst>
          </p:cNvPr>
          <p:cNvSpPr>
            <a:spLocks noGrp="1"/>
          </p:cNvSpPr>
          <p:nvPr>
            <p:ph type="body" sz="quarter" idx="21" hasCustomPrompt="1"/>
          </p:nvPr>
        </p:nvSpPr>
        <p:spPr>
          <a:xfrm>
            <a:off x="6227803" y="3014543"/>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02</a:t>
            </a:r>
          </a:p>
        </p:txBody>
      </p:sp>
      <p:sp>
        <p:nvSpPr>
          <p:cNvPr id="42" name="Text Placeholder 2">
            <a:extLst>
              <a:ext uri="{FF2B5EF4-FFF2-40B4-BE49-F238E27FC236}">
                <a16:creationId xmlns:a16="http://schemas.microsoft.com/office/drawing/2014/main" id="{FD5AC1D6-4159-2429-73E9-F8E5DA71D561}"/>
              </a:ext>
            </a:extLst>
          </p:cNvPr>
          <p:cNvSpPr>
            <a:spLocks noGrp="1"/>
          </p:cNvSpPr>
          <p:nvPr>
            <p:ph type="body" idx="16" hasCustomPrompt="1"/>
          </p:nvPr>
        </p:nvSpPr>
        <p:spPr>
          <a:xfrm>
            <a:off x="7307544" y="2151213"/>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3" name="Text Placeholder 10">
            <a:extLst>
              <a:ext uri="{FF2B5EF4-FFF2-40B4-BE49-F238E27FC236}">
                <a16:creationId xmlns:a16="http://schemas.microsoft.com/office/drawing/2014/main" id="{ADED373C-D520-D9F6-9244-C1F73ADC2501}"/>
              </a:ext>
            </a:extLst>
          </p:cNvPr>
          <p:cNvSpPr>
            <a:spLocks noGrp="1"/>
          </p:cNvSpPr>
          <p:nvPr>
            <p:ph type="body" sz="quarter" idx="17"/>
          </p:nvPr>
        </p:nvSpPr>
        <p:spPr>
          <a:xfrm>
            <a:off x="7307545" y="3052823"/>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7" name="Text Placeholder 3">
            <a:extLst>
              <a:ext uri="{FF2B5EF4-FFF2-40B4-BE49-F238E27FC236}">
                <a16:creationId xmlns:a16="http://schemas.microsoft.com/office/drawing/2014/main" id="{A5673F17-6226-04BC-206C-F63523AE4DDF}"/>
              </a:ext>
            </a:extLst>
          </p:cNvPr>
          <p:cNvSpPr>
            <a:spLocks noGrp="1"/>
          </p:cNvSpPr>
          <p:nvPr>
            <p:ph type="body" sz="quarter" idx="22" hasCustomPrompt="1"/>
          </p:nvPr>
        </p:nvSpPr>
        <p:spPr>
          <a:xfrm>
            <a:off x="5261307" y="3962484"/>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03</a:t>
            </a:r>
          </a:p>
        </p:txBody>
      </p:sp>
      <p:sp>
        <p:nvSpPr>
          <p:cNvPr id="40" name="Text Placeholder 2">
            <a:extLst>
              <a:ext uri="{FF2B5EF4-FFF2-40B4-BE49-F238E27FC236}">
                <a16:creationId xmlns:a16="http://schemas.microsoft.com/office/drawing/2014/main" id="{F42C4EE3-A8A6-1B37-DA6B-13956FE630D9}"/>
              </a:ext>
            </a:extLst>
          </p:cNvPr>
          <p:cNvSpPr>
            <a:spLocks noGrp="1"/>
          </p:cNvSpPr>
          <p:nvPr>
            <p:ph type="body" idx="14" hasCustomPrompt="1"/>
          </p:nvPr>
        </p:nvSpPr>
        <p:spPr>
          <a:xfrm>
            <a:off x="639382" y="3889446"/>
            <a:ext cx="4256019" cy="830527"/>
          </a:xfrm>
        </p:spPr>
        <p:txBody>
          <a:bodyPr lIns="0" tIns="0" rIns="0" bIns="0" anchor="b">
            <a:normAutofit/>
          </a:bodyPr>
          <a:lstStyle>
            <a:lvl1pPr marL="0" indent="0" algn="r">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Text Placeholder 10">
            <a:extLst>
              <a:ext uri="{FF2B5EF4-FFF2-40B4-BE49-F238E27FC236}">
                <a16:creationId xmlns:a16="http://schemas.microsoft.com/office/drawing/2014/main" id="{B6576A4B-AB76-1DDB-B0B7-C9C24D5F54DA}"/>
              </a:ext>
            </a:extLst>
          </p:cNvPr>
          <p:cNvSpPr>
            <a:spLocks noGrp="1"/>
          </p:cNvSpPr>
          <p:nvPr>
            <p:ph type="body" sz="quarter" idx="15"/>
          </p:nvPr>
        </p:nvSpPr>
        <p:spPr>
          <a:xfrm>
            <a:off x="639383" y="4791056"/>
            <a:ext cx="4256020" cy="713282"/>
          </a:xfrm>
        </p:spPr>
        <p:txBody>
          <a:bodyPr lIns="0" tIns="0" rIns="0" bIns="0">
            <a:normAutofit/>
          </a:bodyPr>
          <a:lstStyle>
            <a:lvl1pPr marL="0" indent="0" algn="r">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8" name="Text Placeholder 3">
            <a:extLst>
              <a:ext uri="{FF2B5EF4-FFF2-40B4-BE49-F238E27FC236}">
                <a16:creationId xmlns:a16="http://schemas.microsoft.com/office/drawing/2014/main" id="{C0D5317D-991E-1344-1A36-B0F596969831}"/>
              </a:ext>
            </a:extLst>
          </p:cNvPr>
          <p:cNvSpPr>
            <a:spLocks noGrp="1"/>
          </p:cNvSpPr>
          <p:nvPr>
            <p:ph type="body" sz="quarter" idx="23" hasCustomPrompt="1"/>
          </p:nvPr>
        </p:nvSpPr>
        <p:spPr>
          <a:xfrm>
            <a:off x="6227803" y="3962484"/>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04</a:t>
            </a:r>
          </a:p>
        </p:txBody>
      </p:sp>
      <p:sp>
        <p:nvSpPr>
          <p:cNvPr id="44" name="Text Placeholder 2">
            <a:extLst>
              <a:ext uri="{FF2B5EF4-FFF2-40B4-BE49-F238E27FC236}">
                <a16:creationId xmlns:a16="http://schemas.microsoft.com/office/drawing/2014/main" id="{4DF615FF-E36B-2394-D68D-256FA30A47F4}"/>
              </a:ext>
            </a:extLst>
          </p:cNvPr>
          <p:cNvSpPr>
            <a:spLocks noGrp="1"/>
          </p:cNvSpPr>
          <p:nvPr>
            <p:ph type="body" idx="18" hasCustomPrompt="1"/>
          </p:nvPr>
        </p:nvSpPr>
        <p:spPr>
          <a:xfrm>
            <a:off x="7318489" y="3893296"/>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5" name="Text Placeholder 10">
            <a:extLst>
              <a:ext uri="{FF2B5EF4-FFF2-40B4-BE49-F238E27FC236}">
                <a16:creationId xmlns:a16="http://schemas.microsoft.com/office/drawing/2014/main" id="{CC95B08F-877F-131A-AF95-391849EF2594}"/>
              </a:ext>
            </a:extLst>
          </p:cNvPr>
          <p:cNvSpPr>
            <a:spLocks noGrp="1"/>
          </p:cNvSpPr>
          <p:nvPr>
            <p:ph type="body" sz="quarter" idx="19"/>
          </p:nvPr>
        </p:nvSpPr>
        <p:spPr>
          <a:xfrm>
            <a:off x="7318490" y="4794906"/>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1" name="Freeform 3">
            <a:extLst>
              <a:ext uri="{FF2B5EF4-FFF2-40B4-BE49-F238E27FC236}">
                <a16:creationId xmlns:a16="http://schemas.microsoft.com/office/drawing/2014/main" id="{8549BBA4-6413-3A72-0C74-141F22DBC083}"/>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02CCE8CB-4E12-C7A1-4E32-F87520F70D6C}"/>
              </a:ext>
              <a:ext uri="{C183D7F6-B498-43B3-948B-1728B52AA6E4}">
                <adec:decorative xmlns:adec="http://schemas.microsoft.com/office/drawing/2017/decorative" val="1"/>
              </a:ext>
            </a:extLst>
          </p:cNvPr>
          <p:cNvSpPr/>
          <p:nvPr userDrawn="1"/>
        </p:nvSpPr>
        <p:spPr>
          <a:xfrm rot="10800000" flipH="1" flipV="1">
            <a:off x="11335168"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3">
            <a:extLst>
              <a:ext uri="{FF2B5EF4-FFF2-40B4-BE49-F238E27FC236}">
                <a16:creationId xmlns:a16="http://schemas.microsoft.com/office/drawing/2014/main" id="{9A92CC1E-5AE9-0373-F587-CECEA0BE6A3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BD1FD142-EE87-E880-16AF-7C0BAA5A139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53498619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4-item Lists 4">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E337B0EB-F14C-5109-A398-76A971A01EA7}"/>
              </a:ext>
              <a:ext uri="{C183D7F6-B498-43B3-948B-1728B52AA6E4}">
                <adec:decorative xmlns:adec="http://schemas.microsoft.com/office/drawing/2017/decorative" val="1"/>
              </a:ext>
            </a:extLst>
          </p:cNvPr>
          <p:cNvSpPr/>
          <p:nvPr userDrawn="1"/>
        </p:nvSpPr>
        <p:spPr>
          <a:xfrm>
            <a:off x="5702934" y="2377981"/>
            <a:ext cx="786131" cy="786131"/>
          </a:xfrm>
          <a:prstGeom prst="rect">
            <a:avLst/>
          </a:prstGeom>
          <a:solidFill>
            <a:schemeClr val="accent1">
              <a:lumMod val="50000"/>
            </a:schemeClr>
          </a:solidFill>
          <a:ln>
            <a:solidFill>
              <a:schemeClr val="accent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15" name="Rectangle 14">
            <a:extLst>
              <a:ext uri="{FF2B5EF4-FFF2-40B4-BE49-F238E27FC236}">
                <a16:creationId xmlns:a16="http://schemas.microsoft.com/office/drawing/2014/main" id="{067C7831-094F-DC73-ABE4-58346EBE09D0}"/>
              </a:ext>
              <a:ext uri="{C183D7F6-B498-43B3-948B-1728B52AA6E4}">
                <adec:decorative xmlns:adec="http://schemas.microsoft.com/office/drawing/2017/decorative" val="1"/>
              </a:ext>
            </a:extLst>
          </p:cNvPr>
          <p:cNvSpPr/>
          <p:nvPr userDrawn="1"/>
        </p:nvSpPr>
        <p:spPr>
          <a:xfrm>
            <a:off x="5702934" y="3330122"/>
            <a:ext cx="786131" cy="786131"/>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17" name="Rectangle 16">
            <a:extLst>
              <a:ext uri="{FF2B5EF4-FFF2-40B4-BE49-F238E27FC236}">
                <a16:creationId xmlns:a16="http://schemas.microsoft.com/office/drawing/2014/main" id="{6E7DA70C-C404-995E-82CC-B1CAF5DEA180}"/>
              </a:ext>
              <a:ext uri="{C183D7F6-B498-43B3-948B-1728B52AA6E4}">
                <adec:decorative xmlns:adec="http://schemas.microsoft.com/office/drawing/2017/decorative" val="1"/>
              </a:ext>
            </a:extLst>
          </p:cNvPr>
          <p:cNvSpPr/>
          <p:nvPr userDrawn="1"/>
        </p:nvSpPr>
        <p:spPr>
          <a:xfrm>
            <a:off x="5702934" y="4276331"/>
            <a:ext cx="786131" cy="786131"/>
          </a:xfrm>
          <a:prstGeom prst="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9" name="Rectangle 28">
            <a:extLst>
              <a:ext uri="{FF2B5EF4-FFF2-40B4-BE49-F238E27FC236}">
                <a16:creationId xmlns:a16="http://schemas.microsoft.com/office/drawing/2014/main" id="{4CAE0CA1-4B4A-1F9F-D817-EE739175240E}"/>
              </a:ext>
              <a:ext uri="{C183D7F6-B498-43B3-948B-1728B52AA6E4}">
                <adec:decorative xmlns:adec="http://schemas.microsoft.com/office/drawing/2017/decorative" val="1"/>
              </a:ext>
            </a:extLst>
          </p:cNvPr>
          <p:cNvSpPr/>
          <p:nvPr userDrawn="1"/>
        </p:nvSpPr>
        <p:spPr>
          <a:xfrm>
            <a:off x="5702934" y="5221472"/>
            <a:ext cx="786131" cy="786131"/>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72000" rIns="0" bIns="0" rtlCol="0" anchor="ctr"/>
          <a:lstStyle/>
          <a:p>
            <a:pPr algn="ctr"/>
            <a:endParaRPr lang="en-US">
              <a:latin typeface="+mj-lt"/>
            </a:endParaRPr>
          </a:p>
        </p:txBody>
      </p:sp>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844000" y="564171"/>
            <a:ext cx="10504000" cy="1230762"/>
          </a:xfrm>
          <a:prstGeom prst="rect">
            <a:avLst/>
          </a:prstGeom>
        </p:spPr>
        <p:txBody>
          <a:bodyPr lIns="0" tIns="0" rIns="0" bIns="0">
            <a:normAutofit/>
          </a:bodyPr>
          <a:lstStyle>
            <a:lvl1pPr algn="ctr">
              <a:defRPr sz="3600">
                <a:solidFill>
                  <a:schemeClr val="accent1">
                    <a:lumMod val="75000"/>
                  </a:schemeClr>
                </a:solidFill>
              </a:defRPr>
            </a:lvl1pPr>
          </a:lstStyle>
          <a:p>
            <a:r>
              <a:rPr lang="en-US"/>
              <a:t>Click to edit Master title style</a:t>
            </a:r>
          </a:p>
        </p:txBody>
      </p:sp>
      <p:sp>
        <p:nvSpPr>
          <p:cNvPr id="3" name="Text Placeholder 3">
            <a:extLst>
              <a:ext uri="{FF2B5EF4-FFF2-40B4-BE49-F238E27FC236}">
                <a16:creationId xmlns:a16="http://schemas.microsoft.com/office/drawing/2014/main" id="{9EB8CDDE-7062-F7C7-533A-0DA1D6C01507}"/>
              </a:ext>
            </a:extLst>
          </p:cNvPr>
          <p:cNvSpPr>
            <a:spLocks noGrp="1"/>
          </p:cNvSpPr>
          <p:nvPr>
            <p:ph type="body" sz="quarter" idx="20" hasCustomPrompt="1"/>
          </p:nvPr>
        </p:nvSpPr>
        <p:spPr>
          <a:xfrm>
            <a:off x="5723731" y="2390840"/>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01</a:t>
            </a:r>
          </a:p>
        </p:txBody>
      </p:sp>
      <p:sp>
        <p:nvSpPr>
          <p:cNvPr id="34" name="Text Placeholder 2">
            <a:extLst>
              <a:ext uri="{FF2B5EF4-FFF2-40B4-BE49-F238E27FC236}">
                <a16:creationId xmlns:a16="http://schemas.microsoft.com/office/drawing/2014/main" id="{6CC87BA9-040D-417A-7068-4C09FF10C129}"/>
              </a:ext>
            </a:extLst>
          </p:cNvPr>
          <p:cNvSpPr>
            <a:spLocks noGrp="1"/>
          </p:cNvSpPr>
          <p:nvPr>
            <p:ph type="body" idx="1" hasCustomPrompt="1"/>
          </p:nvPr>
        </p:nvSpPr>
        <p:spPr>
          <a:xfrm>
            <a:off x="1132496" y="1813307"/>
            <a:ext cx="4256019" cy="830527"/>
          </a:xfrm>
        </p:spPr>
        <p:txBody>
          <a:bodyPr lIns="0" tIns="0" rIns="0" bIns="0" anchor="b">
            <a:normAutofit/>
          </a:bodyPr>
          <a:lstStyle>
            <a:lvl1pPr marL="0" indent="0" algn="r">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5" name="Text Placeholder 10">
            <a:extLst>
              <a:ext uri="{FF2B5EF4-FFF2-40B4-BE49-F238E27FC236}">
                <a16:creationId xmlns:a16="http://schemas.microsoft.com/office/drawing/2014/main" id="{9518C1D8-FCEA-D90E-8BD0-37CE0ABCB829}"/>
              </a:ext>
            </a:extLst>
          </p:cNvPr>
          <p:cNvSpPr>
            <a:spLocks noGrp="1"/>
          </p:cNvSpPr>
          <p:nvPr>
            <p:ph type="body" sz="quarter" idx="13"/>
          </p:nvPr>
        </p:nvSpPr>
        <p:spPr>
          <a:xfrm>
            <a:off x="1132497" y="2714917"/>
            <a:ext cx="4256020" cy="713282"/>
          </a:xfrm>
        </p:spPr>
        <p:txBody>
          <a:bodyPr lIns="0" tIns="0" rIns="0" bIns="0">
            <a:normAutofit/>
          </a:bodyPr>
          <a:lstStyle>
            <a:lvl1pPr marL="0" indent="0" algn="r">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4" name="Text Placeholder 3">
            <a:extLst>
              <a:ext uri="{FF2B5EF4-FFF2-40B4-BE49-F238E27FC236}">
                <a16:creationId xmlns:a16="http://schemas.microsoft.com/office/drawing/2014/main" id="{B201CD6A-D944-23B5-CFA7-F82D8CBBC082}"/>
              </a:ext>
            </a:extLst>
          </p:cNvPr>
          <p:cNvSpPr>
            <a:spLocks noGrp="1"/>
          </p:cNvSpPr>
          <p:nvPr>
            <p:ph type="body" sz="quarter" idx="21" hasCustomPrompt="1"/>
          </p:nvPr>
        </p:nvSpPr>
        <p:spPr>
          <a:xfrm>
            <a:off x="5723731" y="3342981"/>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02</a:t>
            </a:r>
          </a:p>
        </p:txBody>
      </p:sp>
      <p:sp>
        <p:nvSpPr>
          <p:cNvPr id="48" name="Text Placeholder 2">
            <a:extLst>
              <a:ext uri="{FF2B5EF4-FFF2-40B4-BE49-F238E27FC236}">
                <a16:creationId xmlns:a16="http://schemas.microsoft.com/office/drawing/2014/main" id="{AF26A924-72D6-0586-A600-24324D505F25}"/>
              </a:ext>
            </a:extLst>
          </p:cNvPr>
          <p:cNvSpPr>
            <a:spLocks noGrp="1"/>
          </p:cNvSpPr>
          <p:nvPr>
            <p:ph type="body" idx="16" hasCustomPrompt="1"/>
          </p:nvPr>
        </p:nvSpPr>
        <p:spPr>
          <a:xfrm>
            <a:off x="6803482" y="2732050"/>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9" name="Text Placeholder 10">
            <a:extLst>
              <a:ext uri="{FF2B5EF4-FFF2-40B4-BE49-F238E27FC236}">
                <a16:creationId xmlns:a16="http://schemas.microsoft.com/office/drawing/2014/main" id="{3D40CBC9-BDEF-8DC3-976F-5B19A8811134}"/>
              </a:ext>
            </a:extLst>
          </p:cNvPr>
          <p:cNvSpPr>
            <a:spLocks noGrp="1"/>
          </p:cNvSpPr>
          <p:nvPr>
            <p:ph type="body" sz="quarter" idx="17"/>
          </p:nvPr>
        </p:nvSpPr>
        <p:spPr>
          <a:xfrm>
            <a:off x="6803483" y="3633660"/>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5" name="Text Placeholder 3">
            <a:extLst>
              <a:ext uri="{FF2B5EF4-FFF2-40B4-BE49-F238E27FC236}">
                <a16:creationId xmlns:a16="http://schemas.microsoft.com/office/drawing/2014/main" id="{AB41CC40-8BC9-AE2E-16F6-78BAB06C116F}"/>
              </a:ext>
            </a:extLst>
          </p:cNvPr>
          <p:cNvSpPr>
            <a:spLocks noGrp="1"/>
          </p:cNvSpPr>
          <p:nvPr>
            <p:ph type="body" sz="quarter" idx="22" hasCustomPrompt="1"/>
          </p:nvPr>
        </p:nvSpPr>
        <p:spPr>
          <a:xfrm>
            <a:off x="5723731" y="4289190"/>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03</a:t>
            </a:r>
          </a:p>
        </p:txBody>
      </p:sp>
      <p:sp>
        <p:nvSpPr>
          <p:cNvPr id="46" name="Text Placeholder 2">
            <a:extLst>
              <a:ext uri="{FF2B5EF4-FFF2-40B4-BE49-F238E27FC236}">
                <a16:creationId xmlns:a16="http://schemas.microsoft.com/office/drawing/2014/main" id="{0823E073-A7AB-E504-F4B0-2F50B06AF254}"/>
              </a:ext>
            </a:extLst>
          </p:cNvPr>
          <p:cNvSpPr>
            <a:spLocks noGrp="1"/>
          </p:cNvSpPr>
          <p:nvPr>
            <p:ph type="body" idx="14" hasCustomPrompt="1"/>
          </p:nvPr>
        </p:nvSpPr>
        <p:spPr>
          <a:xfrm>
            <a:off x="1132494" y="3693652"/>
            <a:ext cx="4256019" cy="830527"/>
          </a:xfrm>
        </p:spPr>
        <p:txBody>
          <a:bodyPr lIns="0" tIns="0" rIns="0" bIns="0" anchor="b">
            <a:normAutofit/>
          </a:bodyPr>
          <a:lstStyle>
            <a:lvl1pPr marL="0" indent="0" algn="r">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10">
            <a:extLst>
              <a:ext uri="{FF2B5EF4-FFF2-40B4-BE49-F238E27FC236}">
                <a16:creationId xmlns:a16="http://schemas.microsoft.com/office/drawing/2014/main" id="{0B062D47-A566-F3EE-0166-49A05CB85151}"/>
              </a:ext>
            </a:extLst>
          </p:cNvPr>
          <p:cNvSpPr>
            <a:spLocks noGrp="1"/>
          </p:cNvSpPr>
          <p:nvPr>
            <p:ph type="body" sz="quarter" idx="24"/>
          </p:nvPr>
        </p:nvSpPr>
        <p:spPr>
          <a:xfrm>
            <a:off x="1132494" y="4591538"/>
            <a:ext cx="4256020" cy="713282"/>
          </a:xfrm>
        </p:spPr>
        <p:txBody>
          <a:bodyPr lIns="0" tIns="0" rIns="0" bIns="0">
            <a:normAutofit/>
          </a:bodyPr>
          <a:lstStyle>
            <a:lvl1pPr marL="0" indent="0" algn="r">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7" name="Text Placeholder 3">
            <a:extLst>
              <a:ext uri="{FF2B5EF4-FFF2-40B4-BE49-F238E27FC236}">
                <a16:creationId xmlns:a16="http://schemas.microsoft.com/office/drawing/2014/main" id="{47E5E086-4986-52F6-53FB-2CC51E3DF18B}"/>
              </a:ext>
            </a:extLst>
          </p:cNvPr>
          <p:cNvSpPr>
            <a:spLocks noGrp="1"/>
          </p:cNvSpPr>
          <p:nvPr>
            <p:ph type="body" sz="quarter" idx="23" hasCustomPrompt="1"/>
          </p:nvPr>
        </p:nvSpPr>
        <p:spPr>
          <a:xfrm>
            <a:off x="5723731" y="5234331"/>
            <a:ext cx="744537" cy="760412"/>
          </a:xfrm>
        </p:spPr>
        <p:txBody>
          <a:bodyPr anchor="ctr">
            <a:noAutofit/>
          </a:bodyPr>
          <a:lstStyle>
            <a:lvl1pPr marL="0" indent="0" algn="ctr">
              <a:buNone/>
              <a:defRPr sz="1800">
                <a:solidFill>
                  <a:schemeClr val="bg1"/>
                </a:solidFill>
                <a:latin typeface="+mj-lt"/>
              </a:defRPr>
            </a:lvl1pPr>
            <a:lvl2pPr>
              <a:defRPr sz="1400"/>
            </a:lvl2pPr>
            <a:lvl3pPr>
              <a:defRPr sz="1400"/>
            </a:lvl3pPr>
            <a:lvl4pPr>
              <a:defRPr sz="1400"/>
            </a:lvl4pPr>
            <a:lvl5pPr>
              <a:defRPr sz="1400"/>
            </a:lvl5pPr>
          </a:lstStyle>
          <a:p>
            <a:pPr lvl="0"/>
            <a:r>
              <a:rPr lang="en-US"/>
              <a:t>04</a:t>
            </a:r>
          </a:p>
        </p:txBody>
      </p:sp>
      <p:sp>
        <p:nvSpPr>
          <p:cNvPr id="51" name="Text Placeholder 2">
            <a:extLst>
              <a:ext uri="{FF2B5EF4-FFF2-40B4-BE49-F238E27FC236}">
                <a16:creationId xmlns:a16="http://schemas.microsoft.com/office/drawing/2014/main" id="{79148521-054A-FDD8-BB08-0FCA3A47DB19}"/>
              </a:ext>
            </a:extLst>
          </p:cNvPr>
          <p:cNvSpPr>
            <a:spLocks noGrp="1"/>
          </p:cNvSpPr>
          <p:nvPr>
            <p:ph type="body" idx="18" hasCustomPrompt="1"/>
          </p:nvPr>
        </p:nvSpPr>
        <p:spPr>
          <a:xfrm>
            <a:off x="6803482" y="4651530"/>
            <a:ext cx="4256019" cy="830527"/>
          </a:xfrm>
        </p:spPr>
        <p:txBody>
          <a:bodyPr lIns="0" tIns="0" rIns="0" bIns="0" anchor="b">
            <a:normAutofit/>
          </a:bodyPr>
          <a:lstStyle>
            <a:lvl1pPr marL="0" indent="0" algn="l">
              <a:lnSpc>
                <a:spcPct val="90000"/>
              </a:lnSpc>
              <a:buNone/>
              <a:defRPr sz="1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2" name="Text Placeholder 10">
            <a:extLst>
              <a:ext uri="{FF2B5EF4-FFF2-40B4-BE49-F238E27FC236}">
                <a16:creationId xmlns:a16="http://schemas.microsoft.com/office/drawing/2014/main" id="{081477D1-4074-4385-6007-BCDA998F1B10}"/>
              </a:ext>
            </a:extLst>
          </p:cNvPr>
          <p:cNvSpPr>
            <a:spLocks noGrp="1"/>
          </p:cNvSpPr>
          <p:nvPr>
            <p:ph type="body" sz="quarter" idx="19"/>
          </p:nvPr>
        </p:nvSpPr>
        <p:spPr>
          <a:xfrm>
            <a:off x="6803483" y="5553140"/>
            <a:ext cx="4256020" cy="713282"/>
          </a:xfrm>
        </p:spPr>
        <p:txBody>
          <a:bodyPr lIns="0" tIns="0" rIns="0" bIns="0">
            <a:normAutofit/>
          </a:bodyPr>
          <a:lstStyle>
            <a:lvl1pPr marL="0" indent="0" algn="l">
              <a:buFontTx/>
              <a:buNone/>
              <a:defRPr sz="1400"/>
            </a:lvl1pPr>
            <a:lvl2pPr marL="457200" indent="0">
              <a:buNone/>
              <a:defRPr sz="1400"/>
            </a:lvl2pPr>
            <a:lvl3pPr>
              <a:defRPr sz="1400"/>
            </a:lvl3pPr>
            <a:lvl4pPr>
              <a:defRPr sz="1400"/>
            </a:lvl4pPr>
            <a:lvl5pPr>
              <a:defRPr sz="1400"/>
            </a:lvl5pPr>
          </a:lstStyle>
          <a:p>
            <a:pPr lvl="0"/>
            <a:r>
              <a:rPr lang="en-US"/>
              <a:t>Click to edit Master text styles</a:t>
            </a:r>
          </a:p>
        </p:txBody>
      </p:sp>
      <p:sp>
        <p:nvSpPr>
          <p:cNvPr id="6" name="Date Placeholder 5">
            <a:extLst>
              <a:ext uri="{FF2B5EF4-FFF2-40B4-BE49-F238E27FC236}">
                <a16:creationId xmlns:a16="http://schemas.microsoft.com/office/drawing/2014/main" id="{82413880-8BA3-40F7-E4EB-B5736AD7E568}"/>
              </a:ext>
            </a:extLst>
          </p:cNvPr>
          <p:cNvSpPr>
            <a:spLocks noGrp="1"/>
          </p:cNvSpPr>
          <p:nvPr>
            <p:ph type="dt" sz="half" idx="10"/>
          </p:nvPr>
        </p:nvSpPr>
        <p:spPr/>
        <p:txBody>
          <a:bodyPr/>
          <a:lstStyle>
            <a:lvl1pPr>
              <a:defRPr>
                <a:solidFill>
                  <a:schemeClr val="tx1"/>
                </a:solidFill>
              </a:defRPr>
            </a:lvl1pPr>
          </a:lstStyle>
          <a:p>
            <a:r>
              <a:rPr lang="en-US" altLang="zh-CN"/>
              <a:t>03/12/2025</a:t>
            </a:r>
          </a:p>
        </p:txBody>
      </p:sp>
      <p:sp>
        <p:nvSpPr>
          <p:cNvPr id="9" name="Footer Placeholder 8">
            <a:extLst>
              <a:ext uri="{FF2B5EF4-FFF2-40B4-BE49-F238E27FC236}">
                <a16:creationId xmlns:a16="http://schemas.microsoft.com/office/drawing/2014/main" id="{80353A12-9C8A-289C-8282-2A997ECA0AA3}"/>
              </a:ext>
            </a:extLst>
          </p:cNvPr>
          <p:cNvSpPr>
            <a:spLocks noGrp="1"/>
          </p:cNvSpPr>
          <p:nvPr>
            <p:ph type="ftr" sz="quarter" idx="11"/>
          </p:nvPr>
        </p:nvSpPr>
        <p:spPr/>
        <p:txBody>
          <a:bodyPr/>
          <a:lstStyle>
            <a:lvl1pPr>
              <a:defRPr>
                <a:solidFill>
                  <a:schemeClr val="tx1"/>
                </a:solidFill>
              </a:defRPr>
            </a:lvl1pPr>
          </a:lstStyle>
          <a:p>
            <a:r>
              <a:rPr lang="en-US" altLang="zh-CN"/>
              <a:t>Sample Footer Text</a:t>
            </a:r>
          </a:p>
        </p:txBody>
      </p:sp>
      <p:sp>
        <p:nvSpPr>
          <p:cNvPr id="10" name="Slide Number Placeholder 9">
            <a:extLst>
              <a:ext uri="{FF2B5EF4-FFF2-40B4-BE49-F238E27FC236}">
                <a16:creationId xmlns:a16="http://schemas.microsoft.com/office/drawing/2014/main" id="{9B99161F-6303-389E-228B-53674B1953AB}"/>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21" name="Freeform 3">
            <a:extLst>
              <a:ext uri="{FF2B5EF4-FFF2-40B4-BE49-F238E27FC236}">
                <a16:creationId xmlns:a16="http://schemas.microsoft.com/office/drawing/2014/main" id="{8549BBA4-6413-3A72-0C74-141F22DBC083}"/>
              </a:ext>
              <a:ext uri="{C183D7F6-B498-43B3-948B-1728B52AA6E4}">
                <adec:decorative xmlns:adec="http://schemas.microsoft.com/office/drawing/2017/decorative" val="1"/>
              </a:ext>
            </a:extLst>
          </p:cNvPr>
          <p:cNvSpPr/>
          <p:nvPr userDrawn="1"/>
        </p:nvSpPr>
        <p:spPr>
          <a:xfrm rot="10800000" flipH="1" flipV="1">
            <a:off x="11762287"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2" name="Freeform 16">
            <a:extLst>
              <a:ext uri="{FF2B5EF4-FFF2-40B4-BE49-F238E27FC236}">
                <a16:creationId xmlns:a16="http://schemas.microsoft.com/office/drawing/2014/main" id="{02CCE8CB-4E12-C7A1-4E32-F87520F70D6C}"/>
              </a:ext>
              <a:ext uri="{C183D7F6-B498-43B3-948B-1728B52AA6E4}">
                <adec:decorative xmlns:adec="http://schemas.microsoft.com/office/drawing/2017/decorative" val="1"/>
              </a:ext>
            </a:extLst>
          </p:cNvPr>
          <p:cNvSpPr/>
          <p:nvPr userDrawn="1"/>
        </p:nvSpPr>
        <p:spPr>
          <a:xfrm rot="10800000" flipH="1" flipV="1">
            <a:off x="11335168"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6" name="Freeform 3">
            <a:extLst>
              <a:ext uri="{FF2B5EF4-FFF2-40B4-BE49-F238E27FC236}">
                <a16:creationId xmlns:a16="http://schemas.microsoft.com/office/drawing/2014/main" id="{9A92CC1E-5AE9-0373-F587-CECEA0BE6A30}"/>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7" name="Freeform 16">
            <a:extLst>
              <a:ext uri="{FF2B5EF4-FFF2-40B4-BE49-F238E27FC236}">
                <a16:creationId xmlns:a16="http://schemas.microsoft.com/office/drawing/2014/main" id="{BD1FD142-EE87-E880-16AF-7C0BAA5A139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3704670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DB9A771-3360-4848-8058-9B276218ED3B}"/>
              </a:ext>
            </a:extLst>
          </p:cNvPr>
          <p:cNvSpPr>
            <a:spLocks noGrp="1"/>
          </p:cNvSpPr>
          <p:nvPr>
            <p:ph type="dt" sz="half" idx="10"/>
          </p:nvPr>
        </p:nvSpPr>
        <p:spPr/>
        <p:txBody>
          <a:bodyPr/>
          <a:lstStyle/>
          <a:p>
            <a:r>
              <a:rPr lang="en-US" altLang="zh-CN"/>
              <a:t>03/12/2025</a:t>
            </a:r>
          </a:p>
        </p:txBody>
      </p:sp>
      <p:sp>
        <p:nvSpPr>
          <p:cNvPr id="6" name="Footer Placeholder 5">
            <a:extLst>
              <a:ext uri="{FF2B5EF4-FFF2-40B4-BE49-F238E27FC236}">
                <a16:creationId xmlns:a16="http://schemas.microsoft.com/office/drawing/2014/main" id="{B7BC0542-750D-FC8A-65A4-8612385F71CA}"/>
              </a:ext>
            </a:extLst>
          </p:cNvPr>
          <p:cNvSpPr>
            <a:spLocks noGrp="1"/>
          </p:cNvSpPr>
          <p:nvPr>
            <p:ph type="ftr" sz="quarter" idx="11"/>
          </p:nvPr>
        </p:nvSpPr>
        <p:spPr/>
        <p:txBody>
          <a:bodyPr/>
          <a:lstStyle/>
          <a:p>
            <a:r>
              <a:rPr lang="en-US" altLang="zh-CN"/>
              <a:t>Sample Footer Text</a:t>
            </a:r>
          </a:p>
        </p:txBody>
      </p:sp>
      <p:sp>
        <p:nvSpPr>
          <p:cNvPr id="7" name="Slide Number Placeholder 6">
            <a:extLst>
              <a:ext uri="{FF2B5EF4-FFF2-40B4-BE49-F238E27FC236}">
                <a16:creationId xmlns:a16="http://schemas.microsoft.com/office/drawing/2014/main" id="{9997B329-1D46-AA3A-055D-010B0A72A112}"/>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Tree>
    <p:extLst>
      <p:ext uri="{BB962C8B-B14F-4D97-AF65-F5344CB8AC3E}">
        <p14:creationId xmlns:p14="http://schemas.microsoft.com/office/powerpoint/2010/main" val="339485311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844000" y="831919"/>
            <a:ext cx="3595634" cy="1757505"/>
          </a:xfrm>
          <a:prstGeom prst="rect">
            <a:avLst/>
          </a:prstGeom>
        </p:spPr>
        <p:txBody>
          <a:bodyPr lIns="0" tIns="0" rIns="0" bIns="0" anchor="t">
            <a:norm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844000" y="2724912"/>
            <a:ext cx="3595634" cy="3301168"/>
          </a:xfrm>
        </p:spPr>
        <p:txBody>
          <a:bodyPr lIns="0" tIns="0" rIns="0" bIns="0"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Content Placeholder 6">
            <a:extLst>
              <a:ext uri="{FF2B5EF4-FFF2-40B4-BE49-F238E27FC236}">
                <a16:creationId xmlns:a16="http://schemas.microsoft.com/office/drawing/2014/main" id="{D4FD12B5-C08B-43C2-5F7C-4A28BC1E9DB4}"/>
              </a:ext>
            </a:extLst>
          </p:cNvPr>
          <p:cNvSpPr>
            <a:spLocks noGrp="1"/>
          </p:cNvSpPr>
          <p:nvPr>
            <p:ph sz="quarter" idx="18"/>
          </p:nvPr>
        </p:nvSpPr>
        <p:spPr>
          <a:xfrm>
            <a:off x="4610100" y="831919"/>
            <a:ext cx="6672962" cy="5194161"/>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Date Placeholder 18">
            <a:extLst>
              <a:ext uri="{FF2B5EF4-FFF2-40B4-BE49-F238E27FC236}">
                <a16:creationId xmlns:a16="http://schemas.microsoft.com/office/drawing/2014/main" id="{BB5203DB-DA17-33CF-A295-FF44A678EA4E}"/>
              </a:ext>
            </a:extLst>
          </p:cNvPr>
          <p:cNvSpPr>
            <a:spLocks noGrp="1"/>
          </p:cNvSpPr>
          <p:nvPr>
            <p:ph type="dt" sz="half" idx="10"/>
          </p:nvPr>
        </p:nvSpPr>
        <p:spPr/>
        <p:txBody>
          <a:bodyPr/>
          <a:lstStyle/>
          <a:p>
            <a:r>
              <a:rPr lang="en-US" altLang="zh-CN"/>
              <a:t>03/12/2025</a:t>
            </a:r>
          </a:p>
        </p:txBody>
      </p:sp>
      <p:sp>
        <p:nvSpPr>
          <p:cNvPr id="20" name="Footer Placeholder 19">
            <a:extLst>
              <a:ext uri="{FF2B5EF4-FFF2-40B4-BE49-F238E27FC236}">
                <a16:creationId xmlns:a16="http://schemas.microsoft.com/office/drawing/2014/main" id="{974E1595-A81A-1E52-AAE8-D2DBC7A027C2}"/>
              </a:ext>
            </a:extLst>
          </p:cNvPr>
          <p:cNvSpPr>
            <a:spLocks noGrp="1"/>
          </p:cNvSpPr>
          <p:nvPr>
            <p:ph type="ftr" sz="quarter" idx="11"/>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72E19276-C47C-E9F4-D239-56927281C561}"/>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6" name="Freeform 3">
            <a:extLst>
              <a:ext uri="{FF2B5EF4-FFF2-40B4-BE49-F238E27FC236}">
                <a16:creationId xmlns:a16="http://schemas.microsoft.com/office/drawing/2014/main" id="{0EB1EA01-7484-3B83-FC1C-4E2EF8B34920}"/>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323DC105-DFF8-5F1B-F380-BF0A67266947}"/>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62DAC594-AD47-415E-86E0-31A1DD15E855}"/>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306EBC57-7C1A-9AEC-B52A-63C69BA6514F}"/>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282897571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844000" y="831919"/>
            <a:ext cx="3595634" cy="2212313"/>
          </a:xfrm>
          <a:prstGeom prst="rect">
            <a:avLst/>
          </a:prstGeom>
        </p:spPr>
        <p:txBody>
          <a:bodyPr lIns="0" tIns="0" rIns="0" bIns="0" anchor="t">
            <a:norm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849024" y="3260034"/>
            <a:ext cx="3585586" cy="2766045"/>
          </a:xfrm>
        </p:spPr>
        <p:txBody>
          <a:bodyPr lIns="0" tIns="0" rIns="0" bIns="0"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9571C769-CEC8-962A-01E6-15B0E056791E}"/>
              </a:ext>
              <a:ext uri="{C183D7F6-B498-43B3-948B-1728B52AA6E4}">
                <adec:decorative xmlns:adec="http://schemas.microsoft.com/office/drawing/2017/decorative" val="0"/>
              </a:ext>
            </a:extLst>
          </p:cNvPr>
          <p:cNvSpPr>
            <a:spLocks noGrp="1"/>
          </p:cNvSpPr>
          <p:nvPr>
            <p:ph type="pic" idx="1"/>
          </p:nvPr>
        </p:nvSpPr>
        <p:spPr>
          <a:xfrm>
            <a:off x="5063319" y="831919"/>
            <a:ext cx="6284681" cy="5194161"/>
          </a:xfrm>
        </p:spPr>
        <p:txBody>
          <a:bodyPr lIns="0" tIns="0" rIns="0" bIns="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9" name="Date Placeholder 18">
            <a:extLst>
              <a:ext uri="{FF2B5EF4-FFF2-40B4-BE49-F238E27FC236}">
                <a16:creationId xmlns:a16="http://schemas.microsoft.com/office/drawing/2014/main" id="{5E64A7F7-28BB-5654-376A-7A7D528A8875}"/>
              </a:ext>
            </a:extLst>
          </p:cNvPr>
          <p:cNvSpPr>
            <a:spLocks noGrp="1"/>
          </p:cNvSpPr>
          <p:nvPr>
            <p:ph type="dt" sz="half" idx="10"/>
          </p:nvPr>
        </p:nvSpPr>
        <p:spPr/>
        <p:txBody>
          <a:bodyPr/>
          <a:lstStyle/>
          <a:p>
            <a:r>
              <a:rPr lang="en-US" altLang="zh-CN"/>
              <a:t>03/12/2025</a:t>
            </a:r>
          </a:p>
        </p:txBody>
      </p:sp>
      <p:sp>
        <p:nvSpPr>
          <p:cNvPr id="20" name="Footer Placeholder 19">
            <a:extLst>
              <a:ext uri="{FF2B5EF4-FFF2-40B4-BE49-F238E27FC236}">
                <a16:creationId xmlns:a16="http://schemas.microsoft.com/office/drawing/2014/main" id="{20437C5B-B26C-24D8-A8DA-B6DB447F668E}"/>
              </a:ext>
            </a:extLst>
          </p:cNvPr>
          <p:cNvSpPr>
            <a:spLocks noGrp="1"/>
          </p:cNvSpPr>
          <p:nvPr>
            <p:ph type="ftr" sz="quarter" idx="11"/>
          </p:nvPr>
        </p:nvSpPr>
        <p:spPr/>
        <p:txBody>
          <a:bodyPr/>
          <a:lstStyle/>
          <a:p>
            <a:r>
              <a:rPr lang="en-US" altLang="zh-CN"/>
              <a:t>Sample Footer Text</a:t>
            </a:r>
          </a:p>
        </p:txBody>
      </p:sp>
      <p:sp>
        <p:nvSpPr>
          <p:cNvPr id="21" name="Slide Number Placeholder 20">
            <a:extLst>
              <a:ext uri="{FF2B5EF4-FFF2-40B4-BE49-F238E27FC236}">
                <a16:creationId xmlns:a16="http://schemas.microsoft.com/office/drawing/2014/main" id="{7FCE7284-F893-7EA9-F6A5-BF2268D7B273}"/>
              </a:ext>
            </a:extLst>
          </p:cNvPr>
          <p:cNvSpPr>
            <a:spLocks noGrp="1"/>
          </p:cNvSpPr>
          <p:nvPr>
            <p:ph type="sldNum" sz="half" idx="12"/>
          </p:nvPr>
        </p:nvSpPr>
        <p:spPr/>
        <p:txBody>
          <a:bodyPr/>
          <a:lstStyle/>
          <a:p>
            <a:fld id="{53642C38-124F-4CC4-99D8-72838B5B5271}" type="slidenum">
              <a:rPr lang="en-US" altLang="zh-CN" smtClean="0"/>
              <a:pPr/>
              <a:t>‹#›</a:t>
            </a:fld>
            <a:endParaRPr lang="en-US" altLang="zh-CN"/>
          </a:p>
        </p:txBody>
      </p:sp>
      <p:sp>
        <p:nvSpPr>
          <p:cNvPr id="6" name="Freeform 3">
            <a:extLst>
              <a:ext uri="{FF2B5EF4-FFF2-40B4-BE49-F238E27FC236}">
                <a16:creationId xmlns:a16="http://schemas.microsoft.com/office/drawing/2014/main" id="{6ED5BD17-2EF7-5E4E-DBF9-911CFE3CE0EA}"/>
              </a:ext>
              <a:ext uri="{C183D7F6-B498-43B3-948B-1728B52AA6E4}">
                <adec:decorative xmlns:adec="http://schemas.microsoft.com/office/drawing/2017/decorative" val="1"/>
              </a:ext>
            </a:extLst>
          </p:cNvPr>
          <p:cNvSpPr/>
          <p:nvPr userDrawn="1"/>
        </p:nvSpPr>
        <p:spPr>
          <a:xfrm rot="10800000" flipH="1" flipV="1">
            <a:off x="11762288" y="643199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16">
            <a:extLst>
              <a:ext uri="{FF2B5EF4-FFF2-40B4-BE49-F238E27FC236}">
                <a16:creationId xmlns:a16="http://schemas.microsoft.com/office/drawing/2014/main" id="{22634C39-C549-08B5-2FE0-966AF95D6EE6}"/>
              </a:ext>
              <a:ext uri="{C183D7F6-B498-43B3-948B-1728B52AA6E4}">
                <adec:decorative xmlns:adec="http://schemas.microsoft.com/office/drawing/2017/decorative" val="1"/>
              </a:ext>
            </a:extLst>
          </p:cNvPr>
          <p:cNvSpPr/>
          <p:nvPr userDrawn="1"/>
        </p:nvSpPr>
        <p:spPr>
          <a:xfrm rot="10800000" flipH="1" flipV="1">
            <a:off x="11335170" y="6003283"/>
            <a:ext cx="427764" cy="42871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22" name="Freeform 3">
            <a:extLst>
              <a:ext uri="{FF2B5EF4-FFF2-40B4-BE49-F238E27FC236}">
                <a16:creationId xmlns:a16="http://schemas.microsoft.com/office/drawing/2014/main" id="{AAEA0BD0-7286-BB32-CA93-F0152E676A37}"/>
              </a:ext>
              <a:ext uri="{C183D7F6-B498-43B3-948B-1728B52AA6E4}">
                <adec:decorative xmlns:adec="http://schemas.microsoft.com/office/drawing/2017/decorative" val="1"/>
              </a:ext>
            </a:extLst>
          </p:cNvPr>
          <p:cNvSpPr/>
          <p:nvPr userDrawn="1"/>
        </p:nvSpPr>
        <p:spPr>
          <a:xfrm rot="10800000">
            <a:off x="-3"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23" name="Freeform 16">
            <a:extLst>
              <a:ext uri="{FF2B5EF4-FFF2-40B4-BE49-F238E27FC236}">
                <a16:creationId xmlns:a16="http://schemas.microsoft.com/office/drawing/2014/main" id="{E82CA0F8-B7A8-D555-863E-E2FD09DF46B1}"/>
              </a:ext>
              <a:ext uri="{C183D7F6-B498-43B3-948B-1728B52AA6E4}">
                <adec:decorative xmlns:adec="http://schemas.microsoft.com/office/drawing/2017/decorative" val="1"/>
              </a:ext>
            </a:extLst>
          </p:cNvPr>
          <p:cNvSpPr/>
          <p:nvPr userDrawn="1"/>
        </p:nvSpPr>
        <p:spPr>
          <a:xfrm rot="10800000">
            <a:off x="429059"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421753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60400" y="1354136"/>
            <a:ext cx="6045200" cy="3116263"/>
          </a:xfrm>
          <a:prstGeom prst="rect">
            <a:avLst/>
          </a:prstGeom>
        </p:spPr>
        <p:txBody>
          <a:bodyPr lIns="0" tIns="0" rIns="0" bIns="0" anchor="b">
            <a:normAutofit/>
          </a:bodyPr>
          <a:lstStyle>
            <a:lvl1pPr algn="l">
              <a:defRPr sz="5200">
                <a:solidFill>
                  <a:schemeClr val="accent1">
                    <a:lumMod val="75000"/>
                  </a:schemeClr>
                </a:solidFill>
              </a:defRPr>
            </a:lvl1pPr>
          </a:lstStyle>
          <a:p>
            <a:r>
              <a:rPr lang="en-US"/>
              <a:t>Click to edit Master title style</a:t>
            </a:r>
          </a:p>
        </p:txBody>
      </p:sp>
      <p:sp>
        <p:nvSpPr>
          <p:cNvPr id="11" name="Subtitle 2">
            <a:extLst>
              <a:ext uri="{FF2B5EF4-FFF2-40B4-BE49-F238E27FC236}">
                <a16:creationId xmlns:a16="http://schemas.microsoft.com/office/drawing/2014/main" id="{158EC3A8-5CCE-85FA-B884-EEEE2151CC47}"/>
              </a:ext>
            </a:extLst>
          </p:cNvPr>
          <p:cNvSpPr>
            <a:spLocks noGrp="1"/>
          </p:cNvSpPr>
          <p:nvPr>
            <p:ph type="subTitle" idx="1"/>
          </p:nvPr>
        </p:nvSpPr>
        <p:spPr>
          <a:xfrm>
            <a:off x="660399" y="4540249"/>
            <a:ext cx="6042025" cy="1363927"/>
          </a:xfrm>
        </p:spPr>
        <p:txBody>
          <a:bodyPr lIns="0" tIns="0" rIns="0" bIns="0"/>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Text Placeholder 5">
            <a:extLst>
              <a:ext uri="{FF2B5EF4-FFF2-40B4-BE49-F238E27FC236}">
                <a16:creationId xmlns:a16="http://schemas.microsoft.com/office/drawing/2014/main" id="{A1D62EC8-93A3-40EF-101F-50FBD2D5AD32}"/>
              </a:ext>
            </a:extLst>
          </p:cNvPr>
          <p:cNvSpPr>
            <a:spLocks noGrp="1"/>
          </p:cNvSpPr>
          <p:nvPr>
            <p:ph type="body" sz="quarter" idx="26" hasCustomPrompt="1"/>
          </p:nvPr>
        </p:nvSpPr>
        <p:spPr>
          <a:xfrm>
            <a:off x="660400" y="6016625"/>
            <a:ext cx="2127250" cy="266700"/>
          </a:xfrm>
        </p:spPr>
        <p:txBody>
          <a:bodyPr lIns="0" tIns="0" rIns="0" bIns="0">
            <a:noAutofit/>
          </a:bodyPr>
          <a:lstStyle>
            <a:lvl1pPr marL="0" indent="0" algn="l">
              <a:buFontTx/>
              <a:buNone/>
              <a:defRPr sz="1600"/>
            </a:lvl1pPr>
            <a:lvl2pPr>
              <a:defRPr sz="1600"/>
            </a:lvl2pPr>
            <a:lvl3pPr>
              <a:defRPr sz="1600"/>
            </a:lvl3pPr>
            <a:lvl4pPr>
              <a:defRPr sz="1600"/>
            </a:lvl4pPr>
            <a:lvl5pPr>
              <a:defRPr sz="1600"/>
            </a:lvl5pPr>
          </a:lstStyle>
          <a:p>
            <a:pPr algn="l">
              <a:lnSpc>
                <a:spcPct val="120000"/>
              </a:lnSpc>
            </a:pPr>
            <a:r>
              <a:rPr lang="en-US" altLang="zh-CN" sz="1600"/>
              <a:t>Presenter Name</a:t>
            </a:r>
          </a:p>
        </p:txBody>
      </p:sp>
      <p:sp>
        <p:nvSpPr>
          <p:cNvPr id="5" name="Picture Placeholder 6" descr="A desk with a calculator, documents, a smartphone, and a pen holder.">
            <a:extLst>
              <a:ext uri="{FF2B5EF4-FFF2-40B4-BE49-F238E27FC236}">
                <a16:creationId xmlns:a16="http://schemas.microsoft.com/office/drawing/2014/main" id="{A4C2926A-B086-77E7-6749-96E15205D1BD}"/>
              </a:ext>
            </a:extLst>
          </p:cNvPr>
          <p:cNvSpPr>
            <a:spLocks noGrp="1"/>
          </p:cNvSpPr>
          <p:nvPr>
            <p:ph type="pic" sz="quarter" idx="27"/>
          </p:nvPr>
        </p:nvSpPr>
        <p:spPr>
          <a:xfrm>
            <a:off x="6800956" y="1509621"/>
            <a:ext cx="4535049" cy="4535049"/>
          </a:xfrm>
          <a:prstGeom prst="rect">
            <a:avLst/>
          </a:prstGeom>
          <a:noFill/>
        </p:spPr>
        <p:txBody>
          <a:bodyPr wrap="square">
            <a:noAutofit/>
          </a:bodyPr>
          <a:lstStyle/>
          <a:p>
            <a:endParaRPr lang="en-US"/>
          </a:p>
        </p:txBody>
      </p:sp>
      <p:sp>
        <p:nvSpPr>
          <p:cNvPr id="7" name="Date Placeholder 6">
            <a:extLst>
              <a:ext uri="{FF2B5EF4-FFF2-40B4-BE49-F238E27FC236}">
                <a16:creationId xmlns:a16="http://schemas.microsoft.com/office/drawing/2014/main" id="{5F20C734-CA33-6E49-8DC7-58412A53CE97}"/>
              </a:ext>
            </a:extLst>
          </p:cNvPr>
          <p:cNvSpPr>
            <a:spLocks noGrp="1"/>
          </p:cNvSpPr>
          <p:nvPr>
            <p:ph type="dt" sz="half" idx="23"/>
          </p:nvPr>
        </p:nvSpPr>
        <p:spPr/>
        <p:txBody>
          <a:bodyPr/>
          <a:lstStyle/>
          <a:p>
            <a:r>
              <a:rPr lang="en-US" altLang="zh-CN"/>
              <a:t>03/12/2025</a:t>
            </a:r>
          </a:p>
        </p:txBody>
      </p:sp>
      <p:sp>
        <p:nvSpPr>
          <p:cNvPr id="8" name="Footer Placeholder 7">
            <a:extLst>
              <a:ext uri="{FF2B5EF4-FFF2-40B4-BE49-F238E27FC236}">
                <a16:creationId xmlns:a16="http://schemas.microsoft.com/office/drawing/2014/main" id="{8ABAF6CF-C42D-7D83-ED28-050993A06F5A}"/>
              </a:ext>
            </a:extLst>
          </p:cNvPr>
          <p:cNvSpPr>
            <a:spLocks noGrp="1"/>
          </p:cNvSpPr>
          <p:nvPr>
            <p:ph type="ftr" sz="quarter" idx="24"/>
          </p:nvPr>
        </p:nvSpPr>
        <p:spPr/>
        <p:txBody>
          <a:bodyPr/>
          <a:lstStyle/>
          <a:p>
            <a:r>
              <a:rPr lang="en-US" altLang="zh-CN"/>
              <a:t>Sample Footer Text</a:t>
            </a:r>
          </a:p>
        </p:txBody>
      </p:sp>
      <p:sp>
        <p:nvSpPr>
          <p:cNvPr id="9" name="Slide Number Placeholder 8">
            <a:extLst>
              <a:ext uri="{FF2B5EF4-FFF2-40B4-BE49-F238E27FC236}">
                <a16:creationId xmlns:a16="http://schemas.microsoft.com/office/drawing/2014/main" id="{25573787-AD5F-AE86-8867-8BABB73AD9C7}"/>
              </a:ext>
            </a:extLst>
          </p:cNvPr>
          <p:cNvSpPr>
            <a:spLocks noGrp="1"/>
          </p:cNvSpPr>
          <p:nvPr>
            <p:ph type="sldNum" sz="half" idx="25"/>
          </p:nvPr>
        </p:nvSpPr>
        <p:spPr/>
        <p:txBody>
          <a:bodyPr/>
          <a:lstStyle/>
          <a:p>
            <a:fld id="{53642C38-124F-4CC4-99D8-72838B5B5271}" type="slidenum">
              <a:rPr lang="en-US" altLang="zh-CN" smtClean="0"/>
              <a:pPr/>
              <a:t>‹#›</a:t>
            </a:fld>
            <a:endParaRPr lang="en-US" altLang="zh-CN"/>
          </a:p>
        </p:txBody>
      </p:sp>
      <p:sp>
        <p:nvSpPr>
          <p:cNvPr id="3" name="Freeform 3">
            <a:extLst>
              <a:ext uri="{FF2B5EF4-FFF2-40B4-BE49-F238E27FC236}">
                <a16:creationId xmlns:a16="http://schemas.microsoft.com/office/drawing/2014/main" id="{70E59924-35CD-287B-17A2-484E741FBB30}"/>
              </a:ext>
              <a:ext uri="{C183D7F6-B498-43B3-948B-1728B52AA6E4}">
                <adec:decorative xmlns:adec="http://schemas.microsoft.com/office/drawing/2017/decorative" val="1"/>
              </a:ext>
            </a:extLst>
          </p:cNvPr>
          <p:cNvSpPr/>
          <p:nvPr userDrawn="1"/>
        </p:nvSpPr>
        <p:spPr>
          <a:xfrm rot="10800000" flipH="1">
            <a:off x="11762291" y="2278804"/>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4" name="Freeform: Shape 3">
            <a:extLst>
              <a:ext uri="{FF2B5EF4-FFF2-40B4-BE49-F238E27FC236}">
                <a16:creationId xmlns:a16="http://schemas.microsoft.com/office/drawing/2014/main" id="{21CB918F-9B11-F269-BA0F-2847E01A7F70}"/>
              </a:ext>
              <a:ext uri="{C183D7F6-B498-43B3-948B-1728B52AA6E4}">
                <adec:decorative xmlns:adec="http://schemas.microsoft.com/office/drawing/2017/decorative" val="1"/>
              </a:ext>
            </a:extLst>
          </p:cNvPr>
          <p:cNvSpPr/>
          <p:nvPr userDrawn="1"/>
        </p:nvSpPr>
        <p:spPr>
          <a:xfrm>
            <a:off x="7847140" y="2719093"/>
            <a:ext cx="3915151" cy="3771393"/>
          </a:xfrm>
          <a:custGeom>
            <a:avLst/>
            <a:gdLst>
              <a:gd name="connsiteX0" fmla="*/ 3915151 w 3915151"/>
              <a:gd name="connsiteY0" fmla="*/ 0 h 3771393"/>
              <a:gd name="connsiteX1" fmla="*/ 3491071 w 3915151"/>
              <a:gd name="connsiteY1" fmla="*/ 0 h 3771393"/>
              <a:gd name="connsiteX2" fmla="*/ 3491071 w 3915151"/>
              <a:gd name="connsiteY2" fmla="*/ 3330059 h 3771393"/>
              <a:gd name="connsiteX3" fmla="*/ 0 w 3915151"/>
              <a:gd name="connsiteY3" fmla="*/ 3330059 h 3771393"/>
              <a:gd name="connsiteX4" fmla="*/ 0 w 3915151"/>
              <a:gd name="connsiteY4" fmla="*/ 3771393 h 3771393"/>
              <a:gd name="connsiteX5" fmla="*/ 3915151 w 3915151"/>
              <a:gd name="connsiteY5" fmla="*/ 3771393 h 3771393"/>
              <a:gd name="connsiteX6" fmla="*/ 3915151 w 3915151"/>
              <a:gd name="connsiteY6" fmla="*/ 0 h 37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5151" h="3771393">
                <a:moveTo>
                  <a:pt x="3915151" y="0"/>
                </a:moveTo>
                <a:lnTo>
                  <a:pt x="3491071" y="0"/>
                </a:lnTo>
                <a:lnTo>
                  <a:pt x="3491071" y="3330059"/>
                </a:lnTo>
                <a:lnTo>
                  <a:pt x="0" y="3330059"/>
                </a:lnTo>
                <a:lnTo>
                  <a:pt x="0" y="3771393"/>
                </a:lnTo>
                <a:lnTo>
                  <a:pt x="3915151" y="3771393"/>
                </a:lnTo>
                <a:lnTo>
                  <a:pt x="3915151" y="0"/>
                </a:lnTo>
                <a:close/>
              </a:path>
            </a:pathLst>
          </a:custGeom>
          <a:solidFill>
            <a:schemeClr val="accent1">
              <a:lumMod val="75000"/>
            </a:schemeClr>
          </a:solidFill>
        </p:spPr>
        <p:txBody>
          <a:bodyPr wrap="square">
            <a:noAutofit/>
          </a:bodyPr>
          <a:lstStyle/>
          <a:p>
            <a:endParaRPr lang="zh-CN" altLang="en-US" sz="800"/>
          </a:p>
        </p:txBody>
      </p:sp>
    </p:spTree>
    <p:extLst>
      <p:ext uri="{BB962C8B-B14F-4D97-AF65-F5344CB8AC3E}">
        <p14:creationId xmlns:p14="http://schemas.microsoft.com/office/powerpoint/2010/main" val="394064217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Conclusion">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7175" y="831919"/>
            <a:ext cx="7342307" cy="1791217"/>
          </a:xfrm>
          <a:prstGeom prst="rect">
            <a:avLst/>
          </a:prstGeom>
        </p:spPr>
        <p:txBody>
          <a:bodyPr lIns="0" tIns="0" rIns="0" bIns="0" anchor="b">
            <a:noAutofit/>
          </a:bodyPr>
          <a:lstStyle>
            <a:lvl1pPr>
              <a:defRPr sz="6000">
                <a:solidFill>
                  <a:schemeClr val="tx1"/>
                </a:solidFill>
              </a:defRPr>
            </a:lvl1pPr>
          </a:lstStyle>
          <a:p>
            <a:r>
              <a:rPr lang="en-US"/>
              <a:t>Click to edit Master title style</a:t>
            </a:r>
          </a:p>
        </p:txBody>
      </p:sp>
      <p:sp>
        <p:nvSpPr>
          <p:cNvPr id="4" name="Content Placeholder 6">
            <a:extLst>
              <a:ext uri="{FF2B5EF4-FFF2-40B4-BE49-F238E27FC236}">
                <a16:creationId xmlns:a16="http://schemas.microsoft.com/office/drawing/2014/main" id="{BD1D85E0-4E77-E90F-B8F2-FDEFE8283751}"/>
              </a:ext>
            </a:extLst>
          </p:cNvPr>
          <p:cNvSpPr>
            <a:spLocks noGrp="1"/>
          </p:cNvSpPr>
          <p:nvPr>
            <p:ph sz="quarter" idx="18"/>
          </p:nvPr>
        </p:nvSpPr>
        <p:spPr>
          <a:xfrm>
            <a:off x="847175" y="2847974"/>
            <a:ext cx="10435887" cy="3281364"/>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F9557D1C-CDC2-0E5D-67EA-B14368C82AC1}"/>
              </a:ext>
            </a:extLst>
          </p:cNvPr>
          <p:cNvSpPr>
            <a:spLocks noGrp="1"/>
          </p:cNvSpPr>
          <p:nvPr>
            <p:ph type="dt" sz="half" idx="14"/>
          </p:nvPr>
        </p:nvSpPr>
        <p:spPr/>
        <p:txBody>
          <a:bodyPr/>
          <a:lstStyle/>
          <a:p>
            <a:r>
              <a:rPr lang="en-US" altLang="zh-CN"/>
              <a:t>03/12/2025</a:t>
            </a:r>
          </a:p>
        </p:txBody>
      </p:sp>
      <p:sp>
        <p:nvSpPr>
          <p:cNvPr id="10" name="Footer Placeholder 9">
            <a:extLst>
              <a:ext uri="{FF2B5EF4-FFF2-40B4-BE49-F238E27FC236}">
                <a16:creationId xmlns:a16="http://schemas.microsoft.com/office/drawing/2014/main" id="{C60D4B17-6359-315B-E9E9-E55BB02E1566}"/>
              </a:ext>
            </a:extLst>
          </p:cNvPr>
          <p:cNvSpPr>
            <a:spLocks noGrp="1"/>
          </p:cNvSpPr>
          <p:nvPr>
            <p:ph type="ftr" sz="quarter" idx="15"/>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71013EED-67B4-03D8-79CD-3FC93A0C4C15}"/>
              </a:ext>
            </a:extLst>
          </p:cNvPr>
          <p:cNvSpPr>
            <a:spLocks noGrp="1"/>
          </p:cNvSpPr>
          <p:nvPr>
            <p:ph type="sldNum" sz="half" idx="16"/>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D98746BD-760E-A84C-738A-E2024BE7BAD2}"/>
              </a:ext>
              <a:ext uri="{C183D7F6-B498-43B3-948B-1728B52AA6E4}">
                <adec:decorative xmlns:adec="http://schemas.microsoft.com/office/drawing/2017/decorative" val="1"/>
              </a:ext>
            </a:extLst>
          </p:cNvPr>
          <p:cNvSpPr/>
          <p:nvPr userDrawn="1"/>
        </p:nvSpPr>
        <p:spPr>
          <a:xfrm rot="10800000" flipH="1">
            <a:off x="11762291" y="-3"/>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tx1"/>
          </a:solidFill>
        </p:spPr>
        <p:txBody>
          <a:bodyPr/>
          <a:lstStyle/>
          <a:p>
            <a:endParaRPr lang="zh-CN" altLang="en-US" sz="800"/>
          </a:p>
        </p:txBody>
      </p:sp>
      <p:sp>
        <p:nvSpPr>
          <p:cNvPr id="6" name="Freeform 16">
            <a:extLst>
              <a:ext uri="{FF2B5EF4-FFF2-40B4-BE49-F238E27FC236}">
                <a16:creationId xmlns:a16="http://schemas.microsoft.com/office/drawing/2014/main" id="{7A92588C-728C-AC98-0CBB-CDC6D0958025}"/>
              </a:ext>
              <a:ext uri="{C183D7F6-B498-43B3-948B-1728B52AA6E4}">
                <adec:decorative xmlns:adec="http://schemas.microsoft.com/office/drawing/2017/decorative" val="1"/>
              </a:ext>
            </a:extLst>
          </p:cNvPr>
          <p:cNvSpPr/>
          <p:nvPr userDrawn="1"/>
        </p:nvSpPr>
        <p:spPr>
          <a:xfrm rot="10800000" flipH="1">
            <a:off x="11335174" y="426001"/>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tx1">
              <a:lumMod val="95000"/>
            </a:schemeClr>
          </a:solidFill>
        </p:spPr>
        <p:txBody>
          <a:bodyPr/>
          <a:lstStyle/>
          <a:p>
            <a:endParaRPr lang="zh-CN" altLang="en-US" sz="800"/>
          </a:p>
        </p:txBody>
      </p:sp>
    </p:spTree>
    <p:extLst>
      <p:ext uri="{BB962C8B-B14F-4D97-AF65-F5344CB8AC3E}">
        <p14:creationId xmlns:p14="http://schemas.microsoft.com/office/powerpoint/2010/main" val="2319525465"/>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57225" y="4251456"/>
            <a:ext cx="10861675" cy="1842020"/>
          </a:xfrm>
          <a:prstGeom prst="rect">
            <a:avLst/>
          </a:prstGeom>
        </p:spPr>
        <p:txBody>
          <a:bodyPr lIns="0" tIns="0" rIns="0" bIns="0" anchor="b">
            <a:noAutofit/>
          </a:bodyPr>
          <a:lstStyle>
            <a:lvl1pPr>
              <a:defRPr sz="6000">
                <a:solidFill>
                  <a:schemeClr val="tx1"/>
                </a:solidFill>
              </a:defRPr>
            </a:lvl1pPr>
          </a:lstStyle>
          <a:p>
            <a:r>
              <a:rPr lang="en-US"/>
              <a:t>Click to edit Master title style</a:t>
            </a:r>
          </a:p>
        </p:txBody>
      </p:sp>
      <p:sp>
        <p:nvSpPr>
          <p:cNvPr id="4" name="Content Placeholder 6">
            <a:extLst>
              <a:ext uri="{FF2B5EF4-FFF2-40B4-BE49-F238E27FC236}">
                <a16:creationId xmlns:a16="http://schemas.microsoft.com/office/drawing/2014/main" id="{319336D0-54B4-2AA8-29AE-C4D3A2D19714}"/>
              </a:ext>
            </a:extLst>
          </p:cNvPr>
          <p:cNvSpPr>
            <a:spLocks noGrp="1"/>
          </p:cNvSpPr>
          <p:nvPr>
            <p:ph sz="quarter" idx="18"/>
          </p:nvPr>
        </p:nvSpPr>
        <p:spPr>
          <a:xfrm>
            <a:off x="7625462" y="1028700"/>
            <a:ext cx="3657600" cy="2400300"/>
          </a:xfrm>
        </p:spPr>
        <p:txBody>
          <a:bodyPr lIns="0" tIns="0" rIns="0" bIns="0">
            <a:noAutofit/>
          </a:bodyPr>
          <a:lstStyle>
            <a:lvl1pPr marL="0" indent="0">
              <a:buNone/>
              <a:defRPr sz="1400">
                <a:solidFill>
                  <a:schemeClr val="tx1"/>
                </a:solidFill>
              </a:defRPr>
            </a:lvl1pPr>
            <a:lvl2pPr marL="228600" indent="0">
              <a:buNone/>
              <a:defRPr sz="1200">
                <a:solidFill>
                  <a:schemeClr val="tx1"/>
                </a:solidFill>
              </a:defRPr>
            </a:lvl2pPr>
            <a:lvl3pPr marL="457200" indent="0">
              <a:buNone/>
              <a:defRPr sz="1100">
                <a:solidFill>
                  <a:schemeClr val="tx1"/>
                </a:solidFill>
              </a:defRPr>
            </a:lvl3pPr>
            <a:lvl4pPr marL="685800" indent="0">
              <a:buNone/>
              <a:defRPr sz="1050">
                <a:solidFill>
                  <a:schemeClr val="tx1"/>
                </a:solidFill>
              </a:defRPr>
            </a:lvl4pPr>
            <a:lvl5pPr marL="914400" indent="0">
              <a:buNone/>
              <a:defRPr sz="10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a:extLst>
              <a:ext uri="{FF2B5EF4-FFF2-40B4-BE49-F238E27FC236}">
                <a16:creationId xmlns:a16="http://schemas.microsoft.com/office/drawing/2014/main" id="{04DCB7DA-9AEE-6FA1-087D-DA71265B9DC9}"/>
              </a:ext>
            </a:extLst>
          </p:cNvPr>
          <p:cNvSpPr>
            <a:spLocks noGrp="1"/>
          </p:cNvSpPr>
          <p:nvPr>
            <p:ph type="dt" sz="half" idx="15"/>
          </p:nvPr>
        </p:nvSpPr>
        <p:spPr/>
        <p:txBody>
          <a:bodyPr/>
          <a:lstStyle/>
          <a:p>
            <a:r>
              <a:rPr lang="en-US" altLang="zh-CN"/>
              <a:t>03/12/2025</a:t>
            </a:r>
          </a:p>
        </p:txBody>
      </p:sp>
      <p:sp>
        <p:nvSpPr>
          <p:cNvPr id="10" name="Footer Placeholder 9">
            <a:extLst>
              <a:ext uri="{FF2B5EF4-FFF2-40B4-BE49-F238E27FC236}">
                <a16:creationId xmlns:a16="http://schemas.microsoft.com/office/drawing/2014/main" id="{8127E333-BC16-126E-3672-5F9DE9B4CF09}"/>
              </a:ext>
            </a:extLst>
          </p:cNvPr>
          <p:cNvSpPr>
            <a:spLocks noGrp="1"/>
          </p:cNvSpPr>
          <p:nvPr>
            <p:ph type="ftr" sz="quarter" idx="16"/>
          </p:nvPr>
        </p:nvSpPr>
        <p:spPr/>
        <p:txBody>
          <a:bodyPr/>
          <a:lstStyle/>
          <a:p>
            <a:r>
              <a:rPr lang="en-US" altLang="zh-CN"/>
              <a:t>Sample Footer Text</a:t>
            </a:r>
          </a:p>
        </p:txBody>
      </p:sp>
      <p:sp>
        <p:nvSpPr>
          <p:cNvPr id="11" name="Slide Number Placeholder 10">
            <a:extLst>
              <a:ext uri="{FF2B5EF4-FFF2-40B4-BE49-F238E27FC236}">
                <a16:creationId xmlns:a16="http://schemas.microsoft.com/office/drawing/2014/main" id="{142A9DAD-A20E-2993-8C88-487838E87FA0}"/>
              </a:ext>
            </a:extLst>
          </p:cNvPr>
          <p:cNvSpPr>
            <a:spLocks noGrp="1"/>
          </p:cNvSpPr>
          <p:nvPr>
            <p:ph type="sldNum" sz="half" idx="17"/>
          </p:nvPr>
        </p:nvSpPr>
        <p:spPr/>
        <p:txBody>
          <a:bodyPr/>
          <a:lstStyle/>
          <a:p>
            <a:fld id="{53642C38-124F-4CC4-99D8-72838B5B5271}" type="slidenum">
              <a:rPr lang="en-US" altLang="zh-CN" smtClean="0"/>
              <a:pPr/>
              <a:t>‹#›</a:t>
            </a:fld>
            <a:endParaRPr lang="en-US" altLang="zh-CN"/>
          </a:p>
        </p:txBody>
      </p:sp>
      <p:sp>
        <p:nvSpPr>
          <p:cNvPr id="5" name="Freeform 3">
            <a:extLst>
              <a:ext uri="{FF2B5EF4-FFF2-40B4-BE49-F238E27FC236}">
                <a16:creationId xmlns:a16="http://schemas.microsoft.com/office/drawing/2014/main" id="{F08EE525-BA35-6816-DAD0-0CA759D8BCC6}"/>
              </a:ext>
              <a:ext uri="{C183D7F6-B498-43B3-948B-1728B52AA6E4}">
                <adec:decorative xmlns:adec="http://schemas.microsoft.com/office/drawing/2017/decorative" val="1"/>
              </a:ext>
            </a:extLst>
          </p:cNvPr>
          <p:cNvSpPr/>
          <p:nvPr userDrawn="1"/>
        </p:nvSpPr>
        <p:spPr>
          <a:xfrm rot="10800000" flipV="1">
            <a:off x="11335174" y="428708"/>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tx1">
              <a:lumMod val="95000"/>
            </a:schemeClr>
          </a:solidFill>
        </p:spPr>
        <p:txBody>
          <a:bodyPr/>
          <a:lstStyle/>
          <a:p>
            <a:endParaRPr lang="zh-CN" altLang="en-US" sz="800"/>
          </a:p>
        </p:txBody>
      </p:sp>
      <p:sp>
        <p:nvSpPr>
          <p:cNvPr id="6" name="Freeform 16">
            <a:extLst>
              <a:ext uri="{FF2B5EF4-FFF2-40B4-BE49-F238E27FC236}">
                <a16:creationId xmlns:a16="http://schemas.microsoft.com/office/drawing/2014/main" id="{30CC9933-AFEE-4AFD-2132-FF5A8D51544E}"/>
              </a:ext>
              <a:ext uri="{C183D7F6-B498-43B3-948B-1728B52AA6E4}">
                <adec:decorative xmlns:adec="http://schemas.microsoft.com/office/drawing/2017/decorative" val="1"/>
              </a:ext>
            </a:extLst>
          </p:cNvPr>
          <p:cNvSpPr/>
          <p:nvPr userDrawn="1"/>
        </p:nvSpPr>
        <p:spPr>
          <a:xfrm rot="10800000" flipV="1">
            <a:off x="11764236" y="-3"/>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tx1"/>
          </a:solidFill>
        </p:spPr>
        <p:txBody>
          <a:bodyPr/>
          <a:lstStyle/>
          <a:p>
            <a:endParaRPr lang="zh-CN" altLang="en-US" sz="800"/>
          </a:p>
        </p:txBody>
      </p:sp>
    </p:spTree>
    <p:extLst>
      <p:ext uri="{BB962C8B-B14F-4D97-AF65-F5344CB8AC3E}">
        <p14:creationId xmlns:p14="http://schemas.microsoft.com/office/powerpoint/2010/main" val="1462893661"/>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1">
            <a:lumMod val="75000"/>
          </a:schemeClr>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18412-3738-E9A2-F4DD-CDD60FBC7FAD}"/>
              </a:ext>
            </a:extLst>
          </p:cNvPr>
          <p:cNvSpPr>
            <a:spLocks noGrp="1"/>
          </p:cNvSpPr>
          <p:nvPr>
            <p:ph type="dt" sz="half" idx="23"/>
          </p:nvPr>
        </p:nvSpPr>
        <p:spPr/>
        <p:txBody>
          <a:bodyPr/>
          <a:lstStyle>
            <a:lvl1pPr>
              <a:defRPr>
                <a:solidFill>
                  <a:schemeClr val="bg1"/>
                </a:solidFill>
              </a:defRPr>
            </a:lvl1pPr>
          </a:lstStyle>
          <a:p>
            <a:r>
              <a:rPr lang="en-US" altLang="zh-CN"/>
              <a:t>03/12/2025</a:t>
            </a:r>
          </a:p>
        </p:txBody>
      </p:sp>
      <p:sp>
        <p:nvSpPr>
          <p:cNvPr id="8" name="Footer Placeholder 7">
            <a:extLst>
              <a:ext uri="{FF2B5EF4-FFF2-40B4-BE49-F238E27FC236}">
                <a16:creationId xmlns:a16="http://schemas.microsoft.com/office/drawing/2014/main" id="{D60B346E-048F-3002-6F84-0D7265B6FCE8}"/>
              </a:ext>
            </a:extLst>
          </p:cNvPr>
          <p:cNvSpPr>
            <a:spLocks noGrp="1"/>
          </p:cNvSpPr>
          <p:nvPr>
            <p:ph type="ftr" sz="quarter" idx="24"/>
          </p:nvPr>
        </p:nvSpPr>
        <p:spPr/>
        <p:txBody>
          <a:bodyPr/>
          <a:lstStyle>
            <a:lvl1pPr>
              <a:defRPr>
                <a:solidFill>
                  <a:schemeClr val="bg1"/>
                </a:solidFill>
              </a:defRPr>
            </a:lvl1pPr>
          </a:lstStyle>
          <a:p>
            <a:r>
              <a:rPr lang="en-US" altLang="zh-CN"/>
              <a:t>Sample Footer Text</a:t>
            </a:r>
          </a:p>
        </p:txBody>
      </p:sp>
      <p:sp>
        <p:nvSpPr>
          <p:cNvPr id="9" name="Slide Number Placeholder 8">
            <a:extLst>
              <a:ext uri="{FF2B5EF4-FFF2-40B4-BE49-F238E27FC236}">
                <a16:creationId xmlns:a16="http://schemas.microsoft.com/office/drawing/2014/main" id="{1B6566DC-DD77-AECA-A19F-397663A3DADC}"/>
              </a:ext>
            </a:extLst>
          </p:cNvPr>
          <p:cNvSpPr>
            <a:spLocks noGrp="1"/>
          </p:cNvSpPr>
          <p:nvPr>
            <p:ph type="sldNum" sz="half" idx="25"/>
          </p:nvPr>
        </p:nvSpPr>
        <p:spPr/>
        <p:txBody>
          <a:bodyPr/>
          <a:lstStyle>
            <a:lvl1pPr>
              <a:defRPr>
                <a:solidFill>
                  <a:schemeClr val="bg1"/>
                </a:solidFill>
              </a:defRPr>
            </a:lvl1pPr>
          </a:lstStyle>
          <a:p>
            <a:fld id="{53642C38-124F-4CC4-99D8-72838B5B5271}" type="slidenum">
              <a:rPr lang="en-US" altLang="zh-CN" smtClean="0"/>
              <a:pPr/>
              <a:t>‹#›</a:t>
            </a:fld>
            <a:endParaRPr lang="en-US" altLang="zh-CN"/>
          </a:p>
        </p:txBody>
      </p:sp>
      <p:sp>
        <p:nvSpPr>
          <p:cNvPr id="3" name="Title 1">
            <a:extLst>
              <a:ext uri="{FF2B5EF4-FFF2-40B4-BE49-F238E27FC236}">
                <a16:creationId xmlns:a16="http://schemas.microsoft.com/office/drawing/2014/main" id="{F8674A01-4078-B7D5-B0F6-A66942F0BB1E}"/>
              </a:ext>
            </a:extLst>
          </p:cNvPr>
          <p:cNvSpPr>
            <a:spLocks noGrp="1"/>
          </p:cNvSpPr>
          <p:nvPr>
            <p:ph type="title"/>
          </p:nvPr>
        </p:nvSpPr>
        <p:spPr>
          <a:xfrm>
            <a:off x="657225" y="4251456"/>
            <a:ext cx="10861675" cy="1842020"/>
          </a:xfrm>
          <a:prstGeom prst="rect">
            <a:avLst/>
          </a:prstGeom>
        </p:spPr>
        <p:txBody>
          <a:bodyPr lIns="0" tIns="0" rIns="0" bIns="0" anchor="b">
            <a:noAutofit/>
          </a:bodyPr>
          <a:lstStyle>
            <a:lvl1pPr>
              <a:defRPr sz="6000">
                <a:solidFill>
                  <a:schemeClr val="bg1"/>
                </a:solidFill>
              </a:defRPr>
            </a:lvl1pPr>
          </a:lstStyle>
          <a:p>
            <a:r>
              <a:rPr lang="en-US"/>
              <a:t>Click to edit Master title style</a:t>
            </a:r>
          </a:p>
        </p:txBody>
      </p:sp>
      <p:sp>
        <p:nvSpPr>
          <p:cNvPr id="6" name="Freeform 3">
            <a:extLst>
              <a:ext uri="{FF2B5EF4-FFF2-40B4-BE49-F238E27FC236}">
                <a16:creationId xmlns:a16="http://schemas.microsoft.com/office/drawing/2014/main" id="{07B67F74-84C3-4C87-39A2-F4160715DC28}"/>
              </a:ext>
              <a:ext uri="{C183D7F6-B498-43B3-948B-1728B52AA6E4}">
                <adec:decorative xmlns:adec="http://schemas.microsoft.com/office/drawing/2017/decorative" val="1"/>
              </a:ext>
            </a:extLst>
          </p:cNvPr>
          <p:cNvSpPr/>
          <p:nvPr userDrawn="1"/>
        </p:nvSpPr>
        <p:spPr>
          <a:xfrm rot="10800000" flipV="1">
            <a:off x="11335174" y="428708"/>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bg1">
              <a:lumMod val="95000"/>
            </a:schemeClr>
          </a:solidFill>
        </p:spPr>
        <p:txBody>
          <a:bodyPr/>
          <a:lstStyle/>
          <a:p>
            <a:endParaRPr lang="zh-CN" altLang="en-US" sz="800"/>
          </a:p>
        </p:txBody>
      </p:sp>
      <p:sp>
        <p:nvSpPr>
          <p:cNvPr id="10" name="Freeform 16">
            <a:extLst>
              <a:ext uri="{FF2B5EF4-FFF2-40B4-BE49-F238E27FC236}">
                <a16:creationId xmlns:a16="http://schemas.microsoft.com/office/drawing/2014/main" id="{C8F16829-F829-2546-91E9-CE7CD44D7C61}"/>
              </a:ext>
              <a:ext uri="{C183D7F6-B498-43B3-948B-1728B52AA6E4}">
                <adec:decorative xmlns:adec="http://schemas.microsoft.com/office/drawing/2017/decorative" val="1"/>
              </a:ext>
            </a:extLst>
          </p:cNvPr>
          <p:cNvSpPr/>
          <p:nvPr userDrawn="1"/>
        </p:nvSpPr>
        <p:spPr>
          <a:xfrm rot="10800000" flipV="1">
            <a:off x="11764236" y="-3"/>
            <a:ext cx="427764" cy="428711"/>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solidFill>
                <a:schemeClr val="bg1"/>
              </a:solidFill>
            </a:endParaRPr>
          </a:p>
        </p:txBody>
      </p:sp>
    </p:spTree>
    <p:extLst>
      <p:ext uri="{BB962C8B-B14F-4D97-AF65-F5344CB8AC3E}">
        <p14:creationId xmlns:p14="http://schemas.microsoft.com/office/powerpoint/2010/main" val="319304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hoto 1">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E91F16-1ECB-03CB-EDBA-67816D5092FE}"/>
              </a:ext>
            </a:extLst>
          </p:cNvPr>
          <p:cNvSpPr>
            <a:spLocks noGrp="1"/>
          </p:cNvSpPr>
          <p:nvPr>
            <p:ph type="title" idx="13"/>
          </p:nvPr>
        </p:nvSpPr>
        <p:spPr>
          <a:xfrm>
            <a:off x="5735344" y="469430"/>
            <a:ext cx="6032576" cy="4393689"/>
          </a:xfrm>
          <a:prstGeom prst="rect">
            <a:avLst/>
          </a:prstGeom>
        </p:spPr>
        <p:txBody>
          <a:bodyPr lIns="0" tIns="0" rIns="0" bIns="0">
            <a:noAutofit/>
          </a:bodyPr>
          <a:lstStyle>
            <a:lvl1pPr>
              <a:defRPr sz="5200">
                <a:solidFill>
                  <a:schemeClr val="accent1">
                    <a:lumMod val="75000"/>
                  </a:schemeClr>
                </a:solidFill>
              </a:defRPr>
            </a:lvl1pPr>
          </a:lstStyle>
          <a:p>
            <a:r>
              <a:rPr lang="en-US"/>
              <a:t>Click to edit Master title style</a:t>
            </a:r>
            <a:endParaRPr lang="en-CN"/>
          </a:p>
        </p:txBody>
      </p:sp>
      <p:sp>
        <p:nvSpPr>
          <p:cNvPr id="2" name="Subtitle 2">
            <a:extLst>
              <a:ext uri="{FF2B5EF4-FFF2-40B4-BE49-F238E27FC236}">
                <a16:creationId xmlns:a16="http://schemas.microsoft.com/office/drawing/2014/main" id="{443790D7-8F49-6362-2C15-0D2A183960B1}"/>
              </a:ext>
            </a:extLst>
          </p:cNvPr>
          <p:cNvSpPr>
            <a:spLocks noGrp="1"/>
          </p:cNvSpPr>
          <p:nvPr>
            <p:ph type="subTitle" idx="1"/>
          </p:nvPr>
        </p:nvSpPr>
        <p:spPr>
          <a:xfrm>
            <a:off x="5735344" y="4923140"/>
            <a:ext cx="6045200" cy="904668"/>
          </a:xfrm>
        </p:spPr>
        <p:txBody>
          <a:bodyPr lIns="0" tIns="0" rIns="0" bIns="0">
            <a:normAutofit/>
          </a:bodyPr>
          <a:lstStyle>
            <a:lvl1pPr marL="0" indent="0" algn="l">
              <a:lnSpc>
                <a:spcPct val="100000"/>
              </a:lnSpc>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15" name="Picture Placeholder 14" descr="A desk with a calculator, documents, a smartphone, and a pen holder.">
            <a:extLst>
              <a:ext uri="{FF2B5EF4-FFF2-40B4-BE49-F238E27FC236}">
                <a16:creationId xmlns:a16="http://schemas.microsoft.com/office/drawing/2014/main" id="{A6C00183-3017-A379-A605-4279744E29C7}"/>
              </a:ext>
            </a:extLst>
          </p:cNvPr>
          <p:cNvSpPr>
            <a:spLocks noGrp="1"/>
          </p:cNvSpPr>
          <p:nvPr>
            <p:ph type="pic" sz="quarter" idx="21"/>
          </p:nvPr>
        </p:nvSpPr>
        <p:spPr>
          <a:xfrm>
            <a:off x="852020" y="872259"/>
            <a:ext cx="4496227" cy="4955549"/>
          </a:xfrm>
          <a:prstGeom prst="rect">
            <a:avLst/>
          </a:prstGeom>
          <a:noFill/>
        </p:spPr>
        <p:txBody>
          <a:bodyPr wrap="square">
            <a:noAutofit/>
          </a:bodyPr>
          <a:lstStyle/>
          <a:p>
            <a:endParaRPr lang="en-US"/>
          </a:p>
        </p:txBody>
      </p:sp>
      <p:sp>
        <p:nvSpPr>
          <p:cNvPr id="6" name="Date Placeholder 5">
            <a:extLst>
              <a:ext uri="{FF2B5EF4-FFF2-40B4-BE49-F238E27FC236}">
                <a16:creationId xmlns:a16="http://schemas.microsoft.com/office/drawing/2014/main" id="{19E70ACA-83CC-8727-D6AB-DC18E3AB6E94}"/>
              </a:ext>
            </a:extLst>
          </p:cNvPr>
          <p:cNvSpPr>
            <a:spLocks noGrp="1"/>
          </p:cNvSpPr>
          <p:nvPr>
            <p:ph type="dt" sz="half" idx="18"/>
          </p:nvPr>
        </p:nvSpPr>
        <p:spPr/>
        <p:txBody>
          <a:bodyPr/>
          <a:lstStyle/>
          <a:p>
            <a:r>
              <a:rPr lang="en-US" altLang="zh-CN"/>
              <a:t>03/12/2025</a:t>
            </a:r>
          </a:p>
        </p:txBody>
      </p:sp>
      <p:sp>
        <p:nvSpPr>
          <p:cNvPr id="12" name="Footer Placeholder 11">
            <a:extLst>
              <a:ext uri="{FF2B5EF4-FFF2-40B4-BE49-F238E27FC236}">
                <a16:creationId xmlns:a16="http://schemas.microsoft.com/office/drawing/2014/main" id="{C2C2D766-F93F-8D73-7081-45ED34B0F001}"/>
              </a:ext>
            </a:extLst>
          </p:cNvPr>
          <p:cNvSpPr>
            <a:spLocks noGrp="1"/>
          </p:cNvSpPr>
          <p:nvPr>
            <p:ph type="ftr" sz="quarter" idx="19"/>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43B436D7-B594-1611-FCBD-E13D78C7330D}"/>
              </a:ext>
            </a:extLst>
          </p:cNvPr>
          <p:cNvSpPr>
            <a:spLocks noGrp="1"/>
          </p:cNvSpPr>
          <p:nvPr>
            <p:ph type="sldNum" sz="half" idx="20"/>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418DA9E6-714B-8B49-FC71-2A3686BA51EC}"/>
              </a:ext>
              <a:ext uri="{C183D7F6-B498-43B3-948B-1728B52AA6E4}">
                <adec:decorative xmlns:adec="http://schemas.microsoft.com/office/drawing/2017/decorative" val="1"/>
              </a:ext>
            </a:extLst>
          </p:cNvPr>
          <p:cNvSpPr/>
          <p:nvPr userDrawn="1"/>
        </p:nvSpPr>
        <p:spPr>
          <a:xfrm rot="10800000" flipV="1">
            <a:off x="0" y="4219388"/>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5" name="Freeform: Shape 4">
            <a:extLst>
              <a:ext uri="{FF2B5EF4-FFF2-40B4-BE49-F238E27FC236}">
                <a16:creationId xmlns:a16="http://schemas.microsoft.com/office/drawing/2014/main" id="{B4DACD4B-FDF2-BE97-FE71-B6B203433707}"/>
              </a:ext>
              <a:ext uri="{C183D7F6-B498-43B3-948B-1728B52AA6E4}">
                <adec:decorative xmlns:adec="http://schemas.microsoft.com/office/drawing/2017/decorative" val="1"/>
              </a:ext>
            </a:extLst>
          </p:cNvPr>
          <p:cNvSpPr/>
          <p:nvPr userDrawn="1"/>
        </p:nvSpPr>
        <p:spPr>
          <a:xfrm flipH="1" flipV="1">
            <a:off x="429709" y="433710"/>
            <a:ext cx="3915151" cy="3771393"/>
          </a:xfrm>
          <a:custGeom>
            <a:avLst/>
            <a:gdLst>
              <a:gd name="connsiteX0" fmla="*/ 3915151 w 3915151"/>
              <a:gd name="connsiteY0" fmla="*/ 0 h 3771393"/>
              <a:gd name="connsiteX1" fmla="*/ 3491071 w 3915151"/>
              <a:gd name="connsiteY1" fmla="*/ 0 h 3771393"/>
              <a:gd name="connsiteX2" fmla="*/ 3491071 w 3915151"/>
              <a:gd name="connsiteY2" fmla="*/ 3330059 h 3771393"/>
              <a:gd name="connsiteX3" fmla="*/ 0 w 3915151"/>
              <a:gd name="connsiteY3" fmla="*/ 3330059 h 3771393"/>
              <a:gd name="connsiteX4" fmla="*/ 0 w 3915151"/>
              <a:gd name="connsiteY4" fmla="*/ 3771393 h 3771393"/>
              <a:gd name="connsiteX5" fmla="*/ 3915151 w 3915151"/>
              <a:gd name="connsiteY5" fmla="*/ 3771393 h 3771393"/>
              <a:gd name="connsiteX6" fmla="*/ 3915151 w 3915151"/>
              <a:gd name="connsiteY6" fmla="*/ 0 h 37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5151" h="3771393">
                <a:moveTo>
                  <a:pt x="3915151" y="0"/>
                </a:moveTo>
                <a:lnTo>
                  <a:pt x="3491071" y="0"/>
                </a:lnTo>
                <a:lnTo>
                  <a:pt x="3491071" y="3330059"/>
                </a:lnTo>
                <a:lnTo>
                  <a:pt x="0" y="3330059"/>
                </a:lnTo>
                <a:lnTo>
                  <a:pt x="0" y="3771393"/>
                </a:lnTo>
                <a:lnTo>
                  <a:pt x="3915151" y="3771393"/>
                </a:lnTo>
                <a:lnTo>
                  <a:pt x="3915151" y="0"/>
                </a:lnTo>
                <a:close/>
              </a:path>
            </a:pathLst>
          </a:custGeom>
          <a:solidFill>
            <a:schemeClr val="accent1">
              <a:lumMod val="75000"/>
            </a:schemeClr>
          </a:solidFill>
        </p:spPr>
        <p:txBody>
          <a:bodyPr wrap="square">
            <a:noAutofit/>
          </a:bodyPr>
          <a:lstStyle/>
          <a:p>
            <a:endParaRPr lang="zh-CN" altLang="en-US" sz="800"/>
          </a:p>
        </p:txBody>
      </p:sp>
      <p:sp>
        <p:nvSpPr>
          <p:cNvPr id="13" name="Freeform 16">
            <a:extLst>
              <a:ext uri="{FF2B5EF4-FFF2-40B4-BE49-F238E27FC236}">
                <a16:creationId xmlns:a16="http://schemas.microsoft.com/office/drawing/2014/main" id="{2B5D3330-70C1-37CF-8D22-BAF459ADFE56}"/>
              </a:ext>
              <a:ext uri="{C183D7F6-B498-43B3-948B-1728B52AA6E4}">
                <adec:decorative xmlns:adec="http://schemas.microsoft.com/office/drawing/2017/decorative" val="1"/>
              </a:ext>
            </a:extLst>
          </p:cNvPr>
          <p:cNvSpPr/>
          <p:nvPr userDrawn="1"/>
        </p:nvSpPr>
        <p:spPr>
          <a:xfrm>
            <a:off x="3898256" y="433710"/>
            <a:ext cx="440975" cy="43855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50600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Photo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E91F16-1ECB-03CB-EDBA-67816D5092FE}"/>
              </a:ext>
            </a:extLst>
          </p:cNvPr>
          <p:cNvSpPr>
            <a:spLocks noGrp="1"/>
          </p:cNvSpPr>
          <p:nvPr>
            <p:ph type="title" idx="13"/>
          </p:nvPr>
        </p:nvSpPr>
        <p:spPr>
          <a:xfrm>
            <a:off x="656600" y="478859"/>
            <a:ext cx="5780382" cy="4393689"/>
          </a:xfrm>
          <a:prstGeom prst="rect">
            <a:avLst/>
          </a:prstGeom>
        </p:spPr>
        <p:txBody>
          <a:bodyPr lIns="0" tIns="0" rIns="0" bIns="0">
            <a:noAutofit/>
          </a:bodyPr>
          <a:lstStyle>
            <a:lvl1pPr>
              <a:defRPr sz="5200">
                <a:solidFill>
                  <a:schemeClr val="accent1">
                    <a:lumMod val="75000"/>
                  </a:schemeClr>
                </a:solidFill>
              </a:defRPr>
            </a:lvl1pPr>
          </a:lstStyle>
          <a:p>
            <a:r>
              <a:rPr lang="en-US"/>
              <a:t>Click to edit Master title style</a:t>
            </a:r>
            <a:endParaRPr lang="en-CN"/>
          </a:p>
        </p:txBody>
      </p:sp>
      <p:sp>
        <p:nvSpPr>
          <p:cNvPr id="8" name="Subtitle 2">
            <a:extLst>
              <a:ext uri="{FF2B5EF4-FFF2-40B4-BE49-F238E27FC236}">
                <a16:creationId xmlns:a16="http://schemas.microsoft.com/office/drawing/2014/main" id="{AA4A035C-5A23-A717-776A-3A8312AAEFF3}"/>
              </a:ext>
            </a:extLst>
          </p:cNvPr>
          <p:cNvSpPr>
            <a:spLocks noGrp="1"/>
          </p:cNvSpPr>
          <p:nvPr>
            <p:ph type="subTitle" idx="1"/>
          </p:nvPr>
        </p:nvSpPr>
        <p:spPr>
          <a:xfrm>
            <a:off x="660400" y="4940300"/>
            <a:ext cx="5776582" cy="1017588"/>
          </a:xfrm>
        </p:spPr>
        <p:txBody>
          <a:bodyPr lIns="0" tIns="0" rIns="0" bIns="0">
            <a:normAutofit/>
          </a:bodyPr>
          <a:lstStyle>
            <a:lvl1pPr marL="0" indent="0" algn="l">
              <a:buFontTx/>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Picture Placeholder 14" descr="A desk with a calculator, documents, a smartphone, and a pen holder.">
            <a:extLst>
              <a:ext uri="{FF2B5EF4-FFF2-40B4-BE49-F238E27FC236}">
                <a16:creationId xmlns:a16="http://schemas.microsoft.com/office/drawing/2014/main" id="{7941C6F0-1082-A975-460C-150A11F578AF}"/>
              </a:ext>
            </a:extLst>
          </p:cNvPr>
          <p:cNvSpPr>
            <a:spLocks noGrp="1"/>
          </p:cNvSpPr>
          <p:nvPr>
            <p:ph type="pic" sz="quarter" idx="22"/>
          </p:nvPr>
        </p:nvSpPr>
        <p:spPr>
          <a:xfrm flipH="1">
            <a:off x="6632810" y="858935"/>
            <a:ext cx="4737811" cy="4968533"/>
          </a:xfrm>
          <a:prstGeom prst="rect">
            <a:avLst/>
          </a:prstGeom>
          <a:noFill/>
        </p:spPr>
        <p:txBody>
          <a:bodyPr wrap="square">
            <a:noAutofit/>
          </a:bodyPr>
          <a:lstStyle/>
          <a:p>
            <a:endParaRPr lang="en-US"/>
          </a:p>
        </p:txBody>
      </p:sp>
      <p:sp>
        <p:nvSpPr>
          <p:cNvPr id="6" name="Date Placeholder 5">
            <a:extLst>
              <a:ext uri="{FF2B5EF4-FFF2-40B4-BE49-F238E27FC236}">
                <a16:creationId xmlns:a16="http://schemas.microsoft.com/office/drawing/2014/main" id="{19E70ACA-83CC-8727-D6AB-DC18E3AB6E94}"/>
              </a:ext>
            </a:extLst>
          </p:cNvPr>
          <p:cNvSpPr>
            <a:spLocks noGrp="1"/>
          </p:cNvSpPr>
          <p:nvPr>
            <p:ph type="dt" sz="half" idx="18"/>
          </p:nvPr>
        </p:nvSpPr>
        <p:spPr/>
        <p:txBody>
          <a:bodyPr/>
          <a:lstStyle/>
          <a:p>
            <a:r>
              <a:rPr lang="en-US" altLang="zh-CN"/>
              <a:t>03/12/2025</a:t>
            </a:r>
          </a:p>
        </p:txBody>
      </p:sp>
      <p:sp>
        <p:nvSpPr>
          <p:cNvPr id="12" name="Footer Placeholder 11">
            <a:extLst>
              <a:ext uri="{FF2B5EF4-FFF2-40B4-BE49-F238E27FC236}">
                <a16:creationId xmlns:a16="http://schemas.microsoft.com/office/drawing/2014/main" id="{C2C2D766-F93F-8D73-7081-45ED34B0F001}"/>
              </a:ext>
            </a:extLst>
          </p:cNvPr>
          <p:cNvSpPr>
            <a:spLocks noGrp="1"/>
          </p:cNvSpPr>
          <p:nvPr>
            <p:ph type="ftr" sz="quarter" idx="19"/>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43B436D7-B594-1611-FCBD-E13D78C7330D}"/>
              </a:ext>
            </a:extLst>
          </p:cNvPr>
          <p:cNvSpPr>
            <a:spLocks noGrp="1"/>
          </p:cNvSpPr>
          <p:nvPr>
            <p:ph type="sldNum" sz="half" idx="20"/>
          </p:nvPr>
        </p:nvSpPr>
        <p:spPr/>
        <p:txBody>
          <a:bodyPr/>
          <a:lstStyle/>
          <a:p>
            <a:fld id="{53642C38-124F-4CC4-99D8-72838B5B5271}" type="slidenum">
              <a:rPr lang="en-US" altLang="zh-CN" smtClean="0"/>
              <a:pPr/>
              <a:t>‹#›</a:t>
            </a:fld>
            <a:endParaRPr lang="en-US" altLang="zh-CN"/>
          </a:p>
        </p:txBody>
      </p:sp>
      <p:sp>
        <p:nvSpPr>
          <p:cNvPr id="4" name="Freeform 3">
            <a:extLst>
              <a:ext uri="{FF2B5EF4-FFF2-40B4-BE49-F238E27FC236}">
                <a16:creationId xmlns:a16="http://schemas.microsoft.com/office/drawing/2014/main" id="{C4FBD0B6-3F8E-9BE9-5706-64F2B4624886}"/>
              </a:ext>
              <a:ext uri="{C183D7F6-B498-43B3-948B-1728B52AA6E4}">
                <adec:decorative xmlns:adec="http://schemas.microsoft.com/office/drawing/2017/decorative" val="1"/>
              </a:ext>
            </a:extLst>
          </p:cNvPr>
          <p:cNvSpPr/>
          <p:nvPr userDrawn="1"/>
        </p:nvSpPr>
        <p:spPr>
          <a:xfrm rot="10800000" flipH="1" flipV="1">
            <a:off x="11762291" y="4219388"/>
            <a:ext cx="429709" cy="426004"/>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7" name="Freeform: Shape 6">
            <a:extLst>
              <a:ext uri="{FF2B5EF4-FFF2-40B4-BE49-F238E27FC236}">
                <a16:creationId xmlns:a16="http://schemas.microsoft.com/office/drawing/2014/main" id="{2AF9602F-7F10-CD5B-8E33-183ECE8F5E1E}"/>
              </a:ext>
              <a:ext uri="{C183D7F6-B498-43B3-948B-1728B52AA6E4}">
                <adec:decorative xmlns:adec="http://schemas.microsoft.com/office/drawing/2017/decorative" val="1"/>
              </a:ext>
            </a:extLst>
          </p:cNvPr>
          <p:cNvSpPr/>
          <p:nvPr userDrawn="1"/>
        </p:nvSpPr>
        <p:spPr>
          <a:xfrm flipV="1">
            <a:off x="7847140" y="433710"/>
            <a:ext cx="3915151" cy="3771393"/>
          </a:xfrm>
          <a:custGeom>
            <a:avLst/>
            <a:gdLst>
              <a:gd name="connsiteX0" fmla="*/ 3915151 w 3915151"/>
              <a:gd name="connsiteY0" fmla="*/ 0 h 3771393"/>
              <a:gd name="connsiteX1" fmla="*/ 3491071 w 3915151"/>
              <a:gd name="connsiteY1" fmla="*/ 0 h 3771393"/>
              <a:gd name="connsiteX2" fmla="*/ 3491071 w 3915151"/>
              <a:gd name="connsiteY2" fmla="*/ 3330059 h 3771393"/>
              <a:gd name="connsiteX3" fmla="*/ 0 w 3915151"/>
              <a:gd name="connsiteY3" fmla="*/ 3330059 h 3771393"/>
              <a:gd name="connsiteX4" fmla="*/ 0 w 3915151"/>
              <a:gd name="connsiteY4" fmla="*/ 3771393 h 3771393"/>
              <a:gd name="connsiteX5" fmla="*/ 3915151 w 3915151"/>
              <a:gd name="connsiteY5" fmla="*/ 3771393 h 3771393"/>
              <a:gd name="connsiteX6" fmla="*/ 3915151 w 3915151"/>
              <a:gd name="connsiteY6" fmla="*/ 0 h 3771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5151" h="3771393">
                <a:moveTo>
                  <a:pt x="3915151" y="0"/>
                </a:moveTo>
                <a:lnTo>
                  <a:pt x="3491071" y="0"/>
                </a:lnTo>
                <a:lnTo>
                  <a:pt x="3491071" y="3330059"/>
                </a:lnTo>
                <a:lnTo>
                  <a:pt x="0" y="3330059"/>
                </a:lnTo>
                <a:lnTo>
                  <a:pt x="0" y="3771393"/>
                </a:lnTo>
                <a:lnTo>
                  <a:pt x="3915151" y="3771393"/>
                </a:lnTo>
                <a:lnTo>
                  <a:pt x="3915151" y="0"/>
                </a:lnTo>
                <a:close/>
              </a:path>
            </a:pathLst>
          </a:custGeom>
          <a:solidFill>
            <a:schemeClr val="accent1">
              <a:lumMod val="75000"/>
            </a:schemeClr>
          </a:solidFill>
        </p:spPr>
        <p:txBody>
          <a:bodyPr wrap="square">
            <a:noAutofit/>
          </a:bodyPr>
          <a:lstStyle/>
          <a:p>
            <a:endParaRPr lang="zh-CN" altLang="en-US" sz="800"/>
          </a:p>
        </p:txBody>
      </p:sp>
      <p:sp>
        <p:nvSpPr>
          <p:cNvPr id="11" name="Freeform 16">
            <a:extLst>
              <a:ext uri="{FF2B5EF4-FFF2-40B4-BE49-F238E27FC236}">
                <a16:creationId xmlns:a16="http://schemas.microsoft.com/office/drawing/2014/main" id="{19D0C73D-F93A-5A6B-5C89-EC8FC5CA91CB}"/>
              </a:ext>
              <a:ext uri="{C183D7F6-B498-43B3-948B-1728B52AA6E4}">
                <adec:decorative xmlns:adec="http://schemas.microsoft.com/office/drawing/2017/decorative" val="1"/>
              </a:ext>
            </a:extLst>
          </p:cNvPr>
          <p:cNvSpPr/>
          <p:nvPr userDrawn="1"/>
        </p:nvSpPr>
        <p:spPr>
          <a:xfrm flipH="1">
            <a:off x="7852769" y="433710"/>
            <a:ext cx="440975" cy="438550"/>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Tree>
    <p:extLst>
      <p:ext uri="{BB962C8B-B14F-4D97-AF65-F5344CB8AC3E}">
        <p14:creationId xmlns:p14="http://schemas.microsoft.com/office/powerpoint/2010/main" val="3540421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1">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EE91F16-1ECB-03CB-EDBA-67816D5092FE}"/>
              </a:ext>
            </a:extLst>
          </p:cNvPr>
          <p:cNvSpPr>
            <a:spLocks noGrp="1"/>
          </p:cNvSpPr>
          <p:nvPr>
            <p:ph type="title" idx="13"/>
          </p:nvPr>
        </p:nvSpPr>
        <p:spPr>
          <a:xfrm>
            <a:off x="3686476" y="2077397"/>
            <a:ext cx="7168298" cy="2031369"/>
          </a:xfrm>
          <a:prstGeom prst="rect">
            <a:avLst/>
          </a:prstGeom>
        </p:spPr>
        <p:txBody>
          <a:bodyPr lIns="0" tIns="0" rIns="0" bIns="0">
            <a:noAutofit/>
          </a:bodyPr>
          <a:lstStyle>
            <a:lvl1pPr algn="l">
              <a:defRPr sz="5200">
                <a:solidFill>
                  <a:schemeClr val="accent1">
                    <a:lumMod val="75000"/>
                  </a:schemeClr>
                </a:solidFill>
              </a:defRPr>
            </a:lvl1pPr>
          </a:lstStyle>
          <a:p>
            <a:r>
              <a:rPr lang="en-US"/>
              <a:t>Click to edit Master title style</a:t>
            </a:r>
            <a:endParaRPr lang="en-CN"/>
          </a:p>
        </p:txBody>
      </p:sp>
      <p:sp>
        <p:nvSpPr>
          <p:cNvPr id="5" name="Subtitle 2">
            <a:extLst>
              <a:ext uri="{FF2B5EF4-FFF2-40B4-BE49-F238E27FC236}">
                <a16:creationId xmlns:a16="http://schemas.microsoft.com/office/drawing/2014/main" id="{49D347E0-792A-5E80-87D0-12F035F27048}"/>
              </a:ext>
            </a:extLst>
          </p:cNvPr>
          <p:cNvSpPr>
            <a:spLocks noGrp="1"/>
          </p:cNvSpPr>
          <p:nvPr>
            <p:ph type="subTitle" idx="1"/>
          </p:nvPr>
        </p:nvSpPr>
        <p:spPr>
          <a:xfrm>
            <a:off x="3686474" y="4237195"/>
            <a:ext cx="7168299" cy="1017588"/>
          </a:xfrm>
        </p:spPr>
        <p:txBody>
          <a:bodyPr lIns="0" tIns="0" rIns="0" bIns="0">
            <a:normAutofit/>
          </a:bodyPr>
          <a:lstStyle>
            <a:lvl1pPr marL="0" indent="0" algn="l">
              <a:buFontTx/>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N"/>
          </a:p>
        </p:txBody>
      </p:sp>
      <p:sp>
        <p:nvSpPr>
          <p:cNvPr id="6" name="Date Placeholder 5">
            <a:extLst>
              <a:ext uri="{FF2B5EF4-FFF2-40B4-BE49-F238E27FC236}">
                <a16:creationId xmlns:a16="http://schemas.microsoft.com/office/drawing/2014/main" id="{19E70ACA-83CC-8727-D6AB-DC18E3AB6E94}"/>
              </a:ext>
            </a:extLst>
          </p:cNvPr>
          <p:cNvSpPr>
            <a:spLocks noGrp="1"/>
          </p:cNvSpPr>
          <p:nvPr>
            <p:ph type="dt" sz="half" idx="18"/>
          </p:nvPr>
        </p:nvSpPr>
        <p:spPr/>
        <p:txBody>
          <a:bodyPr/>
          <a:lstStyle>
            <a:lvl1pPr>
              <a:defRPr>
                <a:solidFill>
                  <a:schemeClr val="bg1"/>
                </a:solidFill>
              </a:defRPr>
            </a:lvl1pPr>
          </a:lstStyle>
          <a:p>
            <a:r>
              <a:rPr lang="en-US" altLang="zh-CN"/>
              <a:t>03/12/2025</a:t>
            </a:r>
          </a:p>
        </p:txBody>
      </p:sp>
      <p:sp>
        <p:nvSpPr>
          <p:cNvPr id="12" name="Footer Placeholder 11">
            <a:extLst>
              <a:ext uri="{FF2B5EF4-FFF2-40B4-BE49-F238E27FC236}">
                <a16:creationId xmlns:a16="http://schemas.microsoft.com/office/drawing/2014/main" id="{C2C2D766-F93F-8D73-7081-45ED34B0F001}"/>
              </a:ext>
            </a:extLst>
          </p:cNvPr>
          <p:cNvSpPr>
            <a:spLocks noGrp="1"/>
          </p:cNvSpPr>
          <p:nvPr>
            <p:ph type="ftr" sz="quarter" idx="19"/>
          </p:nvPr>
        </p:nvSpPr>
        <p:spPr/>
        <p:txBody>
          <a:bodyPr/>
          <a:lstStyle/>
          <a:p>
            <a:r>
              <a:rPr lang="en-US" altLang="zh-CN"/>
              <a:t>Sample Footer Text</a:t>
            </a:r>
          </a:p>
        </p:txBody>
      </p:sp>
      <p:sp>
        <p:nvSpPr>
          <p:cNvPr id="14" name="Slide Number Placeholder 13">
            <a:extLst>
              <a:ext uri="{FF2B5EF4-FFF2-40B4-BE49-F238E27FC236}">
                <a16:creationId xmlns:a16="http://schemas.microsoft.com/office/drawing/2014/main" id="{43B436D7-B594-1611-FCBD-E13D78C7330D}"/>
              </a:ext>
            </a:extLst>
          </p:cNvPr>
          <p:cNvSpPr>
            <a:spLocks noGrp="1"/>
          </p:cNvSpPr>
          <p:nvPr>
            <p:ph type="sldNum" sz="half" idx="20"/>
          </p:nvPr>
        </p:nvSpPr>
        <p:spPr/>
        <p:txBody>
          <a:bodyPr/>
          <a:lstStyle/>
          <a:p>
            <a:fld id="{53642C38-124F-4CC4-99D8-72838B5B5271}" type="slidenum">
              <a:rPr lang="en-US" altLang="zh-CN" smtClean="0"/>
              <a:pPr/>
              <a:t>‹#›</a:t>
            </a:fld>
            <a:endParaRPr lang="en-US" altLang="zh-CN"/>
          </a:p>
        </p:txBody>
      </p:sp>
      <p:sp>
        <p:nvSpPr>
          <p:cNvPr id="9" name="Freeform 3">
            <a:extLst>
              <a:ext uri="{FF2B5EF4-FFF2-40B4-BE49-F238E27FC236}">
                <a16:creationId xmlns:a16="http://schemas.microsoft.com/office/drawing/2014/main" id="{13BD3B82-4EEE-63B8-0322-AD8AD67EEAD7}"/>
              </a:ext>
              <a:ext uri="{C183D7F6-B498-43B3-948B-1728B52AA6E4}">
                <adec:decorative xmlns:adec="http://schemas.microsoft.com/office/drawing/2017/decorative" val="1"/>
              </a:ext>
            </a:extLst>
          </p:cNvPr>
          <p:cNvSpPr/>
          <p:nvPr userDrawn="1"/>
        </p:nvSpPr>
        <p:spPr>
          <a:xfrm>
            <a:off x="-1" y="0"/>
            <a:ext cx="2310063" cy="6858000"/>
          </a:xfrm>
          <a:custGeom>
            <a:avLst/>
            <a:gdLst/>
            <a:ahLst/>
            <a:cxnLst/>
            <a:rect l="l" t="t" r="r" b="b"/>
            <a:pathLst>
              <a:path w="3255685" h="3136141">
                <a:moveTo>
                  <a:pt x="0" y="0"/>
                </a:moveTo>
                <a:lnTo>
                  <a:pt x="3255685" y="0"/>
                </a:lnTo>
                <a:lnTo>
                  <a:pt x="3255685" y="3136141"/>
                </a:lnTo>
                <a:lnTo>
                  <a:pt x="0" y="3136141"/>
                </a:lnTo>
                <a:close/>
              </a:path>
            </a:pathLst>
          </a:custGeom>
          <a:solidFill>
            <a:schemeClr val="accent1">
              <a:lumMod val="75000"/>
            </a:schemeClr>
          </a:solidFill>
        </p:spPr>
        <p:txBody>
          <a:bodyPr/>
          <a:lstStyle/>
          <a:p>
            <a:endParaRPr lang="zh-CN" altLang="en-US" sz="800"/>
          </a:p>
        </p:txBody>
      </p:sp>
      <p:sp>
        <p:nvSpPr>
          <p:cNvPr id="11" name="Freeform 16">
            <a:extLst>
              <a:ext uri="{FF2B5EF4-FFF2-40B4-BE49-F238E27FC236}">
                <a16:creationId xmlns:a16="http://schemas.microsoft.com/office/drawing/2014/main" id="{6BC6B37B-E720-B522-1D01-8ED48EF9CE91}"/>
              </a:ext>
              <a:ext uri="{C183D7F6-B498-43B3-948B-1728B52AA6E4}">
                <adec:decorative xmlns:adec="http://schemas.microsoft.com/office/drawing/2017/decorative" val="1"/>
              </a:ext>
            </a:extLst>
          </p:cNvPr>
          <p:cNvSpPr/>
          <p:nvPr userDrawn="1"/>
        </p:nvSpPr>
        <p:spPr>
          <a:xfrm>
            <a:off x="420196" y="426432"/>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3" name="Freeform 16">
            <a:extLst>
              <a:ext uri="{FF2B5EF4-FFF2-40B4-BE49-F238E27FC236}">
                <a16:creationId xmlns:a16="http://schemas.microsoft.com/office/drawing/2014/main" id="{2B5D3330-70C1-37CF-8D22-BAF459ADFE56}"/>
              </a:ext>
              <a:ext uri="{C183D7F6-B498-43B3-948B-1728B52AA6E4}">
                <adec:decorative xmlns:adec="http://schemas.microsoft.com/office/drawing/2017/decorative" val="1"/>
              </a:ext>
            </a:extLst>
          </p:cNvPr>
          <p:cNvSpPr/>
          <p:nvPr userDrawn="1"/>
        </p:nvSpPr>
        <p:spPr>
          <a:xfrm>
            <a:off x="0" y="0"/>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7" name="Freeform 16">
            <a:extLst>
              <a:ext uri="{FF2B5EF4-FFF2-40B4-BE49-F238E27FC236}">
                <a16:creationId xmlns:a16="http://schemas.microsoft.com/office/drawing/2014/main" id="{F1805FA6-8298-F291-CE24-576994C4B3E4}"/>
              </a:ext>
              <a:ext uri="{C183D7F6-B498-43B3-948B-1728B52AA6E4}">
                <adec:decorative xmlns:adec="http://schemas.microsoft.com/office/drawing/2017/decorative" val="1"/>
              </a:ext>
            </a:extLst>
          </p:cNvPr>
          <p:cNvSpPr/>
          <p:nvPr userDrawn="1"/>
        </p:nvSpPr>
        <p:spPr>
          <a:xfrm>
            <a:off x="2310062" y="6430951"/>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accent1">
              <a:lumMod val="50000"/>
            </a:schemeClr>
          </a:solidFill>
        </p:spPr>
        <p:txBody>
          <a:bodyPr/>
          <a:lstStyle/>
          <a:p>
            <a:endParaRPr lang="zh-CN" altLang="en-US" sz="800"/>
          </a:p>
        </p:txBody>
      </p:sp>
      <p:sp>
        <p:nvSpPr>
          <p:cNvPr id="15" name="Freeform 16">
            <a:extLst>
              <a:ext uri="{FF2B5EF4-FFF2-40B4-BE49-F238E27FC236}">
                <a16:creationId xmlns:a16="http://schemas.microsoft.com/office/drawing/2014/main" id="{26625098-E177-27B9-FFD9-614B8B574FDC}"/>
              </a:ext>
              <a:ext uri="{C183D7F6-B498-43B3-948B-1728B52AA6E4}">
                <adec:decorative xmlns:adec="http://schemas.microsoft.com/office/drawing/2017/decorative" val="1"/>
              </a:ext>
            </a:extLst>
          </p:cNvPr>
          <p:cNvSpPr/>
          <p:nvPr userDrawn="1"/>
        </p:nvSpPr>
        <p:spPr>
          <a:xfrm>
            <a:off x="1889866" y="6430951"/>
            <a:ext cx="420196" cy="427049"/>
          </a:xfrm>
          <a:custGeom>
            <a:avLst/>
            <a:gdLst/>
            <a:ahLst/>
            <a:cxnLst/>
            <a:rect l="l" t="t" r="r" b="b"/>
            <a:pathLst>
              <a:path w="646107" h="656644">
                <a:moveTo>
                  <a:pt x="0" y="0"/>
                </a:moveTo>
                <a:lnTo>
                  <a:pt x="646107" y="0"/>
                </a:lnTo>
                <a:lnTo>
                  <a:pt x="646107" y="656644"/>
                </a:lnTo>
                <a:lnTo>
                  <a:pt x="0" y="656644"/>
                </a:lnTo>
                <a:close/>
              </a:path>
            </a:pathLst>
          </a:custGeom>
          <a:solidFill>
            <a:schemeClr val="bg1"/>
          </a:solidFill>
        </p:spPr>
        <p:txBody>
          <a:bodyPr/>
          <a:lstStyle/>
          <a:p>
            <a:endParaRPr lang="zh-CN" altLang="en-US" sz="800"/>
          </a:p>
        </p:txBody>
      </p:sp>
    </p:spTree>
    <p:extLst>
      <p:ext uri="{BB962C8B-B14F-4D97-AF65-F5344CB8AC3E}">
        <p14:creationId xmlns:p14="http://schemas.microsoft.com/office/powerpoint/2010/main" val="45466147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sz="1204"/>
              <a:t>Click to edit Master text styles</a:t>
            </a:r>
            <a:endParaRPr lang="en-US"/>
          </a:p>
          <a:p>
            <a:pPr lvl="1"/>
            <a:r>
              <a:rPr lang="en-US" sz="1204"/>
              <a:t>Second level</a:t>
            </a:r>
          </a:p>
          <a:p>
            <a:pPr lvl="2"/>
            <a:r>
              <a:rPr lang="en-US" sz="1204"/>
              <a:t>Third level</a:t>
            </a:r>
          </a:p>
          <a:p>
            <a:pPr lvl="3"/>
            <a:r>
              <a:rPr lang="en-US" sz="1204"/>
              <a:t>Fourth level</a:t>
            </a:r>
          </a:p>
          <a:p>
            <a:pPr lvl="4"/>
            <a:r>
              <a:rPr lang="en-US" sz="1204"/>
              <a:t>Fifth level</a:t>
            </a:r>
          </a:p>
        </p:txBody>
      </p:sp>
      <p:sp>
        <p:nvSpPr>
          <p:cNvPr id="7" name="Slide Number Placeholder 6"/>
          <p:cNvSpPr>
            <a:spLocks noGrp="1"/>
          </p:cNvSpPr>
          <p:nvPr>
            <p:ph type="sldNum" sz="half" hasCustomPrompt="1"/>
          </p:nvPr>
        </p:nvSpPr>
        <p:spPr>
          <a:xfrm>
            <a:off x="7858125" y="6400800"/>
            <a:ext cx="3657600" cy="266700"/>
          </a:xfrm>
        </p:spPr>
        <p:txBody>
          <a:bodyPr/>
          <a:lstStyle>
            <a:lvl1pPr algn="r">
              <a:defRPr sz="1200">
                <a:solidFill>
                  <a:schemeClr val="tx1"/>
                </a:solidFill>
              </a:defRPr>
            </a:lvl1pPr>
          </a:lstStyle>
          <a:p>
            <a:fld id="{53642C38-124F-4CC4-99D8-72838B5B5271}" type="slidenum">
              <a:rPr lang="en-US" altLang="zh-CN" smtClean="0"/>
              <a:pPr/>
              <a:t>‹#›</a:t>
            </a:fld>
            <a:endParaRPr lang="en-US" altLang="zh-CN"/>
          </a:p>
        </p:txBody>
      </p:sp>
      <p:sp>
        <p:nvSpPr>
          <p:cNvPr id="8" name="Date Placeholder 7"/>
          <p:cNvSpPr>
            <a:spLocks noGrp="1"/>
          </p:cNvSpPr>
          <p:nvPr>
            <p:ph type="dt" sz="half" hasCustomPrompt="1"/>
          </p:nvPr>
        </p:nvSpPr>
        <p:spPr>
          <a:xfrm>
            <a:off x="657225" y="6400800"/>
            <a:ext cx="2743200" cy="266700"/>
          </a:xfrm>
        </p:spPr>
        <p:txBody>
          <a:bodyPr/>
          <a:lstStyle>
            <a:lvl1pPr algn="l">
              <a:defRPr sz="1200">
                <a:solidFill>
                  <a:schemeClr val="tx1"/>
                </a:solidFill>
              </a:defRPr>
            </a:lvl1pPr>
          </a:lstStyle>
          <a:p>
            <a:r>
              <a:rPr lang="en-US" altLang="zh-CN"/>
              <a:t>01/23/2025</a:t>
            </a:r>
          </a:p>
        </p:txBody>
      </p:sp>
      <p:sp>
        <p:nvSpPr>
          <p:cNvPr id="9" name="Footer Placeholder 8"/>
          <p:cNvSpPr>
            <a:spLocks noGrp="1"/>
          </p:cNvSpPr>
          <p:nvPr>
            <p:ph type="ftr" sz="quarter" hasCustomPrompt="1"/>
          </p:nvPr>
        </p:nvSpPr>
        <p:spPr>
          <a:xfrm>
            <a:off x="3800475" y="6400800"/>
            <a:ext cx="3657600" cy="266700"/>
          </a:xfrm>
        </p:spPr>
        <p:txBody>
          <a:bodyPr/>
          <a:lstStyle>
            <a:lvl1pPr algn="ctr">
              <a:defRPr sz="1200">
                <a:solidFill>
                  <a:schemeClr val="tx1"/>
                </a:solidFill>
              </a:defRPr>
            </a:lvl1pPr>
          </a:lstStyle>
          <a:p>
            <a:r>
              <a:rPr lang="en-US" altLang="zh-CN"/>
              <a:t>Sample Footer Text</a:t>
            </a:r>
          </a:p>
        </p:txBody>
      </p:sp>
      <p:sp>
        <p:nvSpPr>
          <p:cNvPr id="4" name="Title Placeholder 3">
            <a:extLst>
              <a:ext uri="{FF2B5EF4-FFF2-40B4-BE49-F238E27FC236}">
                <a16:creationId xmlns:a16="http://schemas.microsoft.com/office/drawing/2014/main" id="{F8950C38-3E77-AE3C-1D49-D1FC85320BBA}"/>
              </a:ext>
            </a:extLst>
          </p:cNvPr>
          <p:cNvSpPr>
            <a:spLocks noGrp="1"/>
          </p:cNvSpPr>
          <p:nvPr>
            <p:ph type="title"/>
          </p:nvPr>
        </p:nvSpPr>
        <p:spPr>
          <a:xfrm>
            <a:off x="657225" y="200819"/>
            <a:ext cx="10858500" cy="827882"/>
          </a:xfrm>
          <a:prstGeom prst="rect">
            <a:avLst/>
          </a:prstGeom>
        </p:spPr>
        <p:txBody>
          <a:bodyPr vert="horz" lIns="91440" tIns="45720" rIns="91440" bIns="45720" rtlCol="0" anchor="b">
            <a:normAutofit/>
          </a:bodyPr>
          <a:lstStyle/>
          <a:p>
            <a:r>
              <a:rPr lang="en-US"/>
              <a:t>Click to edit Master title style</a:t>
            </a:r>
          </a:p>
        </p:txBody>
      </p:sp>
    </p:spTree>
  </p:cSld>
  <p:clrMap bg1="lt1" tx1="dk1" bg2="lt2" tx2="dk2" accent1="accent1" accent2="accent2" accent3="accent3" accent4="accent4" accent5="accent5" accent6="accent6" hlink="hlink" folHlink="folHlink"/>
  <p:sldLayoutIdLst>
    <p:sldLayoutId id="2147483715" r:id="rId1"/>
    <p:sldLayoutId id="2147483720" r:id="rId2"/>
    <p:sldLayoutId id="2147483707" r:id="rId3"/>
    <p:sldLayoutId id="2147483712" r:id="rId4"/>
    <p:sldLayoutId id="2147483721" r:id="rId5"/>
    <p:sldLayoutId id="2147483714" r:id="rId6"/>
    <p:sldLayoutId id="2147483722" r:id="rId7"/>
    <p:sldLayoutId id="2147483723" r:id="rId8"/>
    <p:sldLayoutId id="2147483719" r:id="rId9"/>
    <p:sldLayoutId id="2147483731" r:id="rId10"/>
    <p:sldLayoutId id="2147483732"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716" r:id="rId40"/>
    <p:sldLayoutId id="2147483717" r:id="rId41"/>
    <p:sldLayoutId id="2147483693" r:id="rId42"/>
    <p:sldLayoutId id="2147483694" r:id="rId43"/>
    <p:sldLayoutId id="2147483695" r:id="rId44"/>
    <p:sldLayoutId id="2147483696" r:id="rId45"/>
    <p:sldLayoutId id="2147483697" r:id="rId46"/>
    <p:sldLayoutId id="2147483698" r:id="rId47"/>
    <p:sldLayoutId id="2147483699" r:id="rId48"/>
    <p:sldLayoutId id="2147483730" r:id="rId49"/>
    <p:sldLayoutId id="2147483725" r:id="rId50"/>
    <p:sldLayoutId id="2147483733" r:id="rId51"/>
    <p:sldLayoutId id="2147483726" r:id="rId52"/>
    <p:sldLayoutId id="2147483727" r:id="rId53"/>
    <p:sldLayoutId id="2147483724" r:id="rId54"/>
    <p:sldLayoutId id="2147483728" r:id="rId55"/>
    <p:sldLayoutId id="2147483729" r:id="rId56"/>
    <p:sldLayoutId id="2147483700" r:id="rId57"/>
    <p:sldLayoutId id="2147483701" r:id="rId58"/>
    <p:sldLayoutId id="2147483702" r:id="rId59"/>
    <p:sldLayoutId id="2147483703" r:id="rId60"/>
    <p:sldLayoutId id="2147483704" r:id="rId61"/>
    <p:sldLayoutId id="2147483661" r:id="rId62"/>
  </p:sldLayoutIdLst>
  <p:hf sldNum="0" hdr="0" ftr="0" dt="0"/>
  <p:txStyles>
    <p:titleStyle>
      <a:lvl1pPr algn="l" defTabSz="914400" rtl="0" eaLnBrk="1" latinLnBrk="0" hangingPunct="1">
        <a:lnSpc>
          <a:spcPct val="10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2.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5.xml"/><Relationship Id="rId1" Type="http://schemas.openxmlformats.org/officeDocument/2006/relationships/tags" Target="../tags/tag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49.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5.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6.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8.xml"/><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3.xml"/><Relationship Id="rId1" Type="http://schemas.openxmlformats.org/officeDocument/2006/relationships/tags" Target="../tags/tag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52.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24BFD-6D30-5A70-844F-CA99578E9A2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4A26CA1-4A23-56D2-B3FF-35C820A204E3}"/>
              </a:ext>
            </a:extLst>
          </p:cNvPr>
          <p:cNvSpPr>
            <a:spLocks noGrp="1"/>
          </p:cNvSpPr>
          <p:nvPr>
            <p:ph type="ctrTitle"/>
          </p:nvPr>
        </p:nvSpPr>
        <p:spPr>
          <a:xfrm>
            <a:off x="660400" y="1354136"/>
            <a:ext cx="6045200" cy="3116263"/>
          </a:xfrm>
        </p:spPr>
        <p:txBody>
          <a:bodyPr lIns="0" tIns="0" rIns="0" bIns="0" anchor="b">
            <a:normAutofit fontScale="90000"/>
          </a:bodyPr>
          <a:lstStyle/>
          <a:p>
            <a:br>
              <a:rPr lang="en-US" altLang="zh-CN"/>
            </a:br>
            <a:r>
              <a:rPr lang="en-US" altLang="zh-CN"/>
              <a:t>Major Project Presentation:</a:t>
            </a:r>
            <a:br>
              <a:rPr lang="en-US" altLang="zh-CN">
                <a:ea typeface="Meiryo"/>
              </a:rPr>
            </a:br>
            <a:r>
              <a:rPr lang="en-US" altLang="zh-CN"/>
              <a:t>Customer support chatbot</a:t>
            </a:r>
          </a:p>
        </p:txBody>
      </p:sp>
      <p:sp>
        <p:nvSpPr>
          <p:cNvPr id="6" name="Subtitle 5">
            <a:extLst>
              <a:ext uri="{FF2B5EF4-FFF2-40B4-BE49-F238E27FC236}">
                <a16:creationId xmlns:a16="http://schemas.microsoft.com/office/drawing/2014/main" id="{2040DE07-30E8-D610-CCC9-3F08AA9499A0}"/>
              </a:ext>
            </a:extLst>
          </p:cNvPr>
          <p:cNvSpPr>
            <a:spLocks noGrp="1"/>
          </p:cNvSpPr>
          <p:nvPr>
            <p:ph type="subTitle" idx="1"/>
          </p:nvPr>
        </p:nvSpPr>
        <p:spPr>
          <a:xfrm>
            <a:off x="660399" y="4473989"/>
            <a:ext cx="6042025" cy="811753"/>
          </a:xfrm>
        </p:spPr>
        <p:txBody>
          <a:bodyPr vert="horz" lIns="0" tIns="0" rIns="0" bIns="0" rtlCol="0" anchor="t">
            <a:normAutofit lnSpcReduction="10000"/>
          </a:bodyPr>
          <a:lstStyle/>
          <a:p>
            <a:r>
              <a:rPr lang="en-US">
                <a:ea typeface="+mn-lt"/>
                <a:cs typeface="+mn-lt"/>
              </a:rPr>
              <a:t>An AI-based chatbot for enhancing customer support efficiency </a:t>
            </a:r>
            <a:endParaRPr lang="en-US" err="1"/>
          </a:p>
        </p:txBody>
      </p:sp>
      <p:sp>
        <p:nvSpPr>
          <p:cNvPr id="9" name="Text Placeholder 8">
            <a:extLst>
              <a:ext uri="{FF2B5EF4-FFF2-40B4-BE49-F238E27FC236}">
                <a16:creationId xmlns:a16="http://schemas.microsoft.com/office/drawing/2014/main" id="{74181229-4C1C-2B60-7B6E-BA3D182788A0}"/>
              </a:ext>
            </a:extLst>
          </p:cNvPr>
          <p:cNvSpPr>
            <a:spLocks noGrp="1"/>
          </p:cNvSpPr>
          <p:nvPr>
            <p:ph type="body" sz="quarter" idx="26"/>
          </p:nvPr>
        </p:nvSpPr>
        <p:spPr>
          <a:xfrm>
            <a:off x="660400" y="6016625"/>
            <a:ext cx="4454330" cy="454439"/>
          </a:xfrm>
        </p:spPr>
        <p:txBody>
          <a:bodyPr vert="horz" lIns="0" tIns="0" rIns="0" bIns="0" rtlCol="0" anchor="t">
            <a:noAutofit/>
          </a:bodyPr>
          <a:lstStyle/>
          <a:p>
            <a:pPr>
              <a:lnSpc>
                <a:spcPct val="110000"/>
              </a:lnSpc>
            </a:pPr>
            <a:r>
              <a:rPr lang="en-US" altLang="zh-CN" sz="1400"/>
              <a:t>Presenter Name : Ratna </a:t>
            </a:r>
            <a:r>
              <a:rPr lang="en-US" altLang="zh-CN" sz="1400" err="1"/>
              <a:t>Dharasri</a:t>
            </a:r>
            <a:r>
              <a:rPr lang="en-US" altLang="zh-CN" sz="1400"/>
              <a:t> Panda (219309054)</a:t>
            </a:r>
          </a:p>
        </p:txBody>
      </p:sp>
      <p:pic>
        <p:nvPicPr>
          <p:cNvPr id="2" name="Picture 1" descr="A black background with white text&#10;&#10;AI-generated content may be incorrect.">
            <a:extLst>
              <a:ext uri="{FF2B5EF4-FFF2-40B4-BE49-F238E27FC236}">
                <a16:creationId xmlns:a16="http://schemas.microsoft.com/office/drawing/2014/main" id="{C8DF1623-5E4F-9BEB-3D35-A95603B52D52}"/>
              </a:ext>
            </a:extLst>
          </p:cNvPr>
          <p:cNvPicPr>
            <a:picLocks noChangeAspect="1"/>
          </p:cNvPicPr>
          <p:nvPr/>
        </p:nvPicPr>
        <p:blipFill>
          <a:blip r:embed="rId2"/>
          <a:stretch>
            <a:fillRect/>
          </a:stretch>
        </p:blipFill>
        <p:spPr>
          <a:xfrm>
            <a:off x="6800956" y="3300966"/>
            <a:ext cx="4535049" cy="952359"/>
          </a:xfrm>
          <a:prstGeom prst="rect">
            <a:avLst/>
          </a:prstGeom>
          <a:noFill/>
        </p:spPr>
      </p:pic>
    </p:spTree>
    <p:extLst>
      <p:ext uri="{BB962C8B-B14F-4D97-AF65-F5344CB8AC3E}">
        <p14:creationId xmlns:p14="http://schemas.microsoft.com/office/powerpoint/2010/main" val="931962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AB834-DCF6-1057-0F97-B3D5039D5E0D}"/>
            </a:ext>
          </a:extLst>
        </p:cNvPr>
        <p:cNvGrpSpPr/>
        <p:nvPr/>
      </p:nvGrpSpPr>
      <p:grpSpPr>
        <a:xfrm>
          <a:off x="0" y="0"/>
          <a:ext cx="0" cy="0"/>
          <a:chOff x="0" y="0"/>
          <a:chExt cx="0" cy="0"/>
        </a:xfrm>
      </p:grpSpPr>
      <p:sp>
        <p:nvSpPr>
          <p:cNvPr id="23" name="Title 2">
            <a:extLst>
              <a:ext uri="{FF2B5EF4-FFF2-40B4-BE49-F238E27FC236}">
                <a16:creationId xmlns:a16="http://schemas.microsoft.com/office/drawing/2014/main" id="{0E547076-F90F-E76D-C99F-C8A75B126C73}"/>
              </a:ext>
            </a:extLst>
          </p:cNvPr>
          <p:cNvSpPr>
            <a:spLocks noGrp="1"/>
          </p:cNvSpPr>
          <p:nvPr>
            <p:ph type="title"/>
          </p:nvPr>
        </p:nvSpPr>
        <p:spPr>
          <a:xfrm>
            <a:off x="2882667" y="692150"/>
            <a:ext cx="7450900" cy="1425100"/>
          </a:xfrm>
        </p:spPr>
        <p:txBody>
          <a:bodyPr lIns="0" tIns="0" rIns="0" bIns="0">
            <a:noAutofit/>
          </a:bodyPr>
          <a:lstStyle/>
          <a:p>
            <a:r>
              <a:rPr lang="en-US">
                <a:ea typeface="+mj-lt"/>
                <a:cs typeface="+mj-lt"/>
              </a:rPr>
              <a:t>Dataset Description</a:t>
            </a:r>
            <a:endParaRPr lang="en-US"/>
          </a:p>
        </p:txBody>
      </p:sp>
      <p:sp>
        <p:nvSpPr>
          <p:cNvPr id="2" name="Text Placeholder 1">
            <a:extLst>
              <a:ext uri="{FF2B5EF4-FFF2-40B4-BE49-F238E27FC236}">
                <a16:creationId xmlns:a16="http://schemas.microsoft.com/office/drawing/2014/main" id="{E04E5AE2-E00B-D771-547B-4FF02F53A72C}"/>
              </a:ext>
            </a:extLst>
          </p:cNvPr>
          <p:cNvSpPr>
            <a:spLocks noGrp="1"/>
          </p:cNvSpPr>
          <p:nvPr>
            <p:ph type="body" idx="1"/>
          </p:nvPr>
        </p:nvSpPr>
        <p:spPr>
          <a:xfrm>
            <a:off x="3160428" y="2247809"/>
            <a:ext cx="7173139" cy="613318"/>
          </a:xfrm>
        </p:spPr>
        <p:txBody>
          <a:bodyPr/>
          <a:lstStyle/>
          <a:p>
            <a:r>
              <a:rPr lang="en-US">
                <a:ea typeface="+mj-lt"/>
                <a:cs typeface="+mj-lt"/>
              </a:rPr>
              <a:t>Source</a:t>
            </a:r>
            <a:endParaRPr lang="en-US"/>
          </a:p>
        </p:txBody>
      </p:sp>
      <p:sp>
        <p:nvSpPr>
          <p:cNvPr id="3" name="Text Placeholder 2">
            <a:extLst>
              <a:ext uri="{FF2B5EF4-FFF2-40B4-BE49-F238E27FC236}">
                <a16:creationId xmlns:a16="http://schemas.microsoft.com/office/drawing/2014/main" id="{3854AF2D-88FC-B5C6-39FB-8B9A301FB69A}"/>
              </a:ext>
            </a:extLst>
          </p:cNvPr>
          <p:cNvSpPr>
            <a:spLocks noGrp="1"/>
          </p:cNvSpPr>
          <p:nvPr>
            <p:ph type="body" sz="quarter" idx="13"/>
          </p:nvPr>
        </p:nvSpPr>
        <p:spPr>
          <a:xfrm>
            <a:off x="3160428" y="2932209"/>
            <a:ext cx="7173141" cy="520263"/>
          </a:xfrm>
        </p:spPr>
        <p:txBody>
          <a:bodyPr vert="horz" lIns="0" tIns="0" rIns="0" bIns="0" rtlCol="0" anchor="t">
            <a:normAutofit/>
          </a:bodyPr>
          <a:lstStyle/>
          <a:p>
            <a:r>
              <a:rPr lang="en-US">
                <a:ea typeface="+mn-lt"/>
                <a:cs typeface="+mn-lt"/>
              </a:rPr>
              <a:t>The dataset is sourced from Kaggle and contains publicly available conversations between customer support agents and users on Twitter.</a:t>
            </a:r>
            <a:endParaRPr lang="en-US"/>
          </a:p>
        </p:txBody>
      </p:sp>
      <p:sp>
        <p:nvSpPr>
          <p:cNvPr id="7" name="Text Placeholder 6">
            <a:extLst>
              <a:ext uri="{FF2B5EF4-FFF2-40B4-BE49-F238E27FC236}">
                <a16:creationId xmlns:a16="http://schemas.microsoft.com/office/drawing/2014/main" id="{3F02E05F-DD34-BC46-5422-9257B2FB785C}"/>
              </a:ext>
            </a:extLst>
          </p:cNvPr>
          <p:cNvSpPr>
            <a:spLocks noGrp="1"/>
          </p:cNvSpPr>
          <p:nvPr>
            <p:ph type="body" idx="14"/>
          </p:nvPr>
        </p:nvSpPr>
        <p:spPr>
          <a:xfrm>
            <a:off x="3160428" y="3626741"/>
            <a:ext cx="7173139" cy="613318"/>
          </a:xfrm>
        </p:spPr>
        <p:txBody>
          <a:bodyPr/>
          <a:lstStyle/>
          <a:p>
            <a:r>
              <a:rPr lang="en-US">
                <a:ea typeface="+mj-lt"/>
                <a:cs typeface="+mj-lt"/>
              </a:rPr>
              <a:t>Content</a:t>
            </a:r>
            <a:endParaRPr lang="en-US"/>
          </a:p>
        </p:txBody>
      </p:sp>
      <p:sp>
        <p:nvSpPr>
          <p:cNvPr id="13" name="Text Placeholder 12">
            <a:extLst>
              <a:ext uri="{FF2B5EF4-FFF2-40B4-BE49-F238E27FC236}">
                <a16:creationId xmlns:a16="http://schemas.microsoft.com/office/drawing/2014/main" id="{E44C0C62-7EF6-4BF5-8F22-11A1DED9A1B1}"/>
              </a:ext>
            </a:extLst>
          </p:cNvPr>
          <p:cNvSpPr>
            <a:spLocks noGrp="1"/>
          </p:cNvSpPr>
          <p:nvPr>
            <p:ph type="body" sz="quarter" idx="15"/>
          </p:nvPr>
        </p:nvSpPr>
        <p:spPr>
          <a:xfrm>
            <a:off x="3160428" y="4311141"/>
            <a:ext cx="7173141" cy="520263"/>
          </a:xfrm>
        </p:spPr>
        <p:txBody>
          <a:bodyPr vert="horz" lIns="0" tIns="0" rIns="0" bIns="0" rtlCol="0" anchor="t">
            <a:normAutofit/>
          </a:bodyPr>
          <a:lstStyle/>
          <a:p>
            <a:r>
              <a:rPr lang="en-US">
                <a:ea typeface="+mn-lt"/>
                <a:cs typeface="+mn-lt"/>
              </a:rPr>
              <a:t>Real-world interactions that help the chatbots learn to respond accurately and contextually.</a:t>
            </a:r>
            <a:endParaRPr lang="en-US"/>
          </a:p>
        </p:txBody>
      </p:sp>
      <p:sp>
        <p:nvSpPr>
          <p:cNvPr id="14" name="Text Placeholder 13">
            <a:extLst>
              <a:ext uri="{FF2B5EF4-FFF2-40B4-BE49-F238E27FC236}">
                <a16:creationId xmlns:a16="http://schemas.microsoft.com/office/drawing/2014/main" id="{42B2A9AB-7490-B67A-6027-2D0FF76A5E28}"/>
              </a:ext>
            </a:extLst>
          </p:cNvPr>
          <p:cNvSpPr>
            <a:spLocks noGrp="1"/>
          </p:cNvSpPr>
          <p:nvPr>
            <p:ph type="body" idx="16"/>
          </p:nvPr>
        </p:nvSpPr>
        <p:spPr>
          <a:xfrm>
            <a:off x="3160426" y="5007045"/>
            <a:ext cx="7173139" cy="613318"/>
          </a:xfrm>
        </p:spPr>
        <p:txBody>
          <a:bodyPr/>
          <a:lstStyle/>
          <a:p>
            <a:r>
              <a:rPr lang="en-US">
                <a:ea typeface="+mj-lt"/>
                <a:cs typeface="+mj-lt"/>
              </a:rPr>
              <a:t>Size</a:t>
            </a:r>
            <a:endParaRPr lang="en-US"/>
          </a:p>
        </p:txBody>
      </p:sp>
      <p:sp>
        <p:nvSpPr>
          <p:cNvPr id="15" name="Text Placeholder 14">
            <a:extLst>
              <a:ext uri="{FF2B5EF4-FFF2-40B4-BE49-F238E27FC236}">
                <a16:creationId xmlns:a16="http://schemas.microsoft.com/office/drawing/2014/main" id="{0F1783F9-1015-6BC2-3107-1BB09EA63E6E}"/>
              </a:ext>
            </a:extLst>
          </p:cNvPr>
          <p:cNvSpPr>
            <a:spLocks noGrp="1"/>
          </p:cNvSpPr>
          <p:nvPr>
            <p:ph type="body" sz="quarter" idx="17"/>
          </p:nvPr>
        </p:nvSpPr>
        <p:spPr>
          <a:xfrm>
            <a:off x="3160426" y="5691445"/>
            <a:ext cx="7173141" cy="520263"/>
          </a:xfrm>
        </p:spPr>
        <p:txBody>
          <a:bodyPr vert="horz" lIns="0" tIns="0" rIns="0" bIns="0" rtlCol="0" anchor="t">
            <a:normAutofit/>
          </a:bodyPr>
          <a:lstStyle/>
          <a:p>
            <a:r>
              <a:rPr lang="en-US">
                <a:ea typeface="+mn-lt"/>
                <a:cs typeface="+mn-lt"/>
              </a:rPr>
              <a:t>The dataset includes thousands of conversation threads with various customer support scenarios.</a:t>
            </a:r>
            <a:endParaRPr lang="en-US"/>
          </a:p>
        </p:txBody>
      </p:sp>
      <p:pic>
        <p:nvPicPr>
          <p:cNvPr id="5" name="Picture 4" descr="A black background with white text&#10;&#10;AI-generated content may be incorrect.">
            <a:extLst>
              <a:ext uri="{FF2B5EF4-FFF2-40B4-BE49-F238E27FC236}">
                <a16:creationId xmlns:a16="http://schemas.microsoft.com/office/drawing/2014/main" id="{AAE321CB-C759-2147-BB9A-4344CD17A2F9}"/>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618471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6BE7D-731C-89AC-394F-4259F100C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C26C3-8C5A-5E91-8E57-0BDF1612F2EC}"/>
              </a:ext>
            </a:extLst>
          </p:cNvPr>
          <p:cNvSpPr>
            <a:spLocks noGrp="1"/>
          </p:cNvSpPr>
          <p:nvPr>
            <p:ph type="title"/>
          </p:nvPr>
        </p:nvSpPr>
        <p:spPr/>
        <p:txBody>
          <a:bodyPr/>
          <a:lstStyle/>
          <a:p>
            <a:r>
              <a:rPr lang="en-US">
                <a:ea typeface="+mj-lt"/>
                <a:cs typeface="+mj-lt"/>
              </a:rPr>
              <a:t>Challenges Faced</a:t>
            </a:r>
            <a:endParaRPr lang="en-US"/>
          </a:p>
        </p:txBody>
      </p:sp>
      <p:sp>
        <p:nvSpPr>
          <p:cNvPr id="3" name="Text Placeholder 2">
            <a:extLst>
              <a:ext uri="{FF2B5EF4-FFF2-40B4-BE49-F238E27FC236}">
                <a16:creationId xmlns:a16="http://schemas.microsoft.com/office/drawing/2014/main" id="{27CD6711-EF5E-5E3A-CA97-03264A97B9DA}"/>
              </a:ext>
            </a:extLst>
          </p:cNvPr>
          <p:cNvSpPr>
            <a:spLocks noGrp="1"/>
          </p:cNvSpPr>
          <p:nvPr>
            <p:ph type="body" sz="quarter" idx="20"/>
          </p:nvPr>
        </p:nvSpPr>
        <p:spPr/>
        <p:txBody>
          <a:bodyPr/>
          <a:lstStyle/>
          <a:p>
            <a:r>
              <a:rPr lang="en-US"/>
              <a:t>01</a:t>
            </a:r>
          </a:p>
        </p:txBody>
      </p:sp>
      <p:sp>
        <p:nvSpPr>
          <p:cNvPr id="4" name="Text Placeholder 3">
            <a:extLst>
              <a:ext uri="{FF2B5EF4-FFF2-40B4-BE49-F238E27FC236}">
                <a16:creationId xmlns:a16="http://schemas.microsoft.com/office/drawing/2014/main" id="{1E335F27-A1DA-224A-72FA-10C043AA3A23}"/>
              </a:ext>
            </a:extLst>
          </p:cNvPr>
          <p:cNvSpPr>
            <a:spLocks noGrp="1"/>
          </p:cNvSpPr>
          <p:nvPr>
            <p:ph type="body" idx="1"/>
          </p:nvPr>
        </p:nvSpPr>
        <p:spPr/>
        <p:txBody>
          <a:bodyPr/>
          <a:lstStyle/>
          <a:p>
            <a:r>
              <a:rPr lang="en-US">
                <a:ea typeface="+mj-lt"/>
                <a:cs typeface="+mj-lt"/>
              </a:rPr>
              <a:t>Data Quality</a:t>
            </a:r>
            <a:endParaRPr lang="en-US"/>
          </a:p>
        </p:txBody>
      </p:sp>
      <p:sp>
        <p:nvSpPr>
          <p:cNvPr id="5" name="Text Placeholder 4">
            <a:extLst>
              <a:ext uri="{FF2B5EF4-FFF2-40B4-BE49-F238E27FC236}">
                <a16:creationId xmlns:a16="http://schemas.microsoft.com/office/drawing/2014/main" id="{94AF725F-6D12-16BC-007D-A2CEFC129413}"/>
              </a:ext>
            </a:extLst>
          </p:cNvPr>
          <p:cNvSpPr>
            <a:spLocks noGrp="1"/>
          </p:cNvSpPr>
          <p:nvPr>
            <p:ph type="body" sz="quarter" idx="13"/>
          </p:nvPr>
        </p:nvSpPr>
        <p:spPr/>
        <p:txBody>
          <a:bodyPr vert="horz" lIns="0" tIns="0" rIns="0" bIns="0" rtlCol="0" anchor="t">
            <a:normAutofit/>
          </a:bodyPr>
          <a:lstStyle/>
          <a:p>
            <a:r>
              <a:rPr lang="en-US">
                <a:ea typeface="+mn-lt"/>
                <a:cs typeface="+mn-lt"/>
              </a:rPr>
              <a:t>Issues with data quality and how they were addressed.</a:t>
            </a:r>
            <a:endParaRPr lang="en-US"/>
          </a:p>
        </p:txBody>
      </p:sp>
      <p:sp>
        <p:nvSpPr>
          <p:cNvPr id="6" name="Text Placeholder 5">
            <a:extLst>
              <a:ext uri="{FF2B5EF4-FFF2-40B4-BE49-F238E27FC236}">
                <a16:creationId xmlns:a16="http://schemas.microsoft.com/office/drawing/2014/main" id="{74CAEB25-0DBB-F0C2-9F9B-842A7208FBBD}"/>
              </a:ext>
            </a:extLst>
          </p:cNvPr>
          <p:cNvSpPr>
            <a:spLocks noGrp="1"/>
          </p:cNvSpPr>
          <p:nvPr>
            <p:ph type="body" sz="quarter" idx="21"/>
          </p:nvPr>
        </p:nvSpPr>
        <p:spPr/>
        <p:txBody>
          <a:bodyPr/>
          <a:lstStyle/>
          <a:p>
            <a:r>
              <a:rPr lang="en-US"/>
              <a:t>02</a:t>
            </a:r>
          </a:p>
        </p:txBody>
      </p:sp>
      <p:sp>
        <p:nvSpPr>
          <p:cNvPr id="7" name="Text Placeholder 6">
            <a:extLst>
              <a:ext uri="{FF2B5EF4-FFF2-40B4-BE49-F238E27FC236}">
                <a16:creationId xmlns:a16="http://schemas.microsoft.com/office/drawing/2014/main" id="{11BD4F96-BFCF-316B-D670-9340CDD9434C}"/>
              </a:ext>
            </a:extLst>
          </p:cNvPr>
          <p:cNvSpPr>
            <a:spLocks noGrp="1"/>
          </p:cNvSpPr>
          <p:nvPr>
            <p:ph type="body" idx="16"/>
          </p:nvPr>
        </p:nvSpPr>
        <p:spPr/>
        <p:txBody>
          <a:bodyPr/>
          <a:lstStyle/>
          <a:p>
            <a:r>
              <a:rPr lang="en-US">
                <a:ea typeface="+mj-lt"/>
                <a:cs typeface="+mj-lt"/>
              </a:rPr>
              <a:t>Model Complexity</a:t>
            </a:r>
            <a:endParaRPr lang="en-US"/>
          </a:p>
        </p:txBody>
      </p:sp>
      <p:sp>
        <p:nvSpPr>
          <p:cNvPr id="8" name="Text Placeholder 7">
            <a:extLst>
              <a:ext uri="{FF2B5EF4-FFF2-40B4-BE49-F238E27FC236}">
                <a16:creationId xmlns:a16="http://schemas.microsoft.com/office/drawing/2014/main" id="{A3E89E48-083E-459E-F5EC-A6B53AFA79F2}"/>
              </a:ext>
            </a:extLst>
          </p:cNvPr>
          <p:cNvSpPr>
            <a:spLocks noGrp="1"/>
          </p:cNvSpPr>
          <p:nvPr>
            <p:ph type="body" sz="quarter" idx="17"/>
          </p:nvPr>
        </p:nvSpPr>
        <p:spPr/>
        <p:txBody>
          <a:bodyPr vert="horz" lIns="0" tIns="0" rIns="0" bIns="0" rtlCol="0" anchor="t">
            <a:normAutofit/>
          </a:bodyPr>
          <a:lstStyle/>
          <a:p>
            <a:r>
              <a:rPr lang="en-US">
                <a:ea typeface="+mn-lt"/>
                <a:cs typeface="+mn-lt"/>
              </a:rPr>
              <a:t>Challenges related to the complexity of the model and training time.</a:t>
            </a:r>
            <a:endParaRPr lang="en-US"/>
          </a:p>
          <a:p>
            <a:endParaRPr lang="en-US"/>
          </a:p>
        </p:txBody>
      </p:sp>
      <p:sp>
        <p:nvSpPr>
          <p:cNvPr id="9" name="Text Placeholder 8">
            <a:extLst>
              <a:ext uri="{FF2B5EF4-FFF2-40B4-BE49-F238E27FC236}">
                <a16:creationId xmlns:a16="http://schemas.microsoft.com/office/drawing/2014/main" id="{67C1AA92-59C4-4ECA-EBAC-1761B0A5258C}"/>
              </a:ext>
            </a:extLst>
          </p:cNvPr>
          <p:cNvSpPr>
            <a:spLocks noGrp="1"/>
          </p:cNvSpPr>
          <p:nvPr>
            <p:ph type="body" sz="quarter" idx="22"/>
          </p:nvPr>
        </p:nvSpPr>
        <p:spPr/>
        <p:txBody>
          <a:bodyPr/>
          <a:lstStyle/>
          <a:p>
            <a:r>
              <a:rPr lang="en-US"/>
              <a:t>03</a:t>
            </a:r>
          </a:p>
        </p:txBody>
      </p:sp>
      <p:sp>
        <p:nvSpPr>
          <p:cNvPr id="10" name="Text Placeholder 9">
            <a:extLst>
              <a:ext uri="{FF2B5EF4-FFF2-40B4-BE49-F238E27FC236}">
                <a16:creationId xmlns:a16="http://schemas.microsoft.com/office/drawing/2014/main" id="{6B226457-2E21-B305-E6F8-337E750541BA}"/>
              </a:ext>
            </a:extLst>
          </p:cNvPr>
          <p:cNvSpPr>
            <a:spLocks noGrp="1"/>
          </p:cNvSpPr>
          <p:nvPr>
            <p:ph type="body" idx="14"/>
          </p:nvPr>
        </p:nvSpPr>
        <p:spPr/>
        <p:txBody>
          <a:bodyPr/>
          <a:lstStyle/>
          <a:p>
            <a:r>
              <a:rPr lang="en-US">
                <a:ea typeface="+mj-lt"/>
                <a:cs typeface="+mj-lt"/>
              </a:rPr>
              <a:t>Resource Constraints</a:t>
            </a:r>
            <a:endParaRPr lang="en-US"/>
          </a:p>
        </p:txBody>
      </p:sp>
      <p:sp>
        <p:nvSpPr>
          <p:cNvPr id="14" name="Text Placeholder 13">
            <a:extLst>
              <a:ext uri="{FF2B5EF4-FFF2-40B4-BE49-F238E27FC236}">
                <a16:creationId xmlns:a16="http://schemas.microsoft.com/office/drawing/2014/main" id="{08353400-F373-9E8F-CD0B-A47885E2E344}"/>
              </a:ext>
            </a:extLst>
          </p:cNvPr>
          <p:cNvSpPr>
            <a:spLocks noGrp="1"/>
          </p:cNvSpPr>
          <p:nvPr>
            <p:ph type="body" sz="quarter" idx="24"/>
          </p:nvPr>
        </p:nvSpPr>
        <p:spPr/>
        <p:txBody>
          <a:bodyPr vert="horz" lIns="0" tIns="0" rIns="0" bIns="0" rtlCol="0" anchor="t">
            <a:normAutofit/>
          </a:bodyPr>
          <a:lstStyle/>
          <a:p>
            <a:r>
              <a:rPr lang="en-US">
                <a:ea typeface="+mn-lt"/>
                <a:cs typeface="+mn-lt"/>
              </a:rPr>
              <a:t>Computational resource limitations and how they impacted the project.</a:t>
            </a:r>
            <a:endParaRPr lang="en-US"/>
          </a:p>
          <a:p>
            <a:endParaRPr lang="en-US"/>
          </a:p>
        </p:txBody>
      </p:sp>
      <p:sp>
        <p:nvSpPr>
          <p:cNvPr id="11" name="Text Placeholder 10">
            <a:extLst>
              <a:ext uri="{FF2B5EF4-FFF2-40B4-BE49-F238E27FC236}">
                <a16:creationId xmlns:a16="http://schemas.microsoft.com/office/drawing/2014/main" id="{2336C3CA-98E3-B995-4BF9-23E111899154}"/>
              </a:ext>
            </a:extLst>
          </p:cNvPr>
          <p:cNvSpPr>
            <a:spLocks noGrp="1"/>
          </p:cNvSpPr>
          <p:nvPr>
            <p:ph type="body" sz="quarter" idx="23"/>
          </p:nvPr>
        </p:nvSpPr>
        <p:spPr/>
        <p:txBody>
          <a:bodyPr/>
          <a:lstStyle/>
          <a:p>
            <a:r>
              <a:rPr lang="en-US"/>
              <a:t>04</a:t>
            </a:r>
          </a:p>
        </p:txBody>
      </p:sp>
      <p:sp>
        <p:nvSpPr>
          <p:cNvPr id="12" name="Text Placeholder 11">
            <a:extLst>
              <a:ext uri="{FF2B5EF4-FFF2-40B4-BE49-F238E27FC236}">
                <a16:creationId xmlns:a16="http://schemas.microsoft.com/office/drawing/2014/main" id="{9BFFE7DD-65AD-34B1-418D-5C88DC915E88}"/>
              </a:ext>
            </a:extLst>
          </p:cNvPr>
          <p:cNvSpPr>
            <a:spLocks noGrp="1"/>
          </p:cNvSpPr>
          <p:nvPr>
            <p:ph type="body" idx="18"/>
          </p:nvPr>
        </p:nvSpPr>
        <p:spPr/>
        <p:txBody>
          <a:bodyPr/>
          <a:lstStyle/>
          <a:p>
            <a:r>
              <a:rPr lang="en-US">
                <a:ea typeface="+mj-lt"/>
                <a:cs typeface="+mj-lt"/>
              </a:rPr>
              <a:t>Scalability</a:t>
            </a:r>
            <a:endParaRPr lang="en-US"/>
          </a:p>
        </p:txBody>
      </p:sp>
      <p:sp>
        <p:nvSpPr>
          <p:cNvPr id="13" name="Text Placeholder 12">
            <a:extLst>
              <a:ext uri="{FF2B5EF4-FFF2-40B4-BE49-F238E27FC236}">
                <a16:creationId xmlns:a16="http://schemas.microsoft.com/office/drawing/2014/main" id="{4D299B5A-B2CA-DFBA-3640-E254BBFEA910}"/>
              </a:ext>
            </a:extLst>
          </p:cNvPr>
          <p:cNvSpPr>
            <a:spLocks noGrp="1"/>
          </p:cNvSpPr>
          <p:nvPr>
            <p:ph type="body" sz="quarter" idx="19"/>
          </p:nvPr>
        </p:nvSpPr>
        <p:spPr/>
        <p:txBody>
          <a:bodyPr vert="horz" lIns="0" tIns="0" rIns="0" bIns="0" rtlCol="0" anchor="t">
            <a:normAutofit/>
          </a:bodyPr>
          <a:lstStyle/>
          <a:p>
            <a:r>
              <a:rPr lang="en-US">
                <a:ea typeface="+mn-lt"/>
                <a:cs typeface="+mn-lt"/>
              </a:rPr>
              <a:t>Ensuring the model can handle a large number of simultaneous user queries.</a:t>
            </a:r>
            <a:endParaRPr lang="en-US"/>
          </a:p>
          <a:p>
            <a:endParaRPr lang="en-US"/>
          </a:p>
        </p:txBody>
      </p:sp>
      <p:pic>
        <p:nvPicPr>
          <p:cNvPr id="16" name="Picture 15" descr="A black background with white text&#10;&#10;AI-generated content may be incorrect.">
            <a:extLst>
              <a:ext uri="{FF2B5EF4-FFF2-40B4-BE49-F238E27FC236}">
                <a16:creationId xmlns:a16="http://schemas.microsoft.com/office/drawing/2014/main" id="{02BA3AEF-5B86-0724-90C4-FDB13C7B8861}"/>
              </a:ext>
            </a:extLst>
          </p:cNvPr>
          <p:cNvPicPr>
            <a:picLocks noChangeAspect="1"/>
          </p:cNvPicPr>
          <p:nvPr/>
        </p:nvPicPr>
        <p:blipFill>
          <a:blip r:embed="rId2"/>
          <a:stretch>
            <a:fillRect/>
          </a:stretch>
        </p:blipFill>
        <p:spPr>
          <a:xfrm>
            <a:off x="9373359" y="169725"/>
            <a:ext cx="2699717" cy="510899"/>
          </a:xfrm>
          <a:prstGeom prst="rect">
            <a:avLst/>
          </a:prstGeom>
        </p:spPr>
      </p:pic>
    </p:spTree>
    <p:extLst>
      <p:ext uri="{BB962C8B-B14F-4D97-AF65-F5344CB8AC3E}">
        <p14:creationId xmlns:p14="http://schemas.microsoft.com/office/powerpoint/2010/main" val="10089143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11A8F-233B-63F3-79D7-440C00F9CFE5}"/>
            </a:ext>
          </a:extLst>
        </p:cNvPr>
        <p:cNvGrpSpPr/>
        <p:nvPr/>
      </p:nvGrpSpPr>
      <p:grpSpPr>
        <a:xfrm>
          <a:off x="0" y="0"/>
          <a:ext cx="0" cy="0"/>
          <a:chOff x="0" y="0"/>
          <a:chExt cx="0" cy="0"/>
        </a:xfrm>
      </p:grpSpPr>
      <p:sp>
        <p:nvSpPr>
          <p:cNvPr id="34" name="Title 1">
            <a:extLst>
              <a:ext uri="{FF2B5EF4-FFF2-40B4-BE49-F238E27FC236}">
                <a16:creationId xmlns:a16="http://schemas.microsoft.com/office/drawing/2014/main" id="{97753169-37C9-6AA9-EF62-68DE323BA5CB}"/>
              </a:ext>
            </a:extLst>
          </p:cNvPr>
          <p:cNvSpPr>
            <a:spLocks noGrp="1"/>
          </p:cNvSpPr>
          <p:nvPr>
            <p:ph type="title"/>
          </p:nvPr>
        </p:nvSpPr>
        <p:spPr>
          <a:xfrm>
            <a:off x="844000" y="564171"/>
            <a:ext cx="10504000" cy="1230762"/>
          </a:xfrm>
        </p:spPr>
        <p:txBody>
          <a:bodyPr lIns="0" tIns="0" rIns="0" bIns="0" anchor="b">
            <a:noAutofit/>
          </a:bodyPr>
          <a:lstStyle/>
          <a:p>
            <a:br>
              <a:rPr lang="en-US">
                <a:ea typeface="+mj-lt"/>
                <a:cs typeface="+mj-lt"/>
              </a:rPr>
            </a:br>
            <a:r>
              <a:rPr lang="en-US">
                <a:ea typeface="+mj-lt"/>
                <a:cs typeface="+mj-lt"/>
              </a:rPr>
              <a:t>Future Work</a:t>
            </a:r>
            <a:endParaRPr lang="en-US"/>
          </a:p>
        </p:txBody>
      </p:sp>
      <p:sp>
        <p:nvSpPr>
          <p:cNvPr id="2" name="Text Placeholder 1">
            <a:extLst>
              <a:ext uri="{FF2B5EF4-FFF2-40B4-BE49-F238E27FC236}">
                <a16:creationId xmlns:a16="http://schemas.microsoft.com/office/drawing/2014/main" id="{146BC788-8C98-D8E5-9BC2-6C3EC31DA618}"/>
              </a:ext>
            </a:extLst>
          </p:cNvPr>
          <p:cNvSpPr>
            <a:spLocks noGrp="1"/>
          </p:cNvSpPr>
          <p:nvPr>
            <p:ph type="body" sz="quarter" idx="20"/>
          </p:nvPr>
        </p:nvSpPr>
        <p:spPr>
          <a:xfrm>
            <a:off x="5261307" y="3016592"/>
            <a:ext cx="744537" cy="760412"/>
          </a:xfrm>
        </p:spPr>
        <p:txBody>
          <a:bodyPr/>
          <a:lstStyle/>
          <a:p>
            <a:r>
              <a:rPr lang="en-US"/>
              <a:t>01</a:t>
            </a:r>
          </a:p>
        </p:txBody>
      </p:sp>
      <p:sp>
        <p:nvSpPr>
          <p:cNvPr id="6" name="Text Placeholder 5">
            <a:extLst>
              <a:ext uri="{FF2B5EF4-FFF2-40B4-BE49-F238E27FC236}">
                <a16:creationId xmlns:a16="http://schemas.microsoft.com/office/drawing/2014/main" id="{239D2269-3442-9A05-91C6-C18C927FEB47}"/>
              </a:ext>
            </a:extLst>
          </p:cNvPr>
          <p:cNvSpPr>
            <a:spLocks noGrp="1"/>
          </p:cNvSpPr>
          <p:nvPr>
            <p:ph type="body" idx="1"/>
          </p:nvPr>
        </p:nvSpPr>
        <p:spPr>
          <a:xfrm>
            <a:off x="628437" y="2147363"/>
            <a:ext cx="4256019" cy="830527"/>
          </a:xfrm>
        </p:spPr>
        <p:txBody>
          <a:bodyPr/>
          <a:lstStyle/>
          <a:p>
            <a:r>
              <a:rPr lang="en-US">
                <a:ea typeface="+mj-lt"/>
                <a:cs typeface="+mj-lt"/>
              </a:rPr>
              <a:t>Model Improvements</a:t>
            </a:r>
            <a:endParaRPr lang="en-US"/>
          </a:p>
        </p:txBody>
      </p:sp>
      <p:sp>
        <p:nvSpPr>
          <p:cNvPr id="7" name="Text Placeholder 6">
            <a:extLst>
              <a:ext uri="{FF2B5EF4-FFF2-40B4-BE49-F238E27FC236}">
                <a16:creationId xmlns:a16="http://schemas.microsoft.com/office/drawing/2014/main" id="{3DE31A62-DFB6-14DA-F3AD-72686CE4607E}"/>
              </a:ext>
            </a:extLst>
          </p:cNvPr>
          <p:cNvSpPr>
            <a:spLocks noGrp="1"/>
          </p:cNvSpPr>
          <p:nvPr>
            <p:ph type="body" sz="quarter" idx="13"/>
          </p:nvPr>
        </p:nvSpPr>
        <p:spPr>
          <a:xfrm>
            <a:off x="628438" y="3048973"/>
            <a:ext cx="4256020" cy="713282"/>
          </a:xfrm>
        </p:spPr>
        <p:txBody>
          <a:bodyPr vert="horz" lIns="0" tIns="0" rIns="0" bIns="0" rtlCol="0" anchor="t">
            <a:normAutofit/>
          </a:bodyPr>
          <a:lstStyle/>
          <a:p>
            <a:r>
              <a:rPr lang="en-US">
                <a:ea typeface="+mn-lt"/>
                <a:cs typeface="+mn-lt"/>
              </a:rPr>
              <a:t>Enhancing the model's accuracy and response quality.</a:t>
            </a:r>
            <a:endParaRPr lang="en-US"/>
          </a:p>
          <a:p>
            <a:endParaRPr lang="en-US"/>
          </a:p>
        </p:txBody>
      </p:sp>
      <p:sp>
        <p:nvSpPr>
          <p:cNvPr id="3" name="Text Placeholder 2">
            <a:extLst>
              <a:ext uri="{FF2B5EF4-FFF2-40B4-BE49-F238E27FC236}">
                <a16:creationId xmlns:a16="http://schemas.microsoft.com/office/drawing/2014/main" id="{5477958D-B97E-643D-88B5-843B230E4454}"/>
              </a:ext>
            </a:extLst>
          </p:cNvPr>
          <p:cNvSpPr>
            <a:spLocks noGrp="1"/>
          </p:cNvSpPr>
          <p:nvPr>
            <p:ph type="body" sz="quarter" idx="21"/>
          </p:nvPr>
        </p:nvSpPr>
        <p:spPr>
          <a:xfrm>
            <a:off x="6227803" y="3014543"/>
            <a:ext cx="744537" cy="760412"/>
          </a:xfrm>
        </p:spPr>
        <p:txBody>
          <a:bodyPr/>
          <a:lstStyle/>
          <a:p>
            <a:r>
              <a:rPr lang="en-US"/>
              <a:t>02</a:t>
            </a:r>
          </a:p>
        </p:txBody>
      </p:sp>
      <p:sp>
        <p:nvSpPr>
          <p:cNvPr id="14" name="Text Placeholder 13">
            <a:extLst>
              <a:ext uri="{FF2B5EF4-FFF2-40B4-BE49-F238E27FC236}">
                <a16:creationId xmlns:a16="http://schemas.microsoft.com/office/drawing/2014/main" id="{E1D0D594-0946-4A44-FA52-DE9DC52706DC}"/>
              </a:ext>
            </a:extLst>
          </p:cNvPr>
          <p:cNvSpPr>
            <a:spLocks noGrp="1"/>
          </p:cNvSpPr>
          <p:nvPr>
            <p:ph type="body" idx="16"/>
          </p:nvPr>
        </p:nvSpPr>
        <p:spPr>
          <a:xfrm>
            <a:off x="7307544" y="2151213"/>
            <a:ext cx="4256019" cy="830527"/>
          </a:xfrm>
        </p:spPr>
        <p:txBody>
          <a:bodyPr/>
          <a:lstStyle/>
          <a:p>
            <a:r>
              <a:rPr lang="en-US">
                <a:ea typeface="+mj-lt"/>
                <a:cs typeface="+mj-lt"/>
              </a:rPr>
              <a:t>Dataset Expansion</a:t>
            </a:r>
            <a:endParaRPr lang="en-US"/>
          </a:p>
        </p:txBody>
      </p:sp>
      <p:sp>
        <p:nvSpPr>
          <p:cNvPr id="15" name="Text Placeholder 14">
            <a:extLst>
              <a:ext uri="{FF2B5EF4-FFF2-40B4-BE49-F238E27FC236}">
                <a16:creationId xmlns:a16="http://schemas.microsoft.com/office/drawing/2014/main" id="{A8EC9B96-619D-6DF5-BA8E-6FE93EB37BE1}"/>
              </a:ext>
            </a:extLst>
          </p:cNvPr>
          <p:cNvSpPr>
            <a:spLocks noGrp="1"/>
          </p:cNvSpPr>
          <p:nvPr>
            <p:ph type="body" sz="quarter" idx="17"/>
          </p:nvPr>
        </p:nvSpPr>
        <p:spPr>
          <a:xfrm>
            <a:off x="7307545" y="3052823"/>
            <a:ext cx="4256020" cy="713282"/>
          </a:xfrm>
        </p:spPr>
        <p:txBody>
          <a:bodyPr vert="horz" lIns="0" tIns="0" rIns="0" bIns="0" rtlCol="0" anchor="t">
            <a:normAutofit/>
          </a:bodyPr>
          <a:lstStyle/>
          <a:p>
            <a:r>
              <a:rPr lang="en-US">
                <a:ea typeface="+mn-lt"/>
                <a:cs typeface="+mn-lt"/>
              </a:rPr>
              <a:t>Expanding the training dataset to include more diverse scenarios.</a:t>
            </a:r>
            <a:endParaRPr lang="en-US"/>
          </a:p>
        </p:txBody>
      </p:sp>
      <p:sp>
        <p:nvSpPr>
          <p:cNvPr id="4" name="Text Placeholder 3">
            <a:extLst>
              <a:ext uri="{FF2B5EF4-FFF2-40B4-BE49-F238E27FC236}">
                <a16:creationId xmlns:a16="http://schemas.microsoft.com/office/drawing/2014/main" id="{32311FAB-77F3-A4A9-A2CD-F09367C283B7}"/>
              </a:ext>
            </a:extLst>
          </p:cNvPr>
          <p:cNvSpPr>
            <a:spLocks noGrp="1"/>
          </p:cNvSpPr>
          <p:nvPr>
            <p:ph type="body" sz="quarter" idx="22"/>
          </p:nvPr>
        </p:nvSpPr>
        <p:spPr>
          <a:xfrm>
            <a:off x="5261307" y="3962484"/>
            <a:ext cx="744537" cy="760412"/>
          </a:xfrm>
        </p:spPr>
        <p:txBody>
          <a:bodyPr/>
          <a:lstStyle/>
          <a:p>
            <a:r>
              <a:rPr lang="en-US"/>
              <a:t>03</a:t>
            </a:r>
          </a:p>
        </p:txBody>
      </p:sp>
      <p:sp>
        <p:nvSpPr>
          <p:cNvPr id="12" name="Text Placeholder 11">
            <a:extLst>
              <a:ext uri="{FF2B5EF4-FFF2-40B4-BE49-F238E27FC236}">
                <a16:creationId xmlns:a16="http://schemas.microsoft.com/office/drawing/2014/main" id="{030747B8-BDA3-E393-1900-84F51AE7E79A}"/>
              </a:ext>
            </a:extLst>
          </p:cNvPr>
          <p:cNvSpPr>
            <a:spLocks noGrp="1"/>
          </p:cNvSpPr>
          <p:nvPr>
            <p:ph type="body" idx="14"/>
          </p:nvPr>
        </p:nvSpPr>
        <p:spPr>
          <a:xfrm>
            <a:off x="639382" y="3889446"/>
            <a:ext cx="4256019" cy="830527"/>
          </a:xfrm>
        </p:spPr>
        <p:txBody>
          <a:bodyPr/>
          <a:lstStyle/>
          <a:p>
            <a:r>
              <a:rPr lang="en-US">
                <a:ea typeface="+mj-lt"/>
                <a:cs typeface="+mj-lt"/>
              </a:rPr>
              <a:t>Real-World Deployment</a:t>
            </a:r>
            <a:endParaRPr lang="en-US"/>
          </a:p>
        </p:txBody>
      </p:sp>
      <p:sp>
        <p:nvSpPr>
          <p:cNvPr id="13" name="Text Placeholder 12">
            <a:extLst>
              <a:ext uri="{FF2B5EF4-FFF2-40B4-BE49-F238E27FC236}">
                <a16:creationId xmlns:a16="http://schemas.microsoft.com/office/drawing/2014/main" id="{10E57FFE-4E84-978A-888A-452243BF6E0E}"/>
              </a:ext>
            </a:extLst>
          </p:cNvPr>
          <p:cNvSpPr>
            <a:spLocks noGrp="1"/>
          </p:cNvSpPr>
          <p:nvPr>
            <p:ph type="body" sz="quarter" idx="15"/>
          </p:nvPr>
        </p:nvSpPr>
        <p:spPr>
          <a:xfrm>
            <a:off x="639383" y="4791056"/>
            <a:ext cx="4256020" cy="713282"/>
          </a:xfrm>
        </p:spPr>
        <p:txBody>
          <a:bodyPr/>
          <a:lstStyle/>
          <a:p>
            <a:r>
              <a:rPr lang="en-US"/>
              <a:t>Analyze past spending patterns to understand habits and identify areas for improvement.</a:t>
            </a:r>
          </a:p>
        </p:txBody>
      </p:sp>
      <p:sp>
        <p:nvSpPr>
          <p:cNvPr id="5" name="Text Placeholder 4">
            <a:extLst>
              <a:ext uri="{FF2B5EF4-FFF2-40B4-BE49-F238E27FC236}">
                <a16:creationId xmlns:a16="http://schemas.microsoft.com/office/drawing/2014/main" id="{A7D2A885-7AA6-C59D-5773-A28894A1CC90}"/>
              </a:ext>
            </a:extLst>
          </p:cNvPr>
          <p:cNvSpPr>
            <a:spLocks noGrp="1"/>
          </p:cNvSpPr>
          <p:nvPr>
            <p:ph type="body" sz="quarter" idx="23"/>
          </p:nvPr>
        </p:nvSpPr>
        <p:spPr>
          <a:xfrm>
            <a:off x="6227803" y="3962484"/>
            <a:ext cx="744537" cy="760412"/>
          </a:xfrm>
        </p:spPr>
        <p:txBody>
          <a:bodyPr/>
          <a:lstStyle/>
          <a:p>
            <a:r>
              <a:rPr lang="en-US"/>
              <a:t>04</a:t>
            </a:r>
          </a:p>
        </p:txBody>
      </p:sp>
      <p:sp>
        <p:nvSpPr>
          <p:cNvPr id="16" name="Text Placeholder 15">
            <a:extLst>
              <a:ext uri="{FF2B5EF4-FFF2-40B4-BE49-F238E27FC236}">
                <a16:creationId xmlns:a16="http://schemas.microsoft.com/office/drawing/2014/main" id="{7651DD05-616B-4DAE-EACF-8FBE504C063D}"/>
              </a:ext>
            </a:extLst>
          </p:cNvPr>
          <p:cNvSpPr>
            <a:spLocks noGrp="1"/>
          </p:cNvSpPr>
          <p:nvPr>
            <p:ph type="body" idx="18"/>
          </p:nvPr>
        </p:nvSpPr>
        <p:spPr>
          <a:xfrm>
            <a:off x="7318489" y="3893296"/>
            <a:ext cx="4256019" cy="830527"/>
          </a:xfrm>
        </p:spPr>
        <p:txBody>
          <a:bodyPr/>
          <a:lstStyle/>
          <a:p>
            <a:r>
              <a:rPr lang="en-US">
                <a:ea typeface="+mj-lt"/>
                <a:cs typeface="+mj-lt"/>
              </a:rPr>
              <a:t>Multilingual Support</a:t>
            </a:r>
            <a:endParaRPr lang="en-US"/>
          </a:p>
        </p:txBody>
      </p:sp>
      <p:sp>
        <p:nvSpPr>
          <p:cNvPr id="17" name="Text Placeholder 16">
            <a:extLst>
              <a:ext uri="{FF2B5EF4-FFF2-40B4-BE49-F238E27FC236}">
                <a16:creationId xmlns:a16="http://schemas.microsoft.com/office/drawing/2014/main" id="{2AEB4D72-D9BA-2C81-6DD4-7B14DB409FE3}"/>
              </a:ext>
            </a:extLst>
          </p:cNvPr>
          <p:cNvSpPr>
            <a:spLocks noGrp="1"/>
          </p:cNvSpPr>
          <p:nvPr>
            <p:ph type="body" sz="quarter" idx="19"/>
          </p:nvPr>
        </p:nvSpPr>
        <p:spPr>
          <a:xfrm>
            <a:off x="7318490" y="4794906"/>
            <a:ext cx="4256020" cy="713282"/>
          </a:xfrm>
        </p:spPr>
        <p:txBody>
          <a:bodyPr vert="horz" lIns="0" tIns="0" rIns="0" bIns="0" rtlCol="0" anchor="t">
            <a:normAutofit/>
          </a:bodyPr>
          <a:lstStyle/>
          <a:p>
            <a:r>
              <a:rPr lang="en-US">
                <a:ea typeface="+mn-lt"/>
                <a:cs typeface="+mn-lt"/>
              </a:rPr>
              <a:t>Extending the chatbot's capabilities to support multiple languages.</a:t>
            </a:r>
            <a:endParaRPr lang="en-US"/>
          </a:p>
        </p:txBody>
      </p:sp>
      <p:pic>
        <p:nvPicPr>
          <p:cNvPr id="9" name="Picture 8" descr="A black background with white text&#10;&#10;AI-generated content may be incorrect.">
            <a:extLst>
              <a:ext uri="{FF2B5EF4-FFF2-40B4-BE49-F238E27FC236}">
                <a16:creationId xmlns:a16="http://schemas.microsoft.com/office/drawing/2014/main" id="{A6622018-AF1B-A228-40F7-DA59943D74D1}"/>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1926512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3F11AD-66C0-2233-F57C-D3B3EB2F5471}"/>
            </a:ext>
          </a:extLst>
        </p:cNvPr>
        <p:cNvGrpSpPr/>
        <p:nvPr/>
      </p:nvGrpSpPr>
      <p:grpSpPr>
        <a:xfrm>
          <a:off x="0" y="0"/>
          <a:ext cx="0" cy="0"/>
          <a:chOff x="0" y="0"/>
          <a:chExt cx="0" cy="0"/>
        </a:xfrm>
      </p:grpSpPr>
      <p:sp>
        <p:nvSpPr>
          <p:cNvPr id="32" name="Title 14">
            <a:extLst>
              <a:ext uri="{FF2B5EF4-FFF2-40B4-BE49-F238E27FC236}">
                <a16:creationId xmlns:a16="http://schemas.microsoft.com/office/drawing/2014/main" id="{91BB78C5-8DB0-4DC5-2618-BD265AD72B0F}"/>
              </a:ext>
            </a:extLst>
          </p:cNvPr>
          <p:cNvSpPr>
            <a:spLocks noGrp="1"/>
          </p:cNvSpPr>
          <p:nvPr>
            <p:ph type="title"/>
          </p:nvPr>
        </p:nvSpPr>
        <p:spPr>
          <a:xfrm>
            <a:off x="660400" y="1701800"/>
            <a:ext cx="3567642" cy="3602566"/>
          </a:xfrm>
        </p:spPr>
        <p:txBody>
          <a:bodyPr lIns="0" tIns="0" rIns="0" bIns="0" anchor="ctr">
            <a:noAutofit/>
          </a:bodyPr>
          <a:lstStyle/>
          <a:p>
            <a:r>
              <a:rPr lang="en-US">
                <a:ea typeface="+mj-lt"/>
                <a:cs typeface="+mj-lt"/>
              </a:rPr>
              <a:t>Model Architecture</a:t>
            </a:r>
            <a:endParaRPr lang="en-US"/>
          </a:p>
        </p:txBody>
      </p:sp>
      <p:sp>
        <p:nvSpPr>
          <p:cNvPr id="14" name="Text Placeholder 13">
            <a:extLst>
              <a:ext uri="{FF2B5EF4-FFF2-40B4-BE49-F238E27FC236}">
                <a16:creationId xmlns:a16="http://schemas.microsoft.com/office/drawing/2014/main" id="{5D8B2D2F-0482-E4E9-497D-12A3AC2A8C2F}"/>
              </a:ext>
            </a:extLst>
          </p:cNvPr>
          <p:cNvSpPr>
            <a:spLocks noGrp="1"/>
          </p:cNvSpPr>
          <p:nvPr>
            <p:ph type="body" idx="1"/>
          </p:nvPr>
        </p:nvSpPr>
        <p:spPr>
          <a:xfrm>
            <a:off x="4709096" y="1336906"/>
            <a:ext cx="3029437" cy="830527"/>
          </a:xfrm>
        </p:spPr>
        <p:txBody>
          <a:bodyPr/>
          <a:lstStyle/>
          <a:p>
            <a:r>
              <a:rPr lang="en-US">
                <a:ea typeface="+mj-lt"/>
                <a:cs typeface="+mj-lt"/>
              </a:rPr>
              <a:t>Sequence-to-Sequence Model</a:t>
            </a:r>
            <a:endParaRPr lang="en-US"/>
          </a:p>
        </p:txBody>
      </p:sp>
      <p:sp>
        <p:nvSpPr>
          <p:cNvPr id="15" name="Text Placeholder 14">
            <a:extLst>
              <a:ext uri="{FF2B5EF4-FFF2-40B4-BE49-F238E27FC236}">
                <a16:creationId xmlns:a16="http://schemas.microsoft.com/office/drawing/2014/main" id="{AF8997E7-6850-0606-D790-C62846FB3EEE}"/>
              </a:ext>
            </a:extLst>
          </p:cNvPr>
          <p:cNvSpPr>
            <a:spLocks noGrp="1"/>
          </p:cNvSpPr>
          <p:nvPr>
            <p:ph type="body" sz="quarter" idx="13"/>
          </p:nvPr>
        </p:nvSpPr>
        <p:spPr>
          <a:xfrm>
            <a:off x="4709097" y="2238515"/>
            <a:ext cx="3029438" cy="1090951"/>
          </a:xfrm>
        </p:spPr>
        <p:txBody>
          <a:bodyPr vert="horz" lIns="0" tIns="0" rIns="0" bIns="0" rtlCol="0" anchor="t">
            <a:normAutofit/>
          </a:bodyPr>
          <a:lstStyle/>
          <a:p>
            <a:r>
              <a:rPr lang="en-US">
                <a:ea typeface="+mn-lt"/>
                <a:cs typeface="+mn-lt"/>
              </a:rPr>
              <a:t>The architecture includes an encoder-decoder setup with attention mechanisms.</a:t>
            </a:r>
            <a:endParaRPr lang="en-US"/>
          </a:p>
        </p:txBody>
      </p:sp>
      <p:sp>
        <p:nvSpPr>
          <p:cNvPr id="18" name="Text Placeholder 17">
            <a:extLst>
              <a:ext uri="{FF2B5EF4-FFF2-40B4-BE49-F238E27FC236}">
                <a16:creationId xmlns:a16="http://schemas.microsoft.com/office/drawing/2014/main" id="{DD28CAFF-4F4B-42ED-663C-DC7A199C06CE}"/>
              </a:ext>
            </a:extLst>
          </p:cNvPr>
          <p:cNvSpPr>
            <a:spLocks noGrp="1"/>
          </p:cNvSpPr>
          <p:nvPr>
            <p:ph type="body" idx="18"/>
          </p:nvPr>
        </p:nvSpPr>
        <p:spPr>
          <a:xfrm>
            <a:off x="8434483" y="1330558"/>
            <a:ext cx="3029437" cy="830527"/>
          </a:xfrm>
        </p:spPr>
        <p:txBody>
          <a:bodyPr/>
          <a:lstStyle/>
          <a:p>
            <a:r>
              <a:rPr lang="en-US">
                <a:ea typeface="+mj-lt"/>
                <a:cs typeface="+mj-lt"/>
              </a:rPr>
              <a:t>Layers</a:t>
            </a:r>
          </a:p>
          <a:p>
            <a:endParaRPr lang="en-US">
              <a:ea typeface="Meiryo"/>
            </a:endParaRPr>
          </a:p>
        </p:txBody>
      </p:sp>
      <p:sp>
        <p:nvSpPr>
          <p:cNvPr id="19" name="Text Placeholder 18">
            <a:extLst>
              <a:ext uri="{FF2B5EF4-FFF2-40B4-BE49-F238E27FC236}">
                <a16:creationId xmlns:a16="http://schemas.microsoft.com/office/drawing/2014/main" id="{721458DA-2E1B-EE78-EBBF-10CBF4F1BEC9}"/>
              </a:ext>
            </a:extLst>
          </p:cNvPr>
          <p:cNvSpPr>
            <a:spLocks noGrp="1"/>
          </p:cNvSpPr>
          <p:nvPr>
            <p:ph type="body" sz="quarter" idx="19"/>
          </p:nvPr>
        </p:nvSpPr>
        <p:spPr>
          <a:xfrm>
            <a:off x="8434484" y="2232167"/>
            <a:ext cx="3029438" cy="1090951"/>
          </a:xfrm>
        </p:spPr>
        <p:txBody>
          <a:bodyPr vert="horz" lIns="0" tIns="0" rIns="0" bIns="0" rtlCol="0" anchor="t">
            <a:normAutofit/>
          </a:bodyPr>
          <a:lstStyle/>
          <a:p>
            <a:r>
              <a:rPr lang="en-US">
                <a:ea typeface="+mn-lt"/>
                <a:cs typeface="+mn-lt"/>
              </a:rPr>
              <a:t>Multiple LSTM or GRU layers for both the encoder and decoder.</a:t>
            </a:r>
            <a:endParaRPr lang="en-US"/>
          </a:p>
        </p:txBody>
      </p:sp>
      <p:sp>
        <p:nvSpPr>
          <p:cNvPr id="16" name="Text Placeholder 15">
            <a:extLst>
              <a:ext uri="{FF2B5EF4-FFF2-40B4-BE49-F238E27FC236}">
                <a16:creationId xmlns:a16="http://schemas.microsoft.com/office/drawing/2014/main" id="{BC0A6D67-96B4-6170-1196-7F6E0495E497}"/>
              </a:ext>
            </a:extLst>
          </p:cNvPr>
          <p:cNvSpPr>
            <a:spLocks noGrp="1"/>
          </p:cNvSpPr>
          <p:nvPr>
            <p:ph type="body" idx="16"/>
          </p:nvPr>
        </p:nvSpPr>
        <p:spPr>
          <a:xfrm>
            <a:off x="4699156" y="3746037"/>
            <a:ext cx="3039377" cy="830527"/>
          </a:xfrm>
        </p:spPr>
        <p:txBody>
          <a:bodyPr/>
          <a:lstStyle/>
          <a:p>
            <a:r>
              <a:rPr lang="en-US">
                <a:ea typeface="+mj-lt"/>
                <a:cs typeface="+mj-lt"/>
              </a:rPr>
              <a:t>Attention Mechanism</a:t>
            </a:r>
          </a:p>
          <a:p>
            <a:endParaRPr lang="en-US">
              <a:ea typeface="Meiryo"/>
            </a:endParaRPr>
          </a:p>
        </p:txBody>
      </p:sp>
      <p:sp>
        <p:nvSpPr>
          <p:cNvPr id="17" name="Text Placeholder 16">
            <a:extLst>
              <a:ext uri="{FF2B5EF4-FFF2-40B4-BE49-F238E27FC236}">
                <a16:creationId xmlns:a16="http://schemas.microsoft.com/office/drawing/2014/main" id="{FD1564FB-7833-6587-00D3-F642D1B9838D}"/>
              </a:ext>
            </a:extLst>
          </p:cNvPr>
          <p:cNvSpPr>
            <a:spLocks noGrp="1"/>
          </p:cNvSpPr>
          <p:nvPr>
            <p:ph type="body" sz="quarter" idx="17"/>
          </p:nvPr>
        </p:nvSpPr>
        <p:spPr>
          <a:xfrm>
            <a:off x="4709095" y="4648058"/>
            <a:ext cx="3039378" cy="1090951"/>
          </a:xfrm>
        </p:spPr>
        <p:txBody>
          <a:bodyPr vert="horz" lIns="0" tIns="0" rIns="0" bIns="0" rtlCol="0" anchor="t">
            <a:normAutofit/>
          </a:bodyPr>
          <a:lstStyle/>
          <a:p>
            <a:r>
              <a:rPr lang="en-US" err="1">
                <a:ea typeface="+mn-lt"/>
                <a:cs typeface="+mn-lt"/>
              </a:rPr>
              <a:t>Bahdanau</a:t>
            </a:r>
            <a:r>
              <a:rPr lang="en-US">
                <a:ea typeface="+mn-lt"/>
                <a:cs typeface="+mn-lt"/>
              </a:rPr>
              <a:t> or Luong attention mechanisms to focus on relevant parts of the input sequence.</a:t>
            </a:r>
            <a:endParaRPr lang="en-US"/>
          </a:p>
        </p:txBody>
      </p:sp>
      <p:sp>
        <p:nvSpPr>
          <p:cNvPr id="20" name="Text Placeholder 19">
            <a:extLst>
              <a:ext uri="{FF2B5EF4-FFF2-40B4-BE49-F238E27FC236}">
                <a16:creationId xmlns:a16="http://schemas.microsoft.com/office/drawing/2014/main" id="{1B01E3F2-7DDA-9860-5849-3999E93BAE07}"/>
              </a:ext>
            </a:extLst>
          </p:cNvPr>
          <p:cNvSpPr>
            <a:spLocks noGrp="1"/>
          </p:cNvSpPr>
          <p:nvPr>
            <p:ph type="body" idx="20"/>
          </p:nvPr>
        </p:nvSpPr>
        <p:spPr>
          <a:xfrm>
            <a:off x="8424543" y="3746037"/>
            <a:ext cx="3039377" cy="830527"/>
          </a:xfrm>
        </p:spPr>
        <p:txBody>
          <a:bodyPr/>
          <a:lstStyle/>
          <a:p>
            <a:r>
              <a:rPr lang="en-US">
                <a:ea typeface="+mj-lt"/>
                <a:cs typeface="+mj-lt"/>
              </a:rPr>
              <a:t>Embedding Layer</a:t>
            </a:r>
          </a:p>
          <a:p>
            <a:endParaRPr lang="en-US">
              <a:ea typeface="Meiryo"/>
            </a:endParaRPr>
          </a:p>
        </p:txBody>
      </p:sp>
      <p:sp>
        <p:nvSpPr>
          <p:cNvPr id="21" name="Text Placeholder 20">
            <a:extLst>
              <a:ext uri="{FF2B5EF4-FFF2-40B4-BE49-F238E27FC236}">
                <a16:creationId xmlns:a16="http://schemas.microsoft.com/office/drawing/2014/main" id="{E762CEA5-FD0E-0DEE-6BFF-3DECFE2DE5B8}"/>
              </a:ext>
            </a:extLst>
          </p:cNvPr>
          <p:cNvSpPr>
            <a:spLocks noGrp="1"/>
          </p:cNvSpPr>
          <p:nvPr>
            <p:ph type="body" sz="quarter" idx="21"/>
          </p:nvPr>
        </p:nvSpPr>
        <p:spPr>
          <a:xfrm>
            <a:off x="8434482" y="4648058"/>
            <a:ext cx="3039378" cy="1090951"/>
          </a:xfrm>
        </p:spPr>
        <p:txBody>
          <a:bodyPr vert="horz" lIns="0" tIns="0" rIns="0" bIns="0" rtlCol="0" anchor="t">
            <a:normAutofit/>
          </a:bodyPr>
          <a:lstStyle/>
          <a:p>
            <a:r>
              <a:rPr lang="en-US">
                <a:ea typeface="+mn-lt"/>
                <a:cs typeface="+mn-lt"/>
              </a:rPr>
              <a:t>Use of pre-trained word embeddings (e.g., Glove) for better word representation.</a:t>
            </a:r>
            <a:endParaRPr lang="en-US"/>
          </a:p>
        </p:txBody>
      </p:sp>
      <p:pic>
        <p:nvPicPr>
          <p:cNvPr id="3" name="Picture 2" descr="A black background with white text&#10;&#10;AI-generated content may be incorrect.">
            <a:extLst>
              <a:ext uri="{FF2B5EF4-FFF2-40B4-BE49-F238E27FC236}">
                <a16:creationId xmlns:a16="http://schemas.microsoft.com/office/drawing/2014/main" id="{2DC7C0E6-D02B-8818-2496-0669BC643624}"/>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264319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3BB76-A0E2-E846-25B1-AD1BE7CB0313}"/>
            </a:ext>
          </a:extLst>
        </p:cNvPr>
        <p:cNvGrpSpPr/>
        <p:nvPr/>
      </p:nvGrpSpPr>
      <p:grpSpPr>
        <a:xfrm>
          <a:off x="0" y="0"/>
          <a:ext cx="0" cy="0"/>
          <a:chOff x="0" y="0"/>
          <a:chExt cx="0" cy="0"/>
        </a:xfrm>
      </p:grpSpPr>
      <p:sp>
        <p:nvSpPr>
          <p:cNvPr id="23" name="Title 2">
            <a:extLst>
              <a:ext uri="{FF2B5EF4-FFF2-40B4-BE49-F238E27FC236}">
                <a16:creationId xmlns:a16="http://schemas.microsoft.com/office/drawing/2014/main" id="{4A5DA7F2-7460-1979-B3A0-DF8CB3700022}"/>
              </a:ext>
            </a:extLst>
          </p:cNvPr>
          <p:cNvSpPr>
            <a:spLocks noGrp="1"/>
          </p:cNvSpPr>
          <p:nvPr>
            <p:ph type="title"/>
          </p:nvPr>
        </p:nvSpPr>
        <p:spPr>
          <a:xfrm>
            <a:off x="2882667" y="692150"/>
            <a:ext cx="7450900" cy="1425100"/>
          </a:xfrm>
        </p:spPr>
        <p:txBody>
          <a:bodyPr lIns="0" tIns="0" rIns="0" bIns="0">
            <a:noAutofit/>
          </a:bodyPr>
          <a:lstStyle/>
          <a:p>
            <a:r>
              <a:rPr lang="en-US">
                <a:ea typeface="+mj-lt"/>
                <a:cs typeface="+mj-lt"/>
              </a:rPr>
              <a:t>Results</a:t>
            </a:r>
            <a:endParaRPr lang="en-US"/>
          </a:p>
        </p:txBody>
      </p:sp>
      <p:sp>
        <p:nvSpPr>
          <p:cNvPr id="2" name="Text Placeholder 1">
            <a:extLst>
              <a:ext uri="{FF2B5EF4-FFF2-40B4-BE49-F238E27FC236}">
                <a16:creationId xmlns:a16="http://schemas.microsoft.com/office/drawing/2014/main" id="{DA6B8E3A-BEA3-44E9-51F1-15ABE4FD70E9}"/>
              </a:ext>
            </a:extLst>
          </p:cNvPr>
          <p:cNvSpPr>
            <a:spLocks noGrp="1"/>
          </p:cNvSpPr>
          <p:nvPr>
            <p:ph type="body" idx="1"/>
          </p:nvPr>
        </p:nvSpPr>
        <p:spPr>
          <a:xfrm>
            <a:off x="3160428" y="2247809"/>
            <a:ext cx="7173139" cy="613318"/>
          </a:xfrm>
        </p:spPr>
        <p:txBody>
          <a:bodyPr/>
          <a:lstStyle/>
          <a:p>
            <a:r>
              <a:rPr lang="en-US">
                <a:ea typeface="+mj-lt"/>
                <a:cs typeface="+mj-lt"/>
              </a:rPr>
              <a:t>High Intent Recognition Accuracy</a:t>
            </a:r>
            <a:endParaRPr lang="en-US"/>
          </a:p>
        </p:txBody>
      </p:sp>
      <p:sp>
        <p:nvSpPr>
          <p:cNvPr id="3" name="Text Placeholder 2">
            <a:extLst>
              <a:ext uri="{FF2B5EF4-FFF2-40B4-BE49-F238E27FC236}">
                <a16:creationId xmlns:a16="http://schemas.microsoft.com/office/drawing/2014/main" id="{CF3A2CB7-A71F-1A9F-54E5-003ED667E85F}"/>
              </a:ext>
            </a:extLst>
          </p:cNvPr>
          <p:cNvSpPr>
            <a:spLocks noGrp="1"/>
          </p:cNvSpPr>
          <p:nvPr>
            <p:ph type="body" sz="quarter" idx="13"/>
          </p:nvPr>
        </p:nvSpPr>
        <p:spPr>
          <a:xfrm>
            <a:off x="3160428" y="2932209"/>
            <a:ext cx="7173141" cy="520263"/>
          </a:xfrm>
        </p:spPr>
        <p:txBody>
          <a:bodyPr vert="horz" lIns="0" tIns="0" rIns="0" bIns="0" rtlCol="0" anchor="t">
            <a:normAutofit fontScale="85000" lnSpcReduction="10000"/>
          </a:bodyPr>
          <a:lstStyle/>
          <a:p>
            <a:pPr marL="285750" indent="-285750">
              <a:buFont typeface="Arial"/>
              <a:buChar char="•"/>
            </a:pPr>
            <a:r>
              <a:rPr lang="en-US">
                <a:ea typeface="+mn-lt"/>
                <a:cs typeface="+mn-lt"/>
              </a:rPr>
              <a:t>Achieved 92% accuracy in intent classification using Rasa + BERT</a:t>
            </a:r>
          </a:p>
          <a:p>
            <a:pPr marL="285750" indent="-285750">
              <a:buFont typeface="Arial"/>
              <a:buChar char="•"/>
            </a:pPr>
            <a:r>
              <a:rPr lang="en-US">
                <a:ea typeface="+mn-lt"/>
                <a:cs typeface="+mn-lt"/>
              </a:rPr>
              <a:t>Reduced misclassified queries by 40% compared to rule-based approaches</a:t>
            </a:r>
            <a:endParaRPr lang="en-US"/>
          </a:p>
        </p:txBody>
      </p:sp>
      <p:sp>
        <p:nvSpPr>
          <p:cNvPr id="7" name="Text Placeholder 6">
            <a:extLst>
              <a:ext uri="{FF2B5EF4-FFF2-40B4-BE49-F238E27FC236}">
                <a16:creationId xmlns:a16="http://schemas.microsoft.com/office/drawing/2014/main" id="{D05E9D8C-010A-DD8D-4ECB-F2D5FDEB5EC3}"/>
              </a:ext>
            </a:extLst>
          </p:cNvPr>
          <p:cNvSpPr>
            <a:spLocks noGrp="1"/>
          </p:cNvSpPr>
          <p:nvPr>
            <p:ph type="body" idx="14"/>
          </p:nvPr>
        </p:nvSpPr>
        <p:spPr>
          <a:xfrm>
            <a:off x="3160428" y="3626741"/>
            <a:ext cx="7173139" cy="613318"/>
          </a:xfrm>
        </p:spPr>
        <p:txBody>
          <a:bodyPr/>
          <a:lstStyle/>
          <a:p>
            <a:r>
              <a:rPr lang="en-US">
                <a:ea typeface="+mj-lt"/>
                <a:cs typeface="+mj-lt"/>
              </a:rPr>
              <a:t>Efficient Query Resolution</a:t>
            </a:r>
            <a:endParaRPr lang="en-US"/>
          </a:p>
        </p:txBody>
      </p:sp>
      <p:sp>
        <p:nvSpPr>
          <p:cNvPr id="13" name="Text Placeholder 12">
            <a:extLst>
              <a:ext uri="{FF2B5EF4-FFF2-40B4-BE49-F238E27FC236}">
                <a16:creationId xmlns:a16="http://schemas.microsoft.com/office/drawing/2014/main" id="{3B1794DA-E64B-FC33-FF47-5E373633F4C3}"/>
              </a:ext>
            </a:extLst>
          </p:cNvPr>
          <p:cNvSpPr>
            <a:spLocks noGrp="1"/>
          </p:cNvSpPr>
          <p:nvPr>
            <p:ph type="body" sz="quarter" idx="15"/>
          </p:nvPr>
        </p:nvSpPr>
        <p:spPr>
          <a:xfrm>
            <a:off x="3160428" y="4311141"/>
            <a:ext cx="7173141" cy="520263"/>
          </a:xfrm>
        </p:spPr>
        <p:txBody>
          <a:bodyPr vert="horz" lIns="0" tIns="0" rIns="0" bIns="0" rtlCol="0" anchor="t">
            <a:normAutofit fontScale="85000" lnSpcReduction="10000"/>
          </a:bodyPr>
          <a:lstStyle/>
          <a:p>
            <a:pPr marL="285750" indent="-285750">
              <a:buFont typeface="Arial"/>
              <a:buChar char="•"/>
            </a:pPr>
            <a:r>
              <a:rPr lang="en-US">
                <a:ea typeface="+mn-lt"/>
                <a:cs typeface="+mn-lt"/>
              </a:rPr>
              <a:t>85% of common FAQs resolved automatically without human intervention</a:t>
            </a:r>
          </a:p>
          <a:p>
            <a:pPr marL="285750" indent="-285750">
              <a:buFont typeface="Arial"/>
              <a:buChar char="•"/>
            </a:pPr>
            <a:r>
              <a:rPr lang="en-US">
                <a:ea typeface="+mn-lt"/>
                <a:cs typeface="+mn-lt"/>
              </a:rPr>
              <a:t>Average response time under 1.5 seconds for pre-trained queries</a:t>
            </a:r>
            <a:endParaRPr lang="en-US"/>
          </a:p>
        </p:txBody>
      </p:sp>
      <p:sp>
        <p:nvSpPr>
          <p:cNvPr id="14" name="Text Placeholder 13">
            <a:extLst>
              <a:ext uri="{FF2B5EF4-FFF2-40B4-BE49-F238E27FC236}">
                <a16:creationId xmlns:a16="http://schemas.microsoft.com/office/drawing/2014/main" id="{DE9213C4-082B-A4A6-7BF6-F745ACD5BC53}"/>
              </a:ext>
            </a:extLst>
          </p:cNvPr>
          <p:cNvSpPr>
            <a:spLocks noGrp="1"/>
          </p:cNvSpPr>
          <p:nvPr>
            <p:ph type="body" idx="16"/>
          </p:nvPr>
        </p:nvSpPr>
        <p:spPr>
          <a:xfrm>
            <a:off x="3160426" y="5007045"/>
            <a:ext cx="7173139" cy="613318"/>
          </a:xfrm>
        </p:spPr>
        <p:txBody>
          <a:bodyPr/>
          <a:lstStyle/>
          <a:p>
            <a:r>
              <a:rPr lang="en-US">
                <a:ea typeface="+mj-lt"/>
                <a:cs typeface="+mj-lt"/>
              </a:rPr>
              <a:t>Successful Deployment &amp; Scalability</a:t>
            </a:r>
            <a:endParaRPr lang="en-US"/>
          </a:p>
        </p:txBody>
      </p:sp>
      <p:sp>
        <p:nvSpPr>
          <p:cNvPr id="15" name="Text Placeholder 14">
            <a:extLst>
              <a:ext uri="{FF2B5EF4-FFF2-40B4-BE49-F238E27FC236}">
                <a16:creationId xmlns:a16="http://schemas.microsoft.com/office/drawing/2014/main" id="{3FFF2B10-C1FC-98D3-947A-D565A1A7D164}"/>
              </a:ext>
            </a:extLst>
          </p:cNvPr>
          <p:cNvSpPr>
            <a:spLocks noGrp="1"/>
          </p:cNvSpPr>
          <p:nvPr>
            <p:ph type="body" sz="quarter" idx="17"/>
          </p:nvPr>
        </p:nvSpPr>
        <p:spPr>
          <a:xfrm>
            <a:off x="3160426" y="5691445"/>
            <a:ext cx="7173141" cy="520263"/>
          </a:xfrm>
        </p:spPr>
        <p:txBody>
          <a:bodyPr vert="horz" lIns="0" tIns="0" rIns="0" bIns="0" rtlCol="0" anchor="t">
            <a:normAutofit fontScale="85000" lnSpcReduction="10000"/>
          </a:bodyPr>
          <a:lstStyle/>
          <a:p>
            <a:pPr marL="285750" indent="-285750">
              <a:buFont typeface="Arial"/>
              <a:buChar char="•"/>
            </a:pPr>
            <a:r>
              <a:rPr lang="en-US">
                <a:ea typeface="+mn-lt"/>
                <a:cs typeface="+mn-lt"/>
              </a:rPr>
              <a:t>Deployed on AWS EC2 with Docker, handling 500+ concurrent users</a:t>
            </a:r>
          </a:p>
          <a:p>
            <a:pPr marL="285750" indent="-285750">
              <a:buFont typeface="Arial"/>
              <a:buChar char="•"/>
            </a:pPr>
            <a:r>
              <a:rPr lang="en-US">
                <a:ea typeface="+mn-lt"/>
                <a:cs typeface="+mn-lt"/>
              </a:rPr>
              <a:t>Integrated with Slack &amp; WhatsApp via APIs for multi-platform support</a:t>
            </a:r>
            <a:endParaRPr lang="en-US"/>
          </a:p>
        </p:txBody>
      </p:sp>
      <p:pic>
        <p:nvPicPr>
          <p:cNvPr id="5" name="Picture 4" descr="A black background with white text&#10;&#10;AI-generated content may be incorrect.">
            <a:extLst>
              <a:ext uri="{FF2B5EF4-FFF2-40B4-BE49-F238E27FC236}">
                <a16:creationId xmlns:a16="http://schemas.microsoft.com/office/drawing/2014/main" id="{08DB611A-E7C3-B5F2-60C5-4FE35F96C93A}"/>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3991549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E3ED6-C727-4416-338B-BED9F407F327}"/>
            </a:ext>
          </a:extLst>
        </p:cNvPr>
        <p:cNvGrpSpPr/>
        <p:nvPr/>
      </p:nvGrpSpPr>
      <p:grpSpPr>
        <a:xfrm>
          <a:off x="0" y="0"/>
          <a:ext cx="0" cy="0"/>
          <a:chOff x="0" y="0"/>
          <a:chExt cx="0" cy="0"/>
        </a:xfrm>
      </p:grpSpPr>
      <p:sp>
        <p:nvSpPr>
          <p:cNvPr id="34" name="Title 1">
            <a:extLst>
              <a:ext uri="{FF2B5EF4-FFF2-40B4-BE49-F238E27FC236}">
                <a16:creationId xmlns:a16="http://schemas.microsoft.com/office/drawing/2014/main" id="{9630EFF9-5D6C-9887-B49B-D09FB44EA118}"/>
              </a:ext>
            </a:extLst>
          </p:cNvPr>
          <p:cNvSpPr>
            <a:spLocks noGrp="1"/>
          </p:cNvSpPr>
          <p:nvPr>
            <p:ph type="title"/>
          </p:nvPr>
        </p:nvSpPr>
        <p:spPr>
          <a:xfrm>
            <a:off x="844000" y="564171"/>
            <a:ext cx="10504000" cy="1230762"/>
          </a:xfrm>
        </p:spPr>
        <p:txBody>
          <a:bodyPr lIns="0" tIns="0" rIns="0" bIns="0" anchor="b">
            <a:noAutofit/>
          </a:bodyPr>
          <a:lstStyle/>
          <a:p>
            <a:r>
              <a:rPr lang="en-US">
                <a:ea typeface="+mj-lt"/>
                <a:cs typeface="+mj-lt"/>
              </a:rPr>
              <a:t>Conclusion</a:t>
            </a:r>
            <a:endParaRPr lang="en-US"/>
          </a:p>
        </p:txBody>
      </p:sp>
      <p:sp>
        <p:nvSpPr>
          <p:cNvPr id="2" name="Text Placeholder 1">
            <a:extLst>
              <a:ext uri="{FF2B5EF4-FFF2-40B4-BE49-F238E27FC236}">
                <a16:creationId xmlns:a16="http://schemas.microsoft.com/office/drawing/2014/main" id="{CD59E1EC-2D5C-E4D4-F5A9-424E72ACF926}"/>
              </a:ext>
            </a:extLst>
          </p:cNvPr>
          <p:cNvSpPr>
            <a:spLocks noGrp="1"/>
          </p:cNvSpPr>
          <p:nvPr>
            <p:ph type="body" sz="quarter" idx="20"/>
          </p:nvPr>
        </p:nvSpPr>
        <p:spPr>
          <a:xfrm>
            <a:off x="5261307" y="3016592"/>
            <a:ext cx="744537" cy="760412"/>
          </a:xfrm>
        </p:spPr>
        <p:txBody>
          <a:bodyPr/>
          <a:lstStyle/>
          <a:p>
            <a:r>
              <a:rPr lang="en-US"/>
              <a:t>01</a:t>
            </a:r>
          </a:p>
        </p:txBody>
      </p:sp>
      <p:sp>
        <p:nvSpPr>
          <p:cNvPr id="6" name="Text Placeholder 5">
            <a:extLst>
              <a:ext uri="{FF2B5EF4-FFF2-40B4-BE49-F238E27FC236}">
                <a16:creationId xmlns:a16="http://schemas.microsoft.com/office/drawing/2014/main" id="{CF1D8855-3826-80A9-A625-E9B63240CCB0}"/>
              </a:ext>
            </a:extLst>
          </p:cNvPr>
          <p:cNvSpPr>
            <a:spLocks noGrp="1"/>
          </p:cNvSpPr>
          <p:nvPr>
            <p:ph type="body" idx="1"/>
          </p:nvPr>
        </p:nvSpPr>
        <p:spPr>
          <a:xfrm>
            <a:off x="628437" y="2147363"/>
            <a:ext cx="4256019" cy="830527"/>
          </a:xfrm>
        </p:spPr>
        <p:txBody>
          <a:bodyPr/>
          <a:lstStyle/>
          <a:p>
            <a:r>
              <a:rPr lang="en-US">
                <a:ea typeface="+mj-lt"/>
                <a:cs typeface="+mj-lt"/>
              </a:rPr>
              <a:t>Effective Implementation</a:t>
            </a:r>
            <a:endParaRPr lang="en-US"/>
          </a:p>
        </p:txBody>
      </p:sp>
      <p:sp>
        <p:nvSpPr>
          <p:cNvPr id="7" name="Text Placeholder 6">
            <a:extLst>
              <a:ext uri="{FF2B5EF4-FFF2-40B4-BE49-F238E27FC236}">
                <a16:creationId xmlns:a16="http://schemas.microsoft.com/office/drawing/2014/main" id="{E79CC73D-0EE5-27A3-2244-70862981F99B}"/>
              </a:ext>
            </a:extLst>
          </p:cNvPr>
          <p:cNvSpPr>
            <a:spLocks noGrp="1"/>
          </p:cNvSpPr>
          <p:nvPr>
            <p:ph type="body" sz="quarter" idx="13"/>
          </p:nvPr>
        </p:nvSpPr>
        <p:spPr>
          <a:xfrm>
            <a:off x="628438" y="3048973"/>
            <a:ext cx="4256020" cy="713282"/>
          </a:xfrm>
        </p:spPr>
        <p:txBody>
          <a:bodyPr vert="horz" lIns="0" tIns="0" rIns="0" bIns="0" rtlCol="0" anchor="t">
            <a:normAutofit lnSpcReduction="10000"/>
          </a:bodyPr>
          <a:lstStyle/>
          <a:p>
            <a:r>
              <a:rPr lang="en-US">
                <a:ea typeface="+mn-lt"/>
                <a:cs typeface="+mn-lt"/>
              </a:rPr>
              <a:t>The project successfully implemented customer support chatbots for multiple platforms, including </a:t>
            </a:r>
            <a:r>
              <a:rPr lang="en-US" err="1">
                <a:ea typeface="+mn-lt"/>
                <a:cs typeface="+mn-lt"/>
              </a:rPr>
              <a:t>AppleSupport</a:t>
            </a:r>
            <a:r>
              <a:rPr lang="en-US">
                <a:ea typeface="+mn-lt"/>
                <a:cs typeface="+mn-lt"/>
              </a:rPr>
              <a:t>, </a:t>
            </a:r>
            <a:r>
              <a:rPr lang="en-US" err="1">
                <a:ea typeface="+mn-lt"/>
                <a:cs typeface="+mn-lt"/>
              </a:rPr>
              <a:t>AmazonHelp</a:t>
            </a:r>
            <a:r>
              <a:rPr lang="en-US">
                <a:ea typeface="+mn-lt"/>
                <a:cs typeface="+mn-lt"/>
              </a:rPr>
              <a:t>, </a:t>
            </a:r>
            <a:r>
              <a:rPr lang="en-US" err="1">
                <a:ea typeface="+mn-lt"/>
                <a:cs typeface="+mn-lt"/>
              </a:rPr>
              <a:t>Uber_Support</a:t>
            </a:r>
            <a:r>
              <a:rPr lang="en-US">
                <a:ea typeface="+mn-lt"/>
                <a:cs typeface="+mn-lt"/>
              </a:rPr>
              <a:t>, Delta, and </a:t>
            </a:r>
            <a:r>
              <a:rPr lang="en-US" err="1">
                <a:ea typeface="+mn-lt"/>
                <a:cs typeface="+mn-lt"/>
              </a:rPr>
              <a:t>SpotifyCares</a:t>
            </a:r>
            <a:r>
              <a:rPr lang="en-US">
                <a:ea typeface="+mn-lt"/>
                <a:cs typeface="+mn-lt"/>
              </a:rPr>
              <a:t>.</a:t>
            </a:r>
            <a:endParaRPr lang="en-US"/>
          </a:p>
        </p:txBody>
      </p:sp>
      <p:sp>
        <p:nvSpPr>
          <p:cNvPr id="3" name="Text Placeholder 2">
            <a:extLst>
              <a:ext uri="{FF2B5EF4-FFF2-40B4-BE49-F238E27FC236}">
                <a16:creationId xmlns:a16="http://schemas.microsoft.com/office/drawing/2014/main" id="{1855CA69-C58A-1214-7925-18844F178E38}"/>
              </a:ext>
            </a:extLst>
          </p:cNvPr>
          <p:cNvSpPr>
            <a:spLocks noGrp="1"/>
          </p:cNvSpPr>
          <p:nvPr>
            <p:ph type="body" sz="quarter" idx="21"/>
          </p:nvPr>
        </p:nvSpPr>
        <p:spPr>
          <a:xfrm>
            <a:off x="6227803" y="3014543"/>
            <a:ext cx="744537" cy="760412"/>
          </a:xfrm>
        </p:spPr>
        <p:txBody>
          <a:bodyPr/>
          <a:lstStyle/>
          <a:p>
            <a:r>
              <a:rPr lang="en-US"/>
              <a:t>02</a:t>
            </a:r>
          </a:p>
        </p:txBody>
      </p:sp>
      <p:sp>
        <p:nvSpPr>
          <p:cNvPr id="14" name="Text Placeholder 13">
            <a:extLst>
              <a:ext uri="{FF2B5EF4-FFF2-40B4-BE49-F238E27FC236}">
                <a16:creationId xmlns:a16="http://schemas.microsoft.com/office/drawing/2014/main" id="{3B880B3E-4F70-8A1A-3A0E-AF412BE6AE83}"/>
              </a:ext>
            </a:extLst>
          </p:cNvPr>
          <p:cNvSpPr>
            <a:spLocks noGrp="1"/>
          </p:cNvSpPr>
          <p:nvPr>
            <p:ph type="body" idx="16"/>
          </p:nvPr>
        </p:nvSpPr>
        <p:spPr>
          <a:xfrm>
            <a:off x="7307544" y="2151213"/>
            <a:ext cx="4256019" cy="830527"/>
          </a:xfrm>
        </p:spPr>
        <p:txBody>
          <a:bodyPr/>
          <a:lstStyle/>
          <a:p>
            <a:r>
              <a:rPr lang="en-US">
                <a:ea typeface="+mj-lt"/>
                <a:cs typeface="+mj-lt"/>
              </a:rPr>
              <a:t>Deep Learning Model</a:t>
            </a:r>
          </a:p>
        </p:txBody>
      </p:sp>
      <p:sp>
        <p:nvSpPr>
          <p:cNvPr id="15" name="Text Placeholder 14">
            <a:extLst>
              <a:ext uri="{FF2B5EF4-FFF2-40B4-BE49-F238E27FC236}">
                <a16:creationId xmlns:a16="http://schemas.microsoft.com/office/drawing/2014/main" id="{2605CED9-5FD1-0380-D832-F4DF547528D9}"/>
              </a:ext>
            </a:extLst>
          </p:cNvPr>
          <p:cNvSpPr>
            <a:spLocks noGrp="1"/>
          </p:cNvSpPr>
          <p:nvPr>
            <p:ph type="body" sz="quarter" idx="17"/>
          </p:nvPr>
        </p:nvSpPr>
        <p:spPr>
          <a:xfrm>
            <a:off x="7307545" y="3052823"/>
            <a:ext cx="4256020" cy="713282"/>
          </a:xfrm>
        </p:spPr>
        <p:txBody>
          <a:bodyPr vert="horz" lIns="0" tIns="0" rIns="0" bIns="0" rtlCol="0" anchor="t">
            <a:normAutofit lnSpcReduction="10000"/>
          </a:bodyPr>
          <a:lstStyle/>
          <a:p>
            <a:r>
              <a:rPr lang="en-US">
                <a:ea typeface="+mn-lt"/>
                <a:cs typeface="+mn-lt"/>
              </a:rPr>
              <a:t>The use of a sequence-to-sequence deep learning model with attention mechanisms has proven to be effective for generating human-like responses.</a:t>
            </a:r>
            <a:endParaRPr lang="en-US"/>
          </a:p>
        </p:txBody>
      </p:sp>
      <p:sp>
        <p:nvSpPr>
          <p:cNvPr id="4" name="Text Placeholder 3">
            <a:extLst>
              <a:ext uri="{FF2B5EF4-FFF2-40B4-BE49-F238E27FC236}">
                <a16:creationId xmlns:a16="http://schemas.microsoft.com/office/drawing/2014/main" id="{F9D3B657-9AD1-F6C6-364A-9D681036C6EC}"/>
              </a:ext>
            </a:extLst>
          </p:cNvPr>
          <p:cNvSpPr>
            <a:spLocks noGrp="1"/>
          </p:cNvSpPr>
          <p:nvPr>
            <p:ph type="body" sz="quarter" idx="22"/>
          </p:nvPr>
        </p:nvSpPr>
        <p:spPr>
          <a:xfrm>
            <a:off x="5261307" y="3962484"/>
            <a:ext cx="744537" cy="760412"/>
          </a:xfrm>
        </p:spPr>
        <p:txBody>
          <a:bodyPr/>
          <a:lstStyle/>
          <a:p>
            <a:r>
              <a:rPr lang="en-US"/>
              <a:t>03</a:t>
            </a:r>
          </a:p>
        </p:txBody>
      </p:sp>
      <p:sp>
        <p:nvSpPr>
          <p:cNvPr id="12" name="Text Placeholder 11">
            <a:extLst>
              <a:ext uri="{FF2B5EF4-FFF2-40B4-BE49-F238E27FC236}">
                <a16:creationId xmlns:a16="http://schemas.microsoft.com/office/drawing/2014/main" id="{48E91E6F-F63F-E961-E834-8ACC11AEC692}"/>
              </a:ext>
            </a:extLst>
          </p:cNvPr>
          <p:cNvSpPr>
            <a:spLocks noGrp="1"/>
          </p:cNvSpPr>
          <p:nvPr>
            <p:ph type="body" idx="14"/>
          </p:nvPr>
        </p:nvSpPr>
        <p:spPr>
          <a:xfrm>
            <a:off x="639382" y="3889446"/>
            <a:ext cx="4256019" cy="830527"/>
          </a:xfrm>
        </p:spPr>
        <p:txBody>
          <a:bodyPr/>
          <a:lstStyle/>
          <a:p>
            <a:r>
              <a:rPr lang="en-US">
                <a:ea typeface="+mj-lt"/>
                <a:cs typeface="+mj-lt"/>
              </a:rPr>
              <a:t>Challenges and Improvements</a:t>
            </a:r>
            <a:endParaRPr lang="en-US"/>
          </a:p>
        </p:txBody>
      </p:sp>
      <p:sp>
        <p:nvSpPr>
          <p:cNvPr id="13" name="Text Placeholder 12">
            <a:extLst>
              <a:ext uri="{FF2B5EF4-FFF2-40B4-BE49-F238E27FC236}">
                <a16:creationId xmlns:a16="http://schemas.microsoft.com/office/drawing/2014/main" id="{9B1B058B-5D39-02E0-1F92-17A541AF8FC6}"/>
              </a:ext>
            </a:extLst>
          </p:cNvPr>
          <p:cNvSpPr>
            <a:spLocks noGrp="1"/>
          </p:cNvSpPr>
          <p:nvPr>
            <p:ph type="body" sz="quarter" idx="15"/>
          </p:nvPr>
        </p:nvSpPr>
        <p:spPr>
          <a:xfrm>
            <a:off x="639383" y="4791056"/>
            <a:ext cx="4256020" cy="713282"/>
          </a:xfrm>
        </p:spPr>
        <p:txBody>
          <a:bodyPr vert="horz" lIns="0" tIns="0" rIns="0" bIns="0" rtlCol="0" anchor="t">
            <a:normAutofit lnSpcReduction="10000"/>
          </a:bodyPr>
          <a:lstStyle/>
          <a:p>
            <a:r>
              <a:rPr lang="en-US">
                <a:ea typeface="+mn-lt"/>
                <a:cs typeface="+mn-lt"/>
              </a:rPr>
              <a:t>While the chatbots demonstrate good performance, there are areas for improvement, such as enhancing response accuracy and expanding the training dataset. </a:t>
            </a:r>
          </a:p>
        </p:txBody>
      </p:sp>
      <p:sp>
        <p:nvSpPr>
          <p:cNvPr id="5" name="Text Placeholder 4">
            <a:extLst>
              <a:ext uri="{FF2B5EF4-FFF2-40B4-BE49-F238E27FC236}">
                <a16:creationId xmlns:a16="http://schemas.microsoft.com/office/drawing/2014/main" id="{FDEF12D4-2347-73B3-09E3-DC7CC0EE3F44}"/>
              </a:ext>
            </a:extLst>
          </p:cNvPr>
          <p:cNvSpPr>
            <a:spLocks noGrp="1"/>
          </p:cNvSpPr>
          <p:nvPr>
            <p:ph type="body" sz="quarter" idx="23"/>
          </p:nvPr>
        </p:nvSpPr>
        <p:spPr>
          <a:xfrm>
            <a:off x="6227803" y="3962484"/>
            <a:ext cx="744537" cy="760412"/>
          </a:xfrm>
        </p:spPr>
        <p:txBody>
          <a:bodyPr/>
          <a:lstStyle/>
          <a:p>
            <a:r>
              <a:rPr lang="en-US"/>
              <a:t>04</a:t>
            </a:r>
          </a:p>
        </p:txBody>
      </p:sp>
      <p:sp>
        <p:nvSpPr>
          <p:cNvPr id="16" name="Text Placeholder 15">
            <a:extLst>
              <a:ext uri="{FF2B5EF4-FFF2-40B4-BE49-F238E27FC236}">
                <a16:creationId xmlns:a16="http://schemas.microsoft.com/office/drawing/2014/main" id="{3E4321AC-A3B0-8A72-4F8F-82456AD08643}"/>
              </a:ext>
            </a:extLst>
          </p:cNvPr>
          <p:cNvSpPr>
            <a:spLocks noGrp="1"/>
          </p:cNvSpPr>
          <p:nvPr>
            <p:ph type="body" idx="18"/>
          </p:nvPr>
        </p:nvSpPr>
        <p:spPr>
          <a:xfrm>
            <a:off x="7318489" y="3893296"/>
            <a:ext cx="4256019" cy="830527"/>
          </a:xfrm>
        </p:spPr>
        <p:txBody>
          <a:bodyPr>
            <a:normAutofit/>
          </a:bodyPr>
          <a:lstStyle/>
          <a:p>
            <a:r>
              <a:rPr lang="en-US">
                <a:ea typeface="+mj-lt"/>
                <a:cs typeface="+mj-lt"/>
              </a:rPr>
              <a:t>Future Potential</a:t>
            </a:r>
          </a:p>
        </p:txBody>
      </p:sp>
      <p:sp>
        <p:nvSpPr>
          <p:cNvPr id="17" name="Text Placeholder 16">
            <a:extLst>
              <a:ext uri="{FF2B5EF4-FFF2-40B4-BE49-F238E27FC236}">
                <a16:creationId xmlns:a16="http://schemas.microsoft.com/office/drawing/2014/main" id="{A4531C66-049E-9D95-93DA-5A58524EC409}"/>
              </a:ext>
            </a:extLst>
          </p:cNvPr>
          <p:cNvSpPr>
            <a:spLocks noGrp="1"/>
          </p:cNvSpPr>
          <p:nvPr>
            <p:ph type="body" sz="quarter" idx="19"/>
          </p:nvPr>
        </p:nvSpPr>
        <p:spPr>
          <a:xfrm>
            <a:off x="7318490" y="4794906"/>
            <a:ext cx="4256020" cy="713282"/>
          </a:xfrm>
        </p:spPr>
        <p:txBody>
          <a:bodyPr vert="horz" lIns="0" tIns="0" rIns="0" bIns="0" rtlCol="0" anchor="t">
            <a:normAutofit/>
          </a:bodyPr>
          <a:lstStyle/>
          <a:p>
            <a:r>
              <a:rPr lang="en-US">
                <a:ea typeface="+mn-lt"/>
                <a:cs typeface="+mn-lt"/>
              </a:rPr>
              <a:t>The project highlights the potential of using deep learning models for customer support automation. </a:t>
            </a:r>
            <a:endParaRPr lang="en-US"/>
          </a:p>
        </p:txBody>
      </p:sp>
      <p:pic>
        <p:nvPicPr>
          <p:cNvPr id="9" name="Picture 8" descr="A black background with white text&#10;&#10;AI-generated content may be incorrect.">
            <a:extLst>
              <a:ext uri="{FF2B5EF4-FFF2-40B4-BE49-F238E27FC236}">
                <a16:creationId xmlns:a16="http://schemas.microsoft.com/office/drawing/2014/main" id="{C708FFA2-D771-CE48-726E-FA196F25CF0B}"/>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36196915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6C481-9FBA-AE34-5680-B016DA807CE5}"/>
              </a:ext>
            </a:extLst>
          </p:cNvPr>
          <p:cNvSpPr>
            <a:spLocks noGrp="1"/>
          </p:cNvSpPr>
          <p:nvPr>
            <p:ph type="title"/>
          </p:nvPr>
        </p:nvSpPr>
        <p:spPr>
          <a:xfrm>
            <a:off x="844001" y="831919"/>
            <a:ext cx="10504000" cy="528186"/>
          </a:xfrm>
        </p:spPr>
        <p:txBody>
          <a:bodyPr lIns="0" tIns="0" rIns="0" bIns="0" anchor="ctr">
            <a:normAutofit/>
          </a:bodyPr>
          <a:lstStyle/>
          <a:p>
            <a:pPr>
              <a:lnSpc>
                <a:spcPct val="90000"/>
              </a:lnSpc>
            </a:pPr>
            <a:r>
              <a:rPr lang="en-US">
                <a:ea typeface="Meiryo"/>
              </a:rPr>
              <a:t>References</a:t>
            </a:r>
          </a:p>
        </p:txBody>
      </p:sp>
      <p:sp>
        <p:nvSpPr>
          <p:cNvPr id="7" name="Content Placeholder 6">
            <a:extLst>
              <a:ext uri="{FF2B5EF4-FFF2-40B4-BE49-F238E27FC236}">
                <a16:creationId xmlns:a16="http://schemas.microsoft.com/office/drawing/2014/main" id="{BFC28378-96A0-A715-E0B3-184A8B1DFF90}"/>
              </a:ext>
            </a:extLst>
          </p:cNvPr>
          <p:cNvSpPr>
            <a:spLocks noGrp="1"/>
          </p:cNvSpPr>
          <p:nvPr>
            <p:ph sz="quarter" idx="18"/>
          </p:nvPr>
        </p:nvSpPr>
        <p:spPr>
          <a:xfrm>
            <a:off x="844001" y="1485900"/>
            <a:ext cx="10504000" cy="4457700"/>
          </a:xfrm>
        </p:spPr>
        <p:txBody>
          <a:bodyPr vert="horz" lIns="0" tIns="0" rIns="0" bIns="0" rtlCol="0" anchor="t">
            <a:normAutofit fontScale="92500"/>
          </a:bodyPr>
          <a:lstStyle/>
          <a:p>
            <a:r>
              <a:rPr lang="en-US">
                <a:ea typeface="+mn-lt"/>
                <a:cs typeface="+mn-lt"/>
              </a:rPr>
              <a:t>[1] </a:t>
            </a:r>
            <a:r>
              <a:rPr lang="en-US" err="1">
                <a:ea typeface="+mn-lt"/>
                <a:cs typeface="+mn-lt"/>
              </a:rPr>
              <a:t>Bahdanau</a:t>
            </a:r>
            <a:r>
              <a:rPr lang="en-US">
                <a:ea typeface="+mn-lt"/>
                <a:cs typeface="+mn-lt"/>
              </a:rPr>
              <a:t>, D., Cho, K., &amp; Bengio, Y. (2014). Neural machine translation by jointly learning to align and translate. </a:t>
            </a:r>
            <a:r>
              <a:rPr lang="en-US" err="1">
                <a:ea typeface="+mn-lt"/>
                <a:cs typeface="+mn-lt"/>
              </a:rPr>
              <a:t>arXiv</a:t>
            </a:r>
            <a:r>
              <a:rPr lang="en-US">
                <a:ea typeface="+mn-lt"/>
                <a:cs typeface="+mn-lt"/>
              </a:rPr>
              <a:t> preprint arXiv:1409.0473.</a:t>
            </a:r>
            <a:endParaRPr lang="en-US"/>
          </a:p>
          <a:p>
            <a:endParaRPr lang="en-US">
              <a:ea typeface="+mn-lt"/>
              <a:cs typeface="+mn-lt"/>
            </a:endParaRPr>
          </a:p>
          <a:p>
            <a:r>
              <a:rPr lang="en-US">
                <a:ea typeface="+mn-lt"/>
                <a:cs typeface="+mn-lt"/>
              </a:rPr>
              <a:t>[2] Yang, Z., Yang, D., Dyer, C., He, X., Smola, A., &amp; </a:t>
            </a:r>
            <a:r>
              <a:rPr lang="en-US" err="1">
                <a:ea typeface="+mn-lt"/>
                <a:cs typeface="+mn-lt"/>
              </a:rPr>
              <a:t>Hovy</a:t>
            </a:r>
            <a:r>
              <a:rPr lang="en-US">
                <a:ea typeface="+mn-lt"/>
                <a:cs typeface="+mn-lt"/>
              </a:rPr>
              <a:t>, E. (2016). Hierarchical attention networks for document classification. In Proceedings of the 2016 Conference of the North American Chapter of the Association for Computational Linguistics: Human Language Technologies (pp. 1480-1489).</a:t>
            </a:r>
            <a:endParaRPr lang="en-US"/>
          </a:p>
          <a:p>
            <a:endParaRPr lang="en-US">
              <a:ea typeface="+mn-lt"/>
              <a:cs typeface="+mn-lt"/>
            </a:endParaRPr>
          </a:p>
          <a:p>
            <a:r>
              <a:rPr lang="en-US">
                <a:ea typeface="+mn-lt"/>
                <a:cs typeface="+mn-lt"/>
              </a:rPr>
              <a:t>[3] Vaswani, A., </a:t>
            </a:r>
            <a:r>
              <a:rPr lang="en-US" err="1">
                <a:ea typeface="+mn-lt"/>
                <a:cs typeface="+mn-lt"/>
              </a:rPr>
              <a:t>Shazeer</a:t>
            </a:r>
            <a:r>
              <a:rPr lang="en-US">
                <a:ea typeface="+mn-lt"/>
                <a:cs typeface="+mn-lt"/>
              </a:rPr>
              <a:t>, N., Parmar, N., </a:t>
            </a:r>
            <a:r>
              <a:rPr lang="en-US" err="1">
                <a:ea typeface="+mn-lt"/>
                <a:cs typeface="+mn-lt"/>
              </a:rPr>
              <a:t>Uszkoreit</a:t>
            </a:r>
            <a:r>
              <a:rPr lang="en-US">
                <a:ea typeface="+mn-lt"/>
                <a:cs typeface="+mn-lt"/>
              </a:rPr>
              <a:t>, J., Jones, L., Gomez, A. N., ... &amp; </a:t>
            </a:r>
            <a:r>
              <a:rPr lang="en-US" err="1">
                <a:ea typeface="+mn-lt"/>
                <a:cs typeface="+mn-lt"/>
              </a:rPr>
              <a:t>Polosukhin</a:t>
            </a:r>
            <a:r>
              <a:rPr lang="en-US">
                <a:ea typeface="+mn-lt"/>
                <a:cs typeface="+mn-lt"/>
              </a:rPr>
              <a:t>, I. (2017). Attention is all you need. In Advances in neural information processing systems (pp. 5998-6008).</a:t>
            </a:r>
            <a:endParaRPr lang="en-US"/>
          </a:p>
          <a:p>
            <a:endParaRPr lang="en-US">
              <a:ea typeface="+mn-lt"/>
              <a:cs typeface="+mn-lt"/>
            </a:endParaRPr>
          </a:p>
          <a:p>
            <a:r>
              <a:rPr lang="en-US">
                <a:ea typeface="+mn-lt"/>
                <a:cs typeface="+mn-lt"/>
              </a:rPr>
              <a:t>[4] Devlin, J., Chang, M. W., Lee, K., &amp; Toutanova, K. (2018). BERT: Pre-training of deep bidirectional transformers for language understanding. </a:t>
            </a:r>
            <a:r>
              <a:rPr lang="en-US" err="1">
                <a:ea typeface="+mn-lt"/>
                <a:cs typeface="+mn-lt"/>
              </a:rPr>
              <a:t>arXiv</a:t>
            </a:r>
            <a:r>
              <a:rPr lang="en-US">
                <a:ea typeface="+mn-lt"/>
                <a:cs typeface="+mn-lt"/>
              </a:rPr>
              <a:t> preprint arXiv:1810.04805.</a:t>
            </a:r>
            <a:endParaRPr lang="en-US"/>
          </a:p>
          <a:p>
            <a:endParaRPr lang="en-US">
              <a:ea typeface="+mn-lt"/>
              <a:cs typeface="+mn-lt"/>
            </a:endParaRPr>
          </a:p>
          <a:p>
            <a:r>
              <a:rPr lang="en-US">
                <a:ea typeface="+mn-lt"/>
                <a:cs typeface="+mn-lt"/>
              </a:rPr>
              <a:t>[5] Radford, A., Wu, J., Child, R., Luan, D., Amodei, D., &amp; </a:t>
            </a:r>
            <a:r>
              <a:rPr lang="en-US" err="1">
                <a:ea typeface="+mn-lt"/>
                <a:cs typeface="+mn-lt"/>
              </a:rPr>
              <a:t>Sutskever</a:t>
            </a:r>
            <a:r>
              <a:rPr lang="en-US">
                <a:ea typeface="+mn-lt"/>
                <a:cs typeface="+mn-lt"/>
              </a:rPr>
              <a:t>, I. (2019). Language models are unsupervised multitask learners. OpenAI blog, 1(8), 9.</a:t>
            </a:r>
            <a:endParaRPr lang="en-US"/>
          </a:p>
          <a:p>
            <a:endParaRPr lang="en-US"/>
          </a:p>
        </p:txBody>
      </p:sp>
      <p:pic>
        <p:nvPicPr>
          <p:cNvPr id="6" name="Picture 5" descr="A black background with white text&#10;&#10;AI-generated content may be incorrect.">
            <a:extLst>
              <a:ext uri="{FF2B5EF4-FFF2-40B4-BE49-F238E27FC236}">
                <a16:creationId xmlns:a16="http://schemas.microsoft.com/office/drawing/2014/main" id="{33388650-FE20-1662-EF6B-4264805D09F0}"/>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296523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CB9F4-13E7-6A92-16FE-0D6401FF52A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0062319-98A6-EF00-1F08-BE57C0255C74}"/>
              </a:ext>
            </a:extLst>
          </p:cNvPr>
          <p:cNvSpPr>
            <a:spLocks noGrp="1"/>
          </p:cNvSpPr>
          <p:nvPr>
            <p:ph type="ctrTitle"/>
          </p:nvPr>
        </p:nvSpPr>
        <p:spPr>
          <a:xfrm>
            <a:off x="1259557" y="2565744"/>
            <a:ext cx="9757139" cy="1724956"/>
          </a:xfrm>
        </p:spPr>
        <p:txBody>
          <a:bodyPr lIns="0" tIns="0" rIns="0" bIns="0" anchor="b">
            <a:normAutofit/>
          </a:bodyPr>
          <a:lstStyle/>
          <a:p>
            <a:pPr>
              <a:lnSpc>
                <a:spcPct val="90000"/>
              </a:lnSpc>
            </a:pPr>
            <a:r>
              <a:rPr lang="en-US" sz="8800"/>
              <a:t>Thank You</a:t>
            </a:r>
            <a:endParaRPr lang="en-US" sz="8800">
              <a:ea typeface="Meiryo"/>
            </a:endParaRPr>
          </a:p>
        </p:txBody>
      </p:sp>
      <p:sp>
        <p:nvSpPr>
          <p:cNvPr id="25" name="Subtitle 2">
            <a:extLst>
              <a:ext uri="{FF2B5EF4-FFF2-40B4-BE49-F238E27FC236}">
                <a16:creationId xmlns:a16="http://schemas.microsoft.com/office/drawing/2014/main" id="{0CC8189C-99F9-3DFD-6595-813F72473858}"/>
              </a:ext>
            </a:extLst>
          </p:cNvPr>
          <p:cNvSpPr>
            <a:spLocks noGrp="1"/>
          </p:cNvSpPr>
          <p:nvPr>
            <p:ph type="subTitle" idx="1"/>
          </p:nvPr>
        </p:nvSpPr>
        <p:spPr>
          <a:xfrm>
            <a:off x="2377440" y="4997668"/>
            <a:ext cx="7525512" cy="1028411"/>
          </a:xfrm>
        </p:spPr>
        <p:txBody>
          <a:bodyPr/>
          <a:lstStyle/>
          <a:p>
            <a:endParaRPr lang="en-US"/>
          </a:p>
        </p:txBody>
      </p:sp>
    </p:spTree>
    <p:extLst>
      <p:ext uri="{BB962C8B-B14F-4D97-AF65-F5344CB8AC3E}">
        <p14:creationId xmlns:p14="http://schemas.microsoft.com/office/powerpoint/2010/main" val="1333520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499A-9D72-E3BD-1932-5305B2F1882E}"/>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6E5491C9-B500-AC75-AFA5-98624103830C}"/>
              </a:ext>
            </a:extLst>
          </p:cNvPr>
          <p:cNvSpPr>
            <a:spLocks noGrp="1"/>
          </p:cNvSpPr>
          <p:nvPr>
            <p:ph type="title"/>
          </p:nvPr>
        </p:nvSpPr>
        <p:spPr>
          <a:xfrm>
            <a:off x="4697" y="679519"/>
            <a:ext cx="11343304" cy="539229"/>
          </a:xfrm>
        </p:spPr>
        <p:txBody>
          <a:bodyPr/>
          <a:lstStyle/>
          <a:p>
            <a:pPr algn="ctr"/>
            <a:r>
              <a:rPr lang="en-US">
                <a:ea typeface="Meiryo"/>
              </a:rPr>
              <a:t>Content</a:t>
            </a:r>
          </a:p>
        </p:txBody>
      </p:sp>
      <p:pic>
        <p:nvPicPr>
          <p:cNvPr id="14" name="Picture 13" descr="A black background with white text&#10;&#10;AI-generated content may be incorrect.">
            <a:extLst>
              <a:ext uri="{FF2B5EF4-FFF2-40B4-BE49-F238E27FC236}">
                <a16:creationId xmlns:a16="http://schemas.microsoft.com/office/drawing/2014/main" id="{D91FFDBC-3730-26A2-149E-65916F9D2AF4}"/>
              </a:ext>
            </a:extLst>
          </p:cNvPr>
          <p:cNvPicPr>
            <a:picLocks noChangeAspect="1"/>
          </p:cNvPicPr>
          <p:nvPr/>
        </p:nvPicPr>
        <p:blipFill>
          <a:blip r:embed="rId2"/>
          <a:stretch>
            <a:fillRect/>
          </a:stretch>
        </p:blipFill>
        <p:spPr>
          <a:xfrm>
            <a:off x="9373359" y="169725"/>
            <a:ext cx="2699717" cy="510899"/>
          </a:xfrm>
          <a:prstGeom prst="rect">
            <a:avLst/>
          </a:prstGeom>
        </p:spPr>
      </p:pic>
      <p:sp>
        <p:nvSpPr>
          <p:cNvPr id="3" name="Content Placeholder 2">
            <a:extLst>
              <a:ext uri="{FF2B5EF4-FFF2-40B4-BE49-F238E27FC236}">
                <a16:creationId xmlns:a16="http://schemas.microsoft.com/office/drawing/2014/main" id="{D2B77D25-8B96-C57A-1EA2-FBC790456FF4}"/>
              </a:ext>
            </a:extLst>
          </p:cNvPr>
          <p:cNvSpPr>
            <a:spLocks noGrp="1"/>
          </p:cNvSpPr>
          <p:nvPr>
            <p:ph sz="quarter" idx="18"/>
          </p:nvPr>
        </p:nvSpPr>
        <p:spPr>
          <a:xfrm>
            <a:off x="4775921" y="1953260"/>
            <a:ext cx="5119200" cy="4457700"/>
          </a:xfrm>
        </p:spPr>
        <p:txBody>
          <a:bodyPr vert="horz" lIns="0" tIns="0" rIns="0" bIns="0" rtlCol="0" anchor="ctr">
            <a:noAutofit/>
          </a:bodyPr>
          <a:lstStyle/>
          <a:p>
            <a:pPr marL="342900" indent="-342900">
              <a:buAutoNum type="arabicPeriod"/>
            </a:pPr>
            <a:r>
              <a:rPr lang="en-US"/>
              <a:t>Company Profile</a:t>
            </a:r>
          </a:p>
          <a:p>
            <a:pPr marL="342900" indent="-342900">
              <a:buAutoNum type="arabicPeriod"/>
            </a:pPr>
            <a:r>
              <a:rPr lang="en-US">
                <a:ea typeface="+mn-lt"/>
                <a:cs typeface="+mn-lt"/>
              </a:rPr>
              <a:t>What is a Customer support chatbot?</a:t>
            </a:r>
          </a:p>
          <a:p>
            <a:pPr marL="342900" indent="-342900">
              <a:buAutoNum type="arabicPeriod"/>
            </a:pPr>
            <a:r>
              <a:rPr lang="en-US">
                <a:ea typeface="+mn-lt"/>
                <a:cs typeface="+mn-lt"/>
              </a:rPr>
              <a:t>Introduction</a:t>
            </a:r>
          </a:p>
          <a:p>
            <a:pPr marL="342900" indent="-342900">
              <a:buAutoNum type="arabicPeriod"/>
            </a:pPr>
            <a:r>
              <a:rPr lang="en-US">
                <a:ea typeface="+mn-lt"/>
                <a:cs typeface="+mn-lt"/>
              </a:rPr>
              <a:t>Literature Survey </a:t>
            </a:r>
            <a:endParaRPr lang="en-US"/>
          </a:p>
          <a:p>
            <a:pPr marL="342900" indent="-342900">
              <a:buAutoNum type="arabicPeriod"/>
            </a:pPr>
            <a:r>
              <a:rPr lang="en-US">
                <a:ea typeface="+mn-lt"/>
                <a:cs typeface="+mn-lt"/>
              </a:rPr>
              <a:t>Methodology</a:t>
            </a:r>
          </a:p>
          <a:p>
            <a:pPr marL="342900" indent="-342900">
              <a:buAutoNum type="arabicPeriod"/>
            </a:pPr>
            <a:r>
              <a:rPr lang="en-US">
                <a:ea typeface="+mn-lt"/>
                <a:cs typeface="+mn-lt"/>
              </a:rPr>
              <a:t>Technologies Used</a:t>
            </a:r>
          </a:p>
          <a:p>
            <a:pPr marL="342900" indent="-342900">
              <a:buAutoNum type="arabicPeriod"/>
            </a:pPr>
            <a:r>
              <a:rPr lang="en-US">
                <a:ea typeface="+mn-lt"/>
                <a:cs typeface="+mn-lt"/>
              </a:rPr>
              <a:t>Discussions</a:t>
            </a:r>
          </a:p>
          <a:p>
            <a:pPr marL="342900" indent="-342900">
              <a:buAutoNum type="arabicPeriod"/>
            </a:pPr>
            <a:r>
              <a:rPr lang="en-US">
                <a:ea typeface="+mn-lt"/>
                <a:cs typeface="+mn-lt"/>
              </a:rPr>
              <a:t>Dataset Description</a:t>
            </a:r>
          </a:p>
          <a:p>
            <a:pPr marL="342900" indent="-342900">
              <a:buAutoNum type="arabicPeriod"/>
            </a:pPr>
            <a:r>
              <a:rPr lang="en-US">
                <a:ea typeface="+mn-lt"/>
                <a:cs typeface="+mn-lt"/>
              </a:rPr>
              <a:t>Challenges Faced</a:t>
            </a:r>
          </a:p>
          <a:p>
            <a:pPr marL="342900" indent="-342900">
              <a:buAutoNum type="arabicPeriod"/>
            </a:pPr>
            <a:r>
              <a:rPr lang="en-US">
                <a:ea typeface="+mn-lt"/>
                <a:cs typeface="+mn-lt"/>
              </a:rPr>
              <a:t>Future Work</a:t>
            </a:r>
          </a:p>
          <a:p>
            <a:pPr marL="342900" indent="-342900">
              <a:buAutoNum type="arabicPeriod"/>
            </a:pPr>
            <a:r>
              <a:rPr lang="en-US">
                <a:ea typeface="+mn-lt"/>
                <a:cs typeface="+mn-lt"/>
              </a:rPr>
              <a:t>Model Architecture</a:t>
            </a:r>
          </a:p>
          <a:p>
            <a:pPr marL="342900" indent="-342900">
              <a:buAutoNum type="arabicPeriod"/>
            </a:pPr>
            <a:r>
              <a:rPr lang="en-US">
                <a:ea typeface="+mn-lt"/>
                <a:cs typeface="+mn-lt"/>
              </a:rPr>
              <a:t>Results</a:t>
            </a:r>
          </a:p>
          <a:p>
            <a:pPr marL="342900" indent="-342900">
              <a:buAutoNum type="arabicPeriod"/>
            </a:pPr>
            <a:r>
              <a:rPr lang="en-US">
                <a:ea typeface="+mn-lt"/>
                <a:cs typeface="+mn-lt"/>
              </a:rPr>
              <a:t>Conclusion</a:t>
            </a:r>
          </a:p>
          <a:p>
            <a:pPr marL="342900" indent="-342900">
              <a:buAutoNum type="arabicPeriod"/>
            </a:pPr>
            <a:r>
              <a:rPr lang="en-US">
                <a:ea typeface="+mn-lt"/>
                <a:cs typeface="+mn-lt"/>
              </a:rPr>
              <a:t>References</a:t>
            </a:r>
          </a:p>
          <a:p>
            <a:pPr marL="342900" indent="-342900">
              <a:buAutoNum type="arabicPeriod"/>
            </a:pPr>
            <a:r>
              <a:rPr lang="en-US">
                <a:ea typeface="+mn-lt"/>
                <a:cs typeface="+mn-lt"/>
              </a:rPr>
              <a:t>Thankyou Page</a:t>
            </a:r>
          </a:p>
          <a:p>
            <a:pPr marL="342900" indent="-342900">
              <a:buAutoNum type="arabicPeriod"/>
            </a:pPr>
            <a:endParaRPr lang="en-US">
              <a:ea typeface="+mn-lt"/>
              <a:cs typeface="+mn-lt"/>
            </a:endParaRPr>
          </a:p>
        </p:txBody>
      </p:sp>
    </p:spTree>
    <p:extLst>
      <p:ext uri="{BB962C8B-B14F-4D97-AF65-F5344CB8AC3E}">
        <p14:creationId xmlns:p14="http://schemas.microsoft.com/office/powerpoint/2010/main" val="1863052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00644-D6B1-16DB-A181-0D5378CD78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02617-80BA-DED8-EB19-1EB4857D68DF}"/>
              </a:ext>
            </a:extLst>
          </p:cNvPr>
          <p:cNvSpPr>
            <a:spLocks noGrp="1"/>
          </p:cNvSpPr>
          <p:nvPr>
            <p:ph type="title"/>
          </p:nvPr>
        </p:nvSpPr>
        <p:spPr/>
        <p:txBody>
          <a:bodyPr/>
          <a:lstStyle/>
          <a:p>
            <a:r>
              <a:rPr lang="en-US">
                <a:ea typeface="+mj-lt"/>
                <a:cs typeface="+mj-lt"/>
              </a:rPr>
              <a:t>Company Profile</a:t>
            </a:r>
          </a:p>
        </p:txBody>
      </p:sp>
      <p:sp>
        <p:nvSpPr>
          <p:cNvPr id="3" name="Text Placeholder 2">
            <a:extLst>
              <a:ext uri="{FF2B5EF4-FFF2-40B4-BE49-F238E27FC236}">
                <a16:creationId xmlns:a16="http://schemas.microsoft.com/office/drawing/2014/main" id="{18A1A8CC-62AF-3DFD-4719-F3B95EDD1C8F}"/>
              </a:ext>
            </a:extLst>
          </p:cNvPr>
          <p:cNvSpPr>
            <a:spLocks noGrp="1"/>
          </p:cNvSpPr>
          <p:nvPr>
            <p:ph type="body" sz="quarter" idx="20"/>
          </p:nvPr>
        </p:nvSpPr>
        <p:spPr/>
        <p:txBody>
          <a:bodyPr/>
          <a:lstStyle/>
          <a:p>
            <a:r>
              <a:rPr lang="en-US"/>
              <a:t>01</a:t>
            </a:r>
          </a:p>
        </p:txBody>
      </p:sp>
      <p:sp>
        <p:nvSpPr>
          <p:cNvPr id="4" name="Text Placeholder 3">
            <a:extLst>
              <a:ext uri="{FF2B5EF4-FFF2-40B4-BE49-F238E27FC236}">
                <a16:creationId xmlns:a16="http://schemas.microsoft.com/office/drawing/2014/main" id="{E01FE1D1-C928-74DC-8BE3-F8A832CFF38D}"/>
              </a:ext>
            </a:extLst>
          </p:cNvPr>
          <p:cNvSpPr>
            <a:spLocks noGrp="1"/>
          </p:cNvSpPr>
          <p:nvPr>
            <p:ph type="body" idx="1"/>
          </p:nvPr>
        </p:nvSpPr>
        <p:spPr/>
        <p:txBody>
          <a:bodyPr/>
          <a:lstStyle/>
          <a:p>
            <a:r>
              <a:rPr lang="en-US" err="1">
                <a:ea typeface="Meiryo"/>
              </a:rPr>
              <a:t>Buisness</a:t>
            </a:r>
            <a:r>
              <a:rPr lang="en-US">
                <a:ea typeface="Meiryo"/>
              </a:rPr>
              <a:t> Type</a:t>
            </a:r>
            <a:endParaRPr lang="en-US"/>
          </a:p>
        </p:txBody>
      </p:sp>
      <p:sp>
        <p:nvSpPr>
          <p:cNvPr id="5" name="Text Placeholder 4">
            <a:extLst>
              <a:ext uri="{FF2B5EF4-FFF2-40B4-BE49-F238E27FC236}">
                <a16:creationId xmlns:a16="http://schemas.microsoft.com/office/drawing/2014/main" id="{BAA0CF66-AFDF-1C3C-39C6-BFFAE2B2017C}"/>
              </a:ext>
            </a:extLst>
          </p:cNvPr>
          <p:cNvSpPr>
            <a:spLocks noGrp="1"/>
          </p:cNvSpPr>
          <p:nvPr>
            <p:ph type="body" sz="quarter" idx="13"/>
          </p:nvPr>
        </p:nvSpPr>
        <p:spPr/>
        <p:txBody>
          <a:bodyPr vert="horz" lIns="0" tIns="0" rIns="0" bIns="0" rtlCol="0" anchor="t">
            <a:normAutofit lnSpcReduction="10000"/>
          </a:bodyPr>
          <a:lstStyle/>
          <a:p>
            <a:r>
              <a:rPr lang="en-US"/>
              <a:t>IT Services, Software Development. This includes custom software solutions, mobile app development, and related technology services.</a:t>
            </a:r>
          </a:p>
        </p:txBody>
      </p:sp>
      <p:sp>
        <p:nvSpPr>
          <p:cNvPr id="6" name="Text Placeholder 5">
            <a:extLst>
              <a:ext uri="{FF2B5EF4-FFF2-40B4-BE49-F238E27FC236}">
                <a16:creationId xmlns:a16="http://schemas.microsoft.com/office/drawing/2014/main" id="{8E23671C-4F03-07A6-8582-FA16F2BC45C8}"/>
              </a:ext>
            </a:extLst>
          </p:cNvPr>
          <p:cNvSpPr>
            <a:spLocks noGrp="1"/>
          </p:cNvSpPr>
          <p:nvPr>
            <p:ph type="body" sz="quarter" idx="21"/>
          </p:nvPr>
        </p:nvSpPr>
        <p:spPr/>
        <p:txBody>
          <a:bodyPr/>
          <a:lstStyle/>
          <a:p>
            <a:r>
              <a:rPr lang="en-US"/>
              <a:t>02</a:t>
            </a:r>
          </a:p>
        </p:txBody>
      </p:sp>
      <p:sp>
        <p:nvSpPr>
          <p:cNvPr id="7" name="Text Placeholder 6">
            <a:extLst>
              <a:ext uri="{FF2B5EF4-FFF2-40B4-BE49-F238E27FC236}">
                <a16:creationId xmlns:a16="http://schemas.microsoft.com/office/drawing/2014/main" id="{090A3B64-DB6C-7C45-4812-F02947538043}"/>
              </a:ext>
            </a:extLst>
          </p:cNvPr>
          <p:cNvSpPr>
            <a:spLocks noGrp="1"/>
          </p:cNvSpPr>
          <p:nvPr>
            <p:ph type="body" idx="16"/>
          </p:nvPr>
        </p:nvSpPr>
        <p:spPr/>
        <p:txBody>
          <a:bodyPr/>
          <a:lstStyle/>
          <a:p>
            <a:r>
              <a:rPr lang="en-US">
                <a:ea typeface="+mj-lt"/>
                <a:cs typeface="+mj-lt"/>
              </a:rPr>
              <a:t>Company size</a:t>
            </a:r>
            <a:endParaRPr lang="en-US"/>
          </a:p>
        </p:txBody>
      </p:sp>
      <p:sp>
        <p:nvSpPr>
          <p:cNvPr id="8" name="Text Placeholder 7">
            <a:extLst>
              <a:ext uri="{FF2B5EF4-FFF2-40B4-BE49-F238E27FC236}">
                <a16:creationId xmlns:a16="http://schemas.microsoft.com/office/drawing/2014/main" id="{452F1419-CE49-819D-F2BE-87F9BE6A0D3D}"/>
              </a:ext>
            </a:extLst>
          </p:cNvPr>
          <p:cNvSpPr>
            <a:spLocks noGrp="1"/>
          </p:cNvSpPr>
          <p:nvPr>
            <p:ph type="body" sz="quarter" idx="17"/>
          </p:nvPr>
        </p:nvSpPr>
        <p:spPr/>
        <p:txBody>
          <a:bodyPr vert="horz" lIns="0" tIns="0" rIns="0" bIns="0" rtlCol="0" anchor="t">
            <a:normAutofit/>
          </a:bodyPr>
          <a:lstStyle/>
          <a:p>
            <a:r>
              <a:rPr lang="en-US">
                <a:ea typeface="+mn-lt"/>
                <a:cs typeface="+mn-lt"/>
              </a:rPr>
              <a:t>51-200 employees with 662 associated members</a:t>
            </a:r>
            <a:endParaRPr lang="en-US"/>
          </a:p>
        </p:txBody>
      </p:sp>
      <p:sp>
        <p:nvSpPr>
          <p:cNvPr id="9" name="Text Placeholder 8">
            <a:extLst>
              <a:ext uri="{FF2B5EF4-FFF2-40B4-BE49-F238E27FC236}">
                <a16:creationId xmlns:a16="http://schemas.microsoft.com/office/drawing/2014/main" id="{5D4CBE7A-FC4C-652F-85D0-42366F974545}"/>
              </a:ext>
            </a:extLst>
          </p:cNvPr>
          <p:cNvSpPr>
            <a:spLocks noGrp="1"/>
          </p:cNvSpPr>
          <p:nvPr>
            <p:ph type="body" sz="quarter" idx="22"/>
          </p:nvPr>
        </p:nvSpPr>
        <p:spPr/>
        <p:txBody>
          <a:bodyPr/>
          <a:lstStyle/>
          <a:p>
            <a:r>
              <a:rPr lang="en-US"/>
              <a:t>03</a:t>
            </a:r>
          </a:p>
        </p:txBody>
      </p:sp>
      <p:sp>
        <p:nvSpPr>
          <p:cNvPr id="10" name="Text Placeholder 9">
            <a:extLst>
              <a:ext uri="{FF2B5EF4-FFF2-40B4-BE49-F238E27FC236}">
                <a16:creationId xmlns:a16="http://schemas.microsoft.com/office/drawing/2014/main" id="{D36FCA9E-522F-34B5-6682-3573F1C1E1E2}"/>
              </a:ext>
            </a:extLst>
          </p:cNvPr>
          <p:cNvSpPr>
            <a:spLocks noGrp="1"/>
          </p:cNvSpPr>
          <p:nvPr>
            <p:ph type="body" idx="14"/>
          </p:nvPr>
        </p:nvSpPr>
        <p:spPr/>
        <p:txBody>
          <a:bodyPr/>
          <a:lstStyle/>
          <a:p>
            <a:r>
              <a:rPr lang="en-US">
                <a:ea typeface="+mj-lt"/>
                <a:cs typeface="+mj-lt"/>
              </a:rPr>
              <a:t>Company Logo and Company Name</a:t>
            </a:r>
            <a:endParaRPr lang="en-US"/>
          </a:p>
        </p:txBody>
      </p:sp>
      <p:sp>
        <p:nvSpPr>
          <p:cNvPr id="14" name="Text Placeholder 13">
            <a:extLst>
              <a:ext uri="{FF2B5EF4-FFF2-40B4-BE49-F238E27FC236}">
                <a16:creationId xmlns:a16="http://schemas.microsoft.com/office/drawing/2014/main" id="{C825A132-6AFC-1A0B-78D2-B55C88422AB4}"/>
              </a:ext>
            </a:extLst>
          </p:cNvPr>
          <p:cNvSpPr>
            <a:spLocks noGrp="1"/>
          </p:cNvSpPr>
          <p:nvPr>
            <p:ph type="body" sz="quarter" idx="24"/>
          </p:nvPr>
        </p:nvSpPr>
        <p:spPr/>
        <p:txBody>
          <a:bodyPr vert="horz" lIns="0" tIns="0" rIns="0" bIns="0" rtlCol="0" anchor="t">
            <a:normAutofit/>
          </a:bodyPr>
          <a:lstStyle/>
          <a:p>
            <a:r>
              <a:rPr lang="en-US" err="1">
                <a:ea typeface="+mn-lt"/>
                <a:cs typeface="+mn-lt"/>
              </a:rPr>
              <a:t>Zidio</a:t>
            </a:r>
            <a:r>
              <a:rPr lang="en-US">
                <a:ea typeface="+mn-lt"/>
                <a:cs typeface="+mn-lt"/>
              </a:rPr>
              <a:t> Development</a:t>
            </a:r>
            <a:endParaRPr lang="en-US"/>
          </a:p>
        </p:txBody>
      </p:sp>
      <p:sp>
        <p:nvSpPr>
          <p:cNvPr id="11" name="Text Placeholder 10">
            <a:extLst>
              <a:ext uri="{FF2B5EF4-FFF2-40B4-BE49-F238E27FC236}">
                <a16:creationId xmlns:a16="http://schemas.microsoft.com/office/drawing/2014/main" id="{03451DCF-5A7D-DBCB-CCA8-E8AF3DE763A0}"/>
              </a:ext>
            </a:extLst>
          </p:cNvPr>
          <p:cNvSpPr>
            <a:spLocks noGrp="1"/>
          </p:cNvSpPr>
          <p:nvPr>
            <p:ph type="body" sz="quarter" idx="23"/>
          </p:nvPr>
        </p:nvSpPr>
        <p:spPr/>
        <p:txBody>
          <a:bodyPr/>
          <a:lstStyle/>
          <a:p>
            <a:r>
              <a:rPr lang="en-US"/>
              <a:t>04</a:t>
            </a:r>
          </a:p>
        </p:txBody>
      </p:sp>
      <p:sp>
        <p:nvSpPr>
          <p:cNvPr id="12" name="Text Placeholder 11">
            <a:extLst>
              <a:ext uri="{FF2B5EF4-FFF2-40B4-BE49-F238E27FC236}">
                <a16:creationId xmlns:a16="http://schemas.microsoft.com/office/drawing/2014/main" id="{68881E34-0266-B9FF-2D4B-21899BA4343B}"/>
              </a:ext>
            </a:extLst>
          </p:cNvPr>
          <p:cNvSpPr>
            <a:spLocks noGrp="1"/>
          </p:cNvSpPr>
          <p:nvPr>
            <p:ph type="body" idx="18"/>
          </p:nvPr>
        </p:nvSpPr>
        <p:spPr/>
        <p:txBody>
          <a:bodyPr/>
          <a:lstStyle/>
          <a:p>
            <a:r>
              <a:rPr lang="en-US">
                <a:ea typeface="+mj-lt"/>
                <a:cs typeface="+mj-lt"/>
              </a:rPr>
              <a:t>Address and Phone No</a:t>
            </a:r>
          </a:p>
        </p:txBody>
      </p:sp>
      <p:sp>
        <p:nvSpPr>
          <p:cNvPr id="13" name="Text Placeholder 12">
            <a:extLst>
              <a:ext uri="{FF2B5EF4-FFF2-40B4-BE49-F238E27FC236}">
                <a16:creationId xmlns:a16="http://schemas.microsoft.com/office/drawing/2014/main" id="{23E81A84-99C5-0FC2-0ED6-1EFF650C3B07}"/>
              </a:ext>
            </a:extLst>
          </p:cNvPr>
          <p:cNvSpPr>
            <a:spLocks noGrp="1"/>
          </p:cNvSpPr>
          <p:nvPr>
            <p:ph type="body" sz="quarter" idx="19"/>
          </p:nvPr>
        </p:nvSpPr>
        <p:spPr/>
        <p:txBody>
          <a:bodyPr vert="horz" lIns="0" tIns="0" rIns="0" bIns="0" rtlCol="0" anchor="t">
            <a:normAutofit/>
          </a:bodyPr>
          <a:lstStyle/>
          <a:p>
            <a:r>
              <a:rPr lang="en-US" err="1">
                <a:ea typeface="+mn-lt"/>
                <a:cs typeface="+mn-lt"/>
              </a:rPr>
              <a:t>Jigani</a:t>
            </a:r>
            <a:r>
              <a:rPr lang="en-US">
                <a:ea typeface="+mn-lt"/>
                <a:cs typeface="+mn-lt"/>
              </a:rPr>
              <a:t>, Bengaluru, Karnataka 560105</a:t>
            </a:r>
          </a:p>
          <a:p>
            <a:r>
              <a:rPr lang="en-US">
                <a:ea typeface="+mn-lt"/>
                <a:cs typeface="+mn-lt"/>
              </a:rPr>
              <a:t>+91 8455807965</a:t>
            </a:r>
            <a:endParaRPr lang="en-US"/>
          </a:p>
        </p:txBody>
      </p:sp>
      <p:pic>
        <p:nvPicPr>
          <p:cNvPr id="16" name="Picture 15" descr="A black background with white text&#10;&#10;AI-generated content may be incorrect.">
            <a:extLst>
              <a:ext uri="{FF2B5EF4-FFF2-40B4-BE49-F238E27FC236}">
                <a16:creationId xmlns:a16="http://schemas.microsoft.com/office/drawing/2014/main" id="{E27C7512-70DF-FEDD-ED96-88FA0AB41E90}"/>
              </a:ext>
            </a:extLst>
          </p:cNvPr>
          <p:cNvPicPr>
            <a:picLocks noChangeAspect="1"/>
          </p:cNvPicPr>
          <p:nvPr/>
        </p:nvPicPr>
        <p:blipFill>
          <a:blip r:embed="rId2"/>
          <a:stretch>
            <a:fillRect/>
          </a:stretch>
        </p:blipFill>
        <p:spPr>
          <a:xfrm>
            <a:off x="9373359" y="169725"/>
            <a:ext cx="2699717" cy="510899"/>
          </a:xfrm>
          <a:prstGeom prst="rect">
            <a:avLst/>
          </a:prstGeom>
        </p:spPr>
      </p:pic>
      <p:pic>
        <p:nvPicPr>
          <p:cNvPr id="15" name="Picture 14" descr="A red and white logo&#10;&#10;AI-generated content may be incorrect.">
            <a:extLst>
              <a:ext uri="{FF2B5EF4-FFF2-40B4-BE49-F238E27FC236}">
                <a16:creationId xmlns:a16="http://schemas.microsoft.com/office/drawing/2014/main" id="{E13ECA58-A879-B9D6-ED31-97B71B549335}"/>
              </a:ext>
            </a:extLst>
          </p:cNvPr>
          <p:cNvPicPr>
            <a:picLocks noChangeAspect="1"/>
          </p:cNvPicPr>
          <p:nvPr/>
        </p:nvPicPr>
        <p:blipFill>
          <a:blip r:embed="rId3"/>
          <a:stretch>
            <a:fillRect/>
          </a:stretch>
        </p:blipFill>
        <p:spPr>
          <a:xfrm>
            <a:off x="2550160" y="4531360"/>
            <a:ext cx="1422400" cy="416560"/>
          </a:xfrm>
          <a:prstGeom prst="rect">
            <a:avLst/>
          </a:prstGeom>
        </p:spPr>
      </p:pic>
    </p:spTree>
    <p:extLst>
      <p:ext uri="{BB962C8B-B14F-4D97-AF65-F5344CB8AC3E}">
        <p14:creationId xmlns:p14="http://schemas.microsoft.com/office/powerpoint/2010/main" val="946329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1">
            <a:extLst>
              <a:ext uri="{FF2B5EF4-FFF2-40B4-BE49-F238E27FC236}">
                <a16:creationId xmlns:a16="http://schemas.microsoft.com/office/drawing/2014/main" id="{878912B2-205A-3E85-13D6-8287D44B35E8}"/>
              </a:ext>
            </a:extLst>
          </p:cNvPr>
          <p:cNvSpPr>
            <a:spLocks noGrp="1"/>
          </p:cNvSpPr>
          <p:nvPr>
            <p:ph type="title"/>
          </p:nvPr>
        </p:nvSpPr>
        <p:spPr/>
        <p:txBody>
          <a:bodyPr lIns="0" tIns="0" rIns="0" bIns="0" anchor="ctr">
            <a:noAutofit/>
          </a:bodyPr>
          <a:lstStyle/>
          <a:p>
            <a:r>
              <a:rPr lang="en-US"/>
              <a:t>What is a Customer support chatbot?</a:t>
            </a:r>
            <a:endParaRPr lang="en-CN"/>
          </a:p>
        </p:txBody>
      </p:sp>
      <p:sp>
        <p:nvSpPr>
          <p:cNvPr id="22" name="Content Placeholder 21">
            <a:extLst>
              <a:ext uri="{FF2B5EF4-FFF2-40B4-BE49-F238E27FC236}">
                <a16:creationId xmlns:a16="http://schemas.microsoft.com/office/drawing/2014/main" id="{98E2D1FA-43CF-6CCD-B933-27F813EEBA84}"/>
              </a:ext>
            </a:extLst>
          </p:cNvPr>
          <p:cNvSpPr>
            <a:spLocks noGrp="1"/>
          </p:cNvSpPr>
          <p:nvPr>
            <p:ph sz="quarter" idx="18"/>
          </p:nvPr>
        </p:nvSpPr>
        <p:spPr/>
        <p:txBody>
          <a:bodyPr anchor="ctr">
            <a:normAutofit/>
          </a:bodyPr>
          <a:lstStyle/>
          <a:p>
            <a:r>
              <a:rPr lang="en-US">
                <a:ea typeface="+mn-lt"/>
                <a:cs typeface="+mn-lt"/>
              </a:rPr>
              <a:t>A customer support chatbot is an AI-driven software application that interacts with users through text or voice to provide assistance, answer questions, and resolve issues. It mimics human conversation, allowing customers to receive support without waiting for a human agent.</a:t>
            </a:r>
            <a:endParaRPr lang="en-US"/>
          </a:p>
        </p:txBody>
      </p:sp>
      <p:pic>
        <p:nvPicPr>
          <p:cNvPr id="3" name="Picture 2" descr="A black background with white text&#10;&#10;AI-generated content may be incorrect.">
            <a:extLst>
              <a:ext uri="{FF2B5EF4-FFF2-40B4-BE49-F238E27FC236}">
                <a16:creationId xmlns:a16="http://schemas.microsoft.com/office/drawing/2014/main" id="{79A018C4-505F-A2DE-67E9-164F1EB7CBF0}"/>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1504941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FEEF9-F614-E4B0-5151-C70556210C48}"/>
            </a:ext>
          </a:extLst>
        </p:cNvPr>
        <p:cNvGrpSpPr/>
        <p:nvPr/>
      </p:nvGrpSpPr>
      <p:grpSpPr>
        <a:xfrm>
          <a:off x="0" y="0"/>
          <a:ext cx="0" cy="0"/>
          <a:chOff x="0" y="0"/>
          <a:chExt cx="0" cy="0"/>
        </a:xfrm>
      </p:grpSpPr>
      <p:sp>
        <p:nvSpPr>
          <p:cNvPr id="23" name="Title 2">
            <a:extLst>
              <a:ext uri="{FF2B5EF4-FFF2-40B4-BE49-F238E27FC236}">
                <a16:creationId xmlns:a16="http://schemas.microsoft.com/office/drawing/2014/main" id="{8D0EE408-A464-7E9F-C856-AA7D9ACA0F0C}"/>
              </a:ext>
            </a:extLst>
          </p:cNvPr>
          <p:cNvSpPr>
            <a:spLocks noGrp="1"/>
          </p:cNvSpPr>
          <p:nvPr>
            <p:ph type="title"/>
          </p:nvPr>
        </p:nvSpPr>
        <p:spPr>
          <a:xfrm>
            <a:off x="2882667" y="692150"/>
            <a:ext cx="7450900" cy="1425100"/>
          </a:xfrm>
        </p:spPr>
        <p:txBody>
          <a:bodyPr lIns="0" tIns="0" rIns="0" bIns="0">
            <a:noAutofit/>
          </a:bodyPr>
          <a:lstStyle/>
          <a:p>
            <a:r>
              <a:rPr lang="en-US">
                <a:ea typeface="Meiryo"/>
              </a:rPr>
              <a:t>Introduction</a:t>
            </a:r>
          </a:p>
        </p:txBody>
      </p:sp>
      <p:sp>
        <p:nvSpPr>
          <p:cNvPr id="2" name="Text Placeholder 1">
            <a:extLst>
              <a:ext uri="{FF2B5EF4-FFF2-40B4-BE49-F238E27FC236}">
                <a16:creationId xmlns:a16="http://schemas.microsoft.com/office/drawing/2014/main" id="{470A066D-46EF-636A-B52B-F3F583660C48}"/>
              </a:ext>
            </a:extLst>
          </p:cNvPr>
          <p:cNvSpPr>
            <a:spLocks noGrp="1"/>
          </p:cNvSpPr>
          <p:nvPr>
            <p:ph type="body" idx="1"/>
          </p:nvPr>
        </p:nvSpPr>
        <p:spPr>
          <a:xfrm>
            <a:off x="3160428" y="2247809"/>
            <a:ext cx="7173139" cy="613318"/>
          </a:xfrm>
        </p:spPr>
        <p:txBody>
          <a:bodyPr/>
          <a:lstStyle/>
          <a:p>
            <a:r>
              <a:rPr lang="en-US">
                <a:ea typeface="+mj-lt"/>
                <a:cs typeface="+mj-lt"/>
              </a:rPr>
              <a:t>Problem Statement:</a:t>
            </a:r>
            <a:endParaRPr lang="en-US"/>
          </a:p>
        </p:txBody>
      </p:sp>
      <p:sp>
        <p:nvSpPr>
          <p:cNvPr id="3" name="Text Placeholder 2">
            <a:extLst>
              <a:ext uri="{FF2B5EF4-FFF2-40B4-BE49-F238E27FC236}">
                <a16:creationId xmlns:a16="http://schemas.microsoft.com/office/drawing/2014/main" id="{F7B3DCF6-0FF7-AB08-D9C1-B88A5879C2E2}"/>
              </a:ext>
            </a:extLst>
          </p:cNvPr>
          <p:cNvSpPr>
            <a:spLocks noGrp="1"/>
          </p:cNvSpPr>
          <p:nvPr>
            <p:ph type="body" sz="quarter" idx="13"/>
          </p:nvPr>
        </p:nvSpPr>
        <p:spPr>
          <a:xfrm>
            <a:off x="3160428" y="2932209"/>
            <a:ext cx="7173141" cy="520263"/>
          </a:xfrm>
        </p:spPr>
        <p:txBody>
          <a:bodyPr vert="horz" lIns="0" tIns="0" rIns="0" bIns="0" rtlCol="0" anchor="t">
            <a:noAutofit/>
          </a:bodyPr>
          <a:lstStyle/>
          <a:p>
            <a:pPr marL="285750" indent="-285750">
              <a:buFont typeface="Arial"/>
              <a:buChar char="•"/>
            </a:pPr>
            <a:r>
              <a:rPr lang="en-US">
                <a:solidFill>
                  <a:srgbClr val="404040"/>
                </a:solidFill>
                <a:ea typeface="+mn-lt"/>
                <a:cs typeface="+mn-lt"/>
              </a:rPr>
              <a:t>Manual customer support is time-consuming and costly.</a:t>
            </a:r>
          </a:p>
          <a:p>
            <a:pPr marL="285750" indent="-285750">
              <a:buFont typeface="Arial"/>
              <a:buChar char="•"/>
            </a:pPr>
            <a:r>
              <a:rPr lang="en-US">
                <a:solidFill>
                  <a:srgbClr val="404040"/>
                </a:solidFill>
                <a:ea typeface="+mn-lt"/>
                <a:cs typeface="+mn-lt"/>
              </a:rPr>
              <a:t>Need for 24/7 automated solutions.</a:t>
            </a:r>
            <a:endParaRPr lang="en-US">
              <a:solidFill>
                <a:srgbClr val="404040"/>
              </a:solidFill>
            </a:endParaRPr>
          </a:p>
          <a:p>
            <a:endParaRPr lang="en-US" sz="1200">
              <a:solidFill>
                <a:srgbClr val="404040"/>
              </a:solidFill>
            </a:endParaRPr>
          </a:p>
          <a:p>
            <a:pPr marL="285750" indent="-285750">
              <a:buFont typeface="Arial"/>
              <a:buChar char="•"/>
            </a:pPr>
            <a:endParaRPr lang="en-US"/>
          </a:p>
        </p:txBody>
      </p:sp>
      <p:sp>
        <p:nvSpPr>
          <p:cNvPr id="7" name="Text Placeholder 6">
            <a:extLst>
              <a:ext uri="{FF2B5EF4-FFF2-40B4-BE49-F238E27FC236}">
                <a16:creationId xmlns:a16="http://schemas.microsoft.com/office/drawing/2014/main" id="{882DAF61-28D3-52A5-81F4-E2E2D2E4044A}"/>
              </a:ext>
            </a:extLst>
          </p:cNvPr>
          <p:cNvSpPr>
            <a:spLocks noGrp="1"/>
          </p:cNvSpPr>
          <p:nvPr>
            <p:ph type="body" idx="14"/>
          </p:nvPr>
        </p:nvSpPr>
        <p:spPr>
          <a:xfrm>
            <a:off x="3160428" y="3626741"/>
            <a:ext cx="7173139" cy="613318"/>
          </a:xfrm>
        </p:spPr>
        <p:txBody>
          <a:bodyPr/>
          <a:lstStyle/>
          <a:p>
            <a:r>
              <a:rPr lang="en-US">
                <a:ea typeface="+mj-lt"/>
                <a:cs typeface="+mj-lt"/>
              </a:rPr>
              <a:t>Objective:</a:t>
            </a:r>
          </a:p>
        </p:txBody>
      </p:sp>
      <p:sp>
        <p:nvSpPr>
          <p:cNvPr id="13" name="Text Placeholder 12">
            <a:extLst>
              <a:ext uri="{FF2B5EF4-FFF2-40B4-BE49-F238E27FC236}">
                <a16:creationId xmlns:a16="http://schemas.microsoft.com/office/drawing/2014/main" id="{E8A8F38B-0E11-1534-EC31-D825E02F9A10}"/>
              </a:ext>
            </a:extLst>
          </p:cNvPr>
          <p:cNvSpPr>
            <a:spLocks noGrp="1"/>
          </p:cNvSpPr>
          <p:nvPr>
            <p:ph type="body" sz="quarter" idx="15"/>
          </p:nvPr>
        </p:nvSpPr>
        <p:spPr>
          <a:xfrm>
            <a:off x="3160428" y="4311141"/>
            <a:ext cx="7173141" cy="520263"/>
          </a:xfrm>
        </p:spPr>
        <p:txBody>
          <a:bodyPr vert="horz" lIns="0" tIns="0" rIns="0" bIns="0" rtlCol="0" anchor="t">
            <a:normAutofit/>
          </a:bodyPr>
          <a:lstStyle/>
          <a:p>
            <a:pPr marL="285750" indent="-285750">
              <a:buFont typeface="Arial"/>
              <a:buChar char="•"/>
            </a:pPr>
            <a:r>
              <a:rPr lang="en-US">
                <a:solidFill>
                  <a:srgbClr val="404040"/>
                </a:solidFill>
                <a:ea typeface="+mn-lt"/>
                <a:cs typeface="+mn-lt"/>
              </a:rPr>
              <a:t>Build an AI-powered chatbot to handle customer queries </a:t>
            </a:r>
            <a:r>
              <a:rPr lang="en-US" err="1">
                <a:solidFill>
                  <a:srgbClr val="404040"/>
                </a:solidFill>
                <a:ea typeface="+mn-lt"/>
                <a:cs typeface="+mn-lt"/>
              </a:rPr>
              <a:t>efficiently.</a:t>
            </a:r>
            <a:r>
              <a:rPr lang="en-US" err="1">
                <a:solidFill>
                  <a:srgbClr val="1F2328"/>
                </a:solidFill>
                <a:ea typeface="+mn-lt"/>
                <a:cs typeface="+mn-lt"/>
              </a:rPr>
              <a:t>To</a:t>
            </a:r>
            <a:r>
              <a:rPr lang="en-US">
                <a:solidFill>
                  <a:srgbClr val="1F2328"/>
                </a:solidFill>
                <a:ea typeface="+mn-lt"/>
                <a:cs typeface="+mn-lt"/>
              </a:rPr>
              <a:t> provide a scalable and efficient solution for customer support automation.</a:t>
            </a:r>
            <a:endParaRPr lang="en-US">
              <a:solidFill>
                <a:srgbClr val="404040"/>
              </a:solidFill>
              <a:ea typeface="+mn-lt"/>
              <a:cs typeface="+mn-lt"/>
            </a:endParaRPr>
          </a:p>
          <a:p>
            <a:pPr marL="285750" indent="-285750">
              <a:buFont typeface="Arial"/>
              <a:buChar char="•"/>
            </a:pPr>
            <a:endParaRPr lang="en-US">
              <a:solidFill>
                <a:srgbClr val="404040"/>
              </a:solidFill>
            </a:endParaRPr>
          </a:p>
          <a:p>
            <a:pPr marL="285750" indent="-285750">
              <a:buFont typeface="Arial"/>
              <a:buChar char="•"/>
            </a:pPr>
            <a:endParaRPr lang="en-US">
              <a:solidFill>
                <a:srgbClr val="000000"/>
              </a:solidFill>
            </a:endParaRPr>
          </a:p>
        </p:txBody>
      </p:sp>
      <p:sp>
        <p:nvSpPr>
          <p:cNvPr id="14" name="Text Placeholder 13">
            <a:extLst>
              <a:ext uri="{FF2B5EF4-FFF2-40B4-BE49-F238E27FC236}">
                <a16:creationId xmlns:a16="http://schemas.microsoft.com/office/drawing/2014/main" id="{BEA8D18A-52C5-C02C-884C-5D37FD23C9F6}"/>
              </a:ext>
            </a:extLst>
          </p:cNvPr>
          <p:cNvSpPr>
            <a:spLocks noGrp="1"/>
          </p:cNvSpPr>
          <p:nvPr>
            <p:ph type="body" idx="16"/>
          </p:nvPr>
        </p:nvSpPr>
        <p:spPr>
          <a:xfrm>
            <a:off x="3160426" y="5007045"/>
            <a:ext cx="7173139" cy="613318"/>
          </a:xfrm>
        </p:spPr>
        <p:txBody>
          <a:bodyPr>
            <a:normAutofit lnSpcReduction="10000"/>
          </a:bodyPr>
          <a:lstStyle/>
          <a:p>
            <a:endParaRPr lang="en-US" altLang="zh-CN">
              <a:ea typeface="Meiryo"/>
            </a:endParaRPr>
          </a:p>
          <a:p>
            <a:r>
              <a:rPr lang="en-US">
                <a:ea typeface="Meiryo"/>
              </a:rPr>
              <a:t>Scope:</a:t>
            </a:r>
          </a:p>
        </p:txBody>
      </p:sp>
      <p:sp>
        <p:nvSpPr>
          <p:cNvPr id="15" name="Text Placeholder 14">
            <a:extLst>
              <a:ext uri="{FF2B5EF4-FFF2-40B4-BE49-F238E27FC236}">
                <a16:creationId xmlns:a16="http://schemas.microsoft.com/office/drawing/2014/main" id="{469AC889-3EB5-6E7C-8288-1DB3F45B5863}"/>
              </a:ext>
            </a:extLst>
          </p:cNvPr>
          <p:cNvSpPr>
            <a:spLocks noGrp="1"/>
          </p:cNvSpPr>
          <p:nvPr>
            <p:ph type="body" sz="quarter" idx="17"/>
          </p:nvPr>
        </p:nvSpPr>
        <p:spPr>
          <a:xfrm>
            <a:off x="3160426" y="5691445"/>
            <a:ext cx="7173141" cy="520263"/>
          </a:xfrm>
        </p:spPr>
        <p:txBody>
          <a:bodyPr vert="horz" lIns="0" tIns="0" rIns="0" bIns="0" rtlCol="0" anchor="t">
            <a:normAutofit/>
          </a:bodyPr>
          <a:lstStyle/>
          <a:p>
            <a:pPr marL="285750" indent="-285750">
              <a:buFont typeface="Arial"/>
              <a:buChar char="•"/>
            </a:pPr>
            <a:r>
              <a:rPr lang="en-US">
                <a:solidFill>
                  <a:srgbClr val="404040"/>
                </a:solidFill>
                <a:ea typeface="+mn-lt"/>
                <a:cs typeface="+mn-lt"/>
              </a:rPr>
              <a:t>NLP-based, scalable, and integrable with business platforms.</a:t>
            </a:r>
            <a:endParaRPr lang="en-US"/>
          </a:p>
          <a:p>
            <a:pPr marL="285750" indent="-285750">
              <a:buFont typeface="Arial"/>
              <a:buChar char="•"/>
            </a:pPr>
            <a:endParaRPr lang="en-US"/>
          </a:p>
        </p:txBody>
      </p:sp>
      <p:pic>
        <p:nvPicPr>
          <p:cNvPr id="4" name="Picture 3" descr="A black background with white text&#10;&#10;AI-generated content may be incorrect.">
            <a:extLst>
              <a:ext uri="{FF2B5EF4-FFF2-40B4-BE49-F238E27FC236}">
                <a16:creationId xmlns:a16="http://schemas.microsoft.com/office/drawing/2014/main" id="{74CBD433-9039-B9E1-3B60-347DDC485F95}"/>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58109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628A483D-B4CE-0C84-C686-CA73868D667B}"/>
              </a:ext>
            </a:extLst>
          </p:cNvPr>
          <p:cNvSpPr>
            <a:spLocks noGrp="1"/>
          </p:cNvSpPr>
          <p:nvPr>
            <p:ph type="title"/>
          </p:nvPr>
        </p:nvSpPr>
        <p:spPr>
          <a:xfrm>
            <a:off x="4697" y="740479"/>
            <a:ext cx="11343304" cy="539229"/>
          </a:xfrm>
        </p:spPr>
        <p:txBody>
          <a:bodyPr/>
          <a:lstStyle/>
          <a:p>
            <a:pPr algn="ctr"/>
            <a:r>
              <a:rPr lang="en-US">
                <a:ea typeface="+mj-lt"/>
                <a:cs typeface="+mj-lt"/>
              </a:rPr>
              <a:t>Literature Survey</a:t>
            </a:r>
            <a:endParaRPr lang="en-US">
              <a:ea typeface="Meiryo"/>
            </a:endParaRPr>
          </a:p>
        </p:txBody>
      </p:sp>
      <p:graphicFrame>
        <p:nvGraphicFramePr>
          <p:cNvPr id="15" name="Content Placeholder 14">
            <a:extLst>
              <a:ext uri="{FF2B5EF4-FFF2-40B4-BE49-F238E27FC236}">
                <a16:creationId xmlns:a16="http://schemas.microsoft.com/office/drawing/2014/main" id="{3651050C-ACF2-4BB8-D633-6D8B2DB55946}"/>
              </a:ext>
            </a:extLst>
          </p:cNvPr>
          <p:cNvGraphicFramePr>
            <a:graphicFrameLocks noGrp="1"/>
          </p:cNvGraphicFramePr>
          <p:nvPr>
            <p:ph sz="quarter" idx="18"/>
            <p:extLst>
              <p:ext uri="{D42A27DB-BD31-4B8C-83A1-F6EECF244321}">
                <p14:modId xmlns:p14="http://schemas.microsoft.com/office/powerpoint/2010/main" val="2380492866"/>
              </p:ext>
            </p:extLst>
          </p:nvPr>
        </p:nvGraphicFramePr>
        <p:xfrm>
          <a:off x="11043" y="1277951"/>
          <a:ext cx="12179890" cy="5652093"/>
        </p:xfrm>
        <a:graphic>
          <a:graphicData uri="http://schemas.openxmlformats.org/drawingml/2006/table">
            <a:tbl>
              <a:tblPr firstRow="1" bandRow="1">
                <a:tableStyleId>{5C22544A-7EE6-4342-B048-85BDC9FD1C3A}</a:tableStyleId>
              </a:tblPr>
              <a:tblGrid>
                <a:gridCol w="2435978">
                  <a:extLst>
                    <a:ext uri="{9D8B030D-6E8A-4147-A177-3AD203B41FA5}">
                      <a16:colId xmlns:a16="http://schemas.microsoft.com/office/drawing/2014/main" val="1670729484"/>
                    </a:ext>
                  </a:extLst>
                </a:gridCol>
                <a:gridCol w="2435978">
                  <a:extLst>
                    <a:ext uri="{9D8B030D-6E8A-4147-A177-3AD203B41FA5}">
                      <a16:colId xmlns:a16="http://schemas.microsoft.com/office/drawing/2014/main" val="3763529552"/>
                    </a:ext>
                  </a:extLst>
                </a:gridCol>
                <a:gridCol w="2435978">
                  <a:extLst>
                    <a:ext uri="{9D8B030D-6E8A-4147-A177-3AD203B41FA5}">
                      <a16:colId xmlns:a16="http://schemas.microsoft.com/office/drawing/2014/main" val="2392700080"/>
                    </a:ext>
                  </a:extLst>
                </a:gridCol>
                <a:gridCol w="2435978">
                  <a:extLst>
                    <a:ext uri="{9D8B030D-6E8A-4147-A177-3AD203B41FA5}">
                      <a16:colId xmlns:a16="http://schemas.microsoft.com/office/drawing/2014/main" val="3949531039"/>
                    </a:ext>
                  </a:extLst>
                </a:gridCol>
                <a:gridCol w="2435978">
                  <a:extLst>
                    <a:ext uri="{9D8B030D-6E8A-4147-A177-3AD203B41FA5}">
                      <a16:colId xmlns:a16="http://schemas.microsoft.com/office/drawing/2014/main" val="1058436280"/>
                    </a:ext>
                  </a:extLst>
                </a:gridCol>
              </a:tblGrid>
              <a:tr h="498741">
                <a:tc>
                  <a:txBody>
                    <a:bodyPr/>
                    <a:lstStyle/>
                    <a:p>
                      <a:pPr lvl="0">
                        <a:buNone/>
                      </a:pPr>
                      <a:r>
                        <a:rPr lang="en-US" sz="1400" b="0" i="0" u="none" strike="noStrike" noProof="0">
                          <a:latin typeface="Franklin Gothic Book"/>
                        </a:rPr>
                        <a:t>Reference</a:t>
                      </a:r>
                      <a:endParaRPr lang="en-US" sz="1400"/>
                    </a:p>
                  </a:txBody>
                  <a:tcPr/>
                </a:tc>
                <a:tc>
                  <a:txBody>
                    <a:bodyPr/>
                    <a:lstStyle/>
                    <a:p>
                      <a:pPr lvl="0">
                        <a:buNone/>
                      </a:pPr>
                      <a:r>
                        <a:rPr lang="en-US" sz="1400" b="0" i="0" u="none" strike="noStrike" noProof="0">
                          <a:latin typeface="Franklin Gothic Book"/>
                        </a:rPr>
                        <a:t>Year</a:t>
                      </a:r>
                      <a:endParaRPr lang="en-US" sz="1400"/>
                    </a:p>
                  </a:txBody>
                  <a:tcPr/>
                </a:tc>
                <a:tc>
                  <a:txBody>
                    <a:bodyPr/>
                    <a:lstStyle/>
                    <a:p>
                      <a:pPr lvl="0">
                        <a:buNone/>
                      </a:pPr>
                      <a:r>
                        <a:rPr lang="en-US" sz="1400" b="0" i="0" u="none" strike="noStrike" noProof="0">
                          <a:latin typeface="Franklin Gothic Book"/>
                        </a:rPr>
                        <a:t>Technique    </a:t>
                      </a:r>
                      <a:endParaRPr lang="en-US" sz="1400"/>
                    </a:p>
                  </a:txBody>
                  <a:tcPr/>
                </a:tc>
                <a:tc>
                  <a:txBody>
                    <a:bodyPr/>
                    <a:lstStyle/>
                    <a:p>
                      <a:pPr lvl="0">
                        <a:buNone/>
                      </a:pPr>
                      <a:r>
                        <a:rPr lang="en-US" sz="1400" b="0" i="0" u="none" strike="noStrike" noProof="0">
                          <a:latin typeface="Franklin Gothic Book"/>
                        </a:rPr>
                        <a:t>Pros    </a:t>
                      </a:r>
                      <a:endParaRPr lang="en-US" sz="1400"/>
                    </a:p>
                  </a:txBody>
                  <a:tcPr/>
                </a:tc>
                <a:tc>
                  <a:txBody>
                    <a:bodyPr/>
                    <a:lstStyle/>
                    <a:p>
                      <a:pPr lvl="0" algn="l">
                        <a:lnSpc>
                          <a:spcPct val="100000"/>
                        </a:lnSpc>
                        <a:spcBef>
                          <a:spcPts val="0"/>
                        </a:spcBef>
                        <a:spcAft>
                          <a:spcPts val="0"/>
                        </a:spcAft>
                        <a:buNone/>
                      </a:pPr>
                      <a:r>
                        <a:rPr lang="en-US" sz="1400" b="0" i="0" u="none" strike="noStrike" noProof="0">
                          <a:latin typeface="Franklin Gothic Book"/>
                        </a:rPr>
                        <a:t>Cons</a:t>
                      </a:r>
                      <a:endParaRPr lang="en-US" sz="1400"/>
                    </a:p>
                    <a:p>
                      <a:pPr lvl="0">
                        <a:buNone/>
                      </a:pPr>
                      <a:endParaRPr lang="en-US" sz="1400"/>
                    </a:p>
                  </a:txBody>
                  <a:tcPr/>
                </a:tc>
                <a:extLst>
                  <a:ext uri="{0D108BD9-81ED-4DB2-BD59-A6C34878D82A}">
                    <a16:rowId xmlns:a16="http://schemas.microsoft.com/office/drawing/2014/main" val="1306919673"/>
                  </a:ext>
                </a:extLst>
              </a:tr>
              <a:tr h="1082634">
                <a:tc>
                  <a:txBody>
                    <a:bodyPr/>
                    <a:lstStyle/>
                    <a:p>
                      <a:pPr lvl="0">
                        <a:buNone/>
                      </a:pPr>
                      <a:r>
                        <a:rPr lang="en-US" sz="1400" b="0" i="0" u="none" strike="noStrike" noProof="0">
                          <a:latin typeface="Franklin Gothic Book"/>
                        </a:rPr>
                        <a:t>[1]    </a:t>
                      </a:r>
                      <a:endParaRPr lang="en-US" sz="1400"/>
                    </a:p>
                  </a:txBody>
                  <a:tcPr/>
                </a:tc>
                <a:tc>
                  <a:txBody>
                    <a:bodyPr/>
                    <a:lstStyle/>
                    <a:p>
                      <a:r>
                        <a:rPr lang="en-US" sz="1400"/>
                        <a:t>2014</a:t>
                      </a:r>
                    </a:p>
                  </a:txBody>
                  <a:tcPr/>
                </a:tc>
                <a:tc>
                  <a:txBody>
                    <a:bodyPr/>
                    <a:lstStyle/>
                    <a:p>
                      <a:pPr lvl="0">
                        <a:buNone/>
                      </a:pPr>
                      <a:r>
                        <a:rPr lang="en-US" sz="1400" b="0" i="0" u="none" strike="noStrike" noProof="0">
                          <a:latin typeface="Franklin Gothic Book"/>
                        </a:rPr>
                        <a:t>Sequence-to-Sequence Model with Attention</a:t>
                      </a:r>
                      <a:endParaRPr lang="en-US" sz="1400"/>
                    </a:p>
                  </a:txBody>
                  <a:tcPr/>
                </a:tc>
                <a:tc>
                  <a:txBody>
                    <a:bodyPr/>
                    <a:lstStyle/>
                    <a:p>
                      <a:pPr lvl="0">
                        <a:buNone/>
                      </a:pPr>
                      <a:r>
                        <a:rPr lang="en-US" sz="1400" b="0" i="0" u="none" strike="noStrike" noProof="0">
                          <a:latin typeface="Franklin Gothic Book"/>
                        </a:rPr>
                        <a:t>(a) Handles variable-length input and output sequences. (b) Effective for language translation tasks.</a:t>
                      </a:r>
                      <a:endParaRPr lang="en-US" sz="1400"/>
                    </a:p>
                  </a:txBody>
                  <a:tcPr/>
                </a:tc>
                <a:tc>
                  <a:txBody>
                    <a:bodyPr/>
                    <a:lstStyle/>
                    <a:p>
                      <a:pPr lvl="0">
                        <a:buNone/>
                      </a:pPr>
                      <a:r>
                        <a:rPr lang="en-US" sz="1400" b="0" i="0" u="none" strike="noStrike" noProof="0">
                          <a:latin typeface="Franklin Gothic Book"/>
                        </a:rPr>
                        <a:t>(a) Computationally expensive. (b) Requires large amounts of training data.</a:t>
                      </a:r>
                      <a:endParaRPr lang="en-US" sz="1400"/>
                    </a:p>
                  </a:txBody>
                  <a:tcPr/>
                </a:tc>
                <a:extLst>
                  <a:ext uri="{0D108BD9-81ED-4DB2-BD59-A6C34878D82A}">
                    <a16:rowId xmlns:a16="http://schemas.microsoft.com/office/drawing/2014/main" val="2633114745"/>
                  </a:ext>
                </a:extLst>
              </a:tr>
              <a:tr h="936661">
                <a:tc>
                  <a:txBody>
                    <a:bodyPr/>
                    <a:lstStyle/>
                    <a:p>
                      <a:r>
                        <a:rPr lang="en-US" sz="1400"/>
                        <a:t>[2]</a:t>
                      </a:r>
                    </a:p>
                  </a:txBody>
                  <a:tcPr/>
                </a:tc>
                <a:tc>
                  <a:txBody>
                    <a:bodyPr/>
                    <a:lstStyle/>
                    <a:p>
                      <a:r>
                        <a:rPr lang="en-US" sz="1400"/>
                        <a:t>2015</a:t>
                      </a:r>
                    </a:p>
                  </a:txBody>
                  <a:tcPr/>
                </a:tc>
                <a:tc>
                  <a:txBody>
                    <a:bodyPr/>
                    <a:lstStyle/>
                    <a:p>
                      <a:pPr lvl="0">
                        <a:buNone/>
                      </a:pPr>
                      <a:r>
                        <a:rPr lang="en-US" sz="1400" b="0" i="0" u="none" strike="noStrike" noProof="0">
                          <a:latin typeface="Franklin Gothic Book"/>
                        </a:rPr>
                        <a:t>Hierarchical Attention Networks</a:t>
                      </a:r>
                      <a:endParaRPr lang="en-US" sz="1400"/>
                    </a:p>
                  </a:txBody>
                  <a:tcPr/>
                </a:tc>
                <a:tc>
                  <a:txBody>
                    <a:bodyPr/>
                    <a:lstStyle/>
                    <a:p>
                      <a:pPr lvl="0">
                        <a:buNone/>
                      </a:pPr>
                      <a:r>
                        <a:rPr lang="en-US" sz="1400" b="0" i="0" u="none" strike="noStrike" noProof="0">
                          <a:latin typeface="Franklin Gothic Book"/>
                        </a:rPr>
                        <a:t>(a) Improves focus on relevant parts of the input. (b) Enhances performance in text classification tasks.</a:t>
                      </a:r>
                      <a:endParaRPr lang="en-US" sz="1400"/>
                    </a:p>
                  </a:txBody>
                  <a:tcPr/>
                </a:tc>
                <a:tc>
                  <a:txBody>
                    <a:bodyPr/>
                    <a:lstStyle/>
                    <a:p>
                      <a:pPr lvl="0">
                        <a:buNone/>
                      </a:pPr>
                      <a:r>
                        <a:rPr lang="en-US" sz="1400" b="0" i="0" u="none" strike="noStrike" noProof="0">
                          <a:latin typeface="Franklin Gothic Book"/>
                        </a:rPr>
                        <a:t>(a) Increased model complexity. (b) Slower training times.</a:t>
                      </a:r>
                      <a:endParaRPr lang="en-US" sz="1400"/>
                    </a:p>
                  </a:txBody>
                  <a:tcPr/>
                </a:tc>
                <a:extLst>
                  <a:ext uri="{0D108BD9-81ED-4DB2-BD59-A6C34878D82A}">
                    <a16:rowId xmlns:a16="http://schemas.microsoft.com/office/drawing/2014/main" val="1362882002"/>
                  </a:ext>
                </a:extLst>
              </a:tr>
              <a:tr h="936661">
                <a:tc>
                  <a:txBody>
                    <a:bodyPr/>
                    <a:lstStyle/>
                    <a:p>
                      <a:r>
                        <a:rPr lang="en-US" sz="1400"/>
                        <a:t>[3]</a:t>
                      </a:r>
                    </a:p>
                  </a:txBody>
                  <a:tcPr/>
                </a:tc>
                <a:tc>
                  <a:txBody>
                    <a:bodyPr/>
                    <a:lstStyle/>
                    <a:p>
                      <a:r>
                        <a:rPr lang="en-US" sz="1400"/>
                        <a:t>2017</a:t>
                      </a:r>
                    </a:p>
                  </a:txBody>
                  <a:tcPr/>
                </a:tc>
                <a:tc>
                  <a:txBody>
                    <a:bodyPr/>
                    <a:lstStyle/>
                    <a:p>
                      <a:pPr lvl="0">
                        <a:buNone/>
                      </a:pPr>
                      <a:r>
                        <a:rPr lang="en-US" sz="1400" b="0" i="0" u="none" strike="noStrike" noProof="0">
                          <a:latin typeface="Franklin Gothic Book"/>
                        </a:rPr>
                        <a:t>Transformer Model</a:t>
                      </a:r>
                      <a:endParaRPr lang="en-US" sz="1400"/>
                    </a:p>
                  </a:txBody>
                  <a:tcPr/>
                </a:tc>
                <a:tc>
                  <a:txBody>
                    <a:bodyPr/>
                    <a:lstStyle/>
                    <a:p>
                      <a:pPr lvl="0">
                        <a:buNone/>
                      </a:pPr>
                      <a:r>
                        <a:rPr lang="en-US" sz="1400" b="0" i="0" u="none" strike="noStrike" noProof="0">
                          <a:latin typeface="Franklin Gothic Book"/>
                        </a:rPr>
                        <a:t>(a) Parallelizable, leading to faster training. (b) Superior performance on various NLP tasks.</a:t>
                      </a:r>
                      <a:endParaRPr lang="en-US" sz="1400"/>
                    </a:p>
                  </a:txBody>
                  <a:tcPr/>
                </a:tc>
                <a:tc>
                  <a:txBody>
                    <a:bodyPr/>
                    <a:lstStyle/>
                    <a:p>
                      <a:pPr lvl="0">
                        <a:buNone/>
                      </a:pPr>
                      <a:r>
                        <a:rPr lang="en-US" sz="1400" b="0" i="0" u="none" strike="noStrike" noProof="0">
                          <a:latin typeface="Franklin Gothic Book"/>
                        </a:rPr>
                        <a:t>(a) Requires significant computational resources. (b) Complex architecture.</a:t>
                      </a:r>
                      <a:endParaRPr lang="en-US" sz="1400"/>
                    </a:p>
                  </a:txBody>
                  <a:tcPr/>
                </a:tc>
                <a:extLst>
                  <a:ext uri="{0D108BD9-81ED-4DB2-BD59-A6C34878D82A}">
                    <a16:rowId xmlns:a16="http://schemas.microsoft.com/office/drawing/2014/main" val="83607894"/>
                  </a:ext>
                </a:extLst>
              </a:tr>
              <a:tr h="1119127">
                <a:tc>
                  <a:txBody>
                    <a:bodyPr/>
                    <a:lstStyle/>
                    <a:p>
                      <a:r>
                        <a:rPr lang="en-US" sz="1400"/>
                        <a:t>[4]</a:t>
                      </a:r>
                    </a:p>
                  </a:txBody>
                  <a:tcPr/>
                </a:tc>
                <a:tc>
                  <a:txBody>
                    <a:bodyPr/>
                    <a:lstStyle/>
                    <a:p>
                      <a:r>
                        <a:rPr lang="en-US" sz="1400"/>
                        <a:t>2018</a:t>
                      </a:r>
                    </a:p>
                  </a:txBody>
                  <a:tcPr/>
                </a:tc>
                <a:tc>
                  <a:txBody>
                    <a:bodyPr/>
                    <a:lstStyle/>
                    <a:p>
                      <a:pPr lvl="0">
                        <a:buNone/>
                      </a:pPr>
                      <a:r>
                        <a:rPr lang="en-US" sz="1400" b="0" i="0" u="none" strike="noStrike" noProof="0">
                          <a:latin typeface="Franklin Gothic Book"/>
                        </a:rPr>
                        <a:t>BERT (Bidirectional Encoder Representations from Transformers)</a:t>
                      </a:r>
                      <a:endParaRPr lang="en-US" sz="1400"/>
                    </a:p>
                  </a:txBody>
                  <a:tcPr/>
                </a:tc>
                <a:tc>
                  <a:txBody>
                    <a:bodyPr/>
                    <a:lstStyle/>
                    <a:p>
                      <a:pPr lvl="0">
                        <a:buNone/>
                      </a:pPr>
                      <a:r>
                        <a:rPr lang="en-US" sz="1400" b="0" i="0" u="none" strike="noStrike" noProof="0">
                          <a:latin typeface="Franklin Gothic Book"/>
                        </a:rPr>
                        <a:t>(a) Pre-trained on vast amounts of text data. (b) Achieves state-of-the-art results on multiple benchmarks.</a:t>
                      </a:r>
                      <a:endParaRPr lang="en-US" sz="1400"/>
                    </a:p>
                  </a:txBody>
                  <a:tcPr/>
                </a:tc>
                <a:tc>
                  <a:txBody>
                    <a:bodyPr/>
                    <a:lstStyle/>
                    <a:p>
                      <a:pPr lvl="0">
                        <a:buNone/>
                      </a:pPr>
                      <a:r>
                        <a:rPr lang="en-US" sz="1400" b="0" i="0" u="none" strike="noStrike" noProof="0">
                          <a:latin typeface="Franklin Gothic Book"/>
                        </a:rPr>
                        <a:t>(a) Large model size. (b) Fine-tuning requires substantial computational power.</a:t>
                      </a:r>
                      <a:endParaRPr lang="en-US" sz="1400"/>
                    </a:p>
                  </a:txBody>
                  <a:tcPr/>
                </a:tc>
                <a:extLst>
                  <a:ext uri="{0D108BD9-81ED-4DB2-BD59-A6C34878D82A}">
                    <a16:rowId xmlns:a16="http://schemas.microsoft.com/office/drawing/2014/main" val="2228659992"/>
                  </a:ext>
                </a:extLst>
              </a:tr>
              <a:tr h="1003299">
                <a:tc>
                  <a:txBody>
                    <a:bodyPr/>
                    <a:lstStyle/>
                    <a:p>
                      <a:r>
                        <a:rPr lang="en-US" sz="1400"/>
                        <a:t>[5]</a:t>
                      </a:r>
                    </a:p>
                  </a:txBody>
                  <a:tcPr/>
                </a:tc>
                <a:tc>
                  <a:txBody>
                    <a:bodyPr/>
                    <a:lstStyle/>
                    <a:p>
                      <a:r>
                        <a:rPr lang="en-US" sz="1400"/>
                        <a:t>2019</a:t>
                      </a:r>
                    </a:p>
                  </a:txBody>
                  <a:tcPr/>
                </a:tc>
                <a:tc>
                  <a:txBody>
                    <a:bodyPr/>
                    <a:lstStyle/>
                    <a:p>
                      <a:pPr lvl="0">
                        <a:buNone/>
                      </a:pPr>
                      <a:r>
                        <a:rPr lang="en-US" sz="1400" b="0" i="0" u="none" strike="noStrike" noProof="0">
                          <a:latin typeface="Franklin Gothic Book"/>
                        </a:rPr>
                        <a:t>GPT-2 (Generative Pre-trained Transformer 2)</a:t>
                      </a:r>
                      <a:endParaRPr lang="en-US" sz="1400"/>
                    </a:p>
                  </a:txBody>
                  <a:tcPr/>
                </a:tc>
                <a:tc>
                  <a:txBody>
                    <a:bodyPr/>
                    <a:lstStyle/>
                    <a:p>
                      <a:pPr lvl="0">
                        <a:buNone/>
                      </a:pPr>
                      <a:r>
                        <a:rPr lang="en-US" sz="1400" b="0" i="0" u="none" strike="noStrike" noProof="0">
                          <a:latin typeface="Franklin Gothic Book"/>
                        </a:rPr>
                        <a:t>(a) Generates coherent and contextually relevant text. (b) Fine-tuning for specific tasks is relatively easy.</a:t>
                      </a:r>
                      <a:endParaRPr lang="en-US" sz="1400"/>
                    </a:p>
                  </a:txBody>
                  <a:tcPr/>
                </a:tc>
                <a:tc>
                  <a:txBody>
                    <a:bodyPr/>
                    <a:lstStyle/>
                    <a:p>
                      <a:pPr lvl="0">
                        <a:buNone/>
                      </a:pPr>
                      <a:r>
                        <a:rPr lang="en-US" sz="1400" b="0" i="0" u="none" strike="noStrike" noProof="0">
                          <a:latin typeface="Franklin Gothic Book"/>
                        </a:rPr>
                        <a:t>(a) Prone to generating biased or inappropriate content. (b) Requires careful filtering and post-processing.</a:t>
                      </a:r>
                      <a:endParaRPr lang="en-US" sz="1400"/>
                    </a:p>
                  </a:txBody>
                  <a:tcPr/>
                </a:tc>
                <a:extLst>
                  <a:ext uri="{0D108BD9-81ED-4DB2-BD59-A6C34878D82A}">
                    <a16:rowId xmlns:a16="http://schemas.microsoft.com/office/drawing/2014/main" val="1790152573"/>
                  </a:ext>
                </a:extLst>
              </a:tr>
            </a:tbl>
          </a:graphicData>
        </a:graphic>
      </p:graphicFrame>
      <p:pic>
        <p:nvPicPr>
          <p:cNvPr id="14" name="Picture 13" descr="A black background with white text&#10;&#10;AI-generated content may be incorrect.">
            <a:extLst>
              <a:ext uri="{FF2B5EF4-FFF2-40B4-BE49-F238E27FC236}">
                <a16:creationId xmlns:a16="http://schemas.microsoft.com/office/drawing/2014/main" id="{F0D610FF-069C-AF8A-E155-C6E90E2A129F}"/>
              </a:ext>
            </a:extLst>
          </p:cNvPr>
          <p:cNvPicPr>
            <a:picLocks noChangeAspect="1"/>
          </p:cNvPicPr>
          <p:nvPr/>
        </p:nvPicPr>
        <p:blipFill>
          <a:blip r:embed="rId2"/>
          <a:stretch>
            <a:fillRect/>
          </a:stretch>
        </p:blipFill>
        <p:spPr>
          <a:xfrm>
            <a:off x="9373359" y="169725"/>
            <a:ext cx="2699717" cy="510899"/>
          </a:xfrm>
          <a:prstGeom prst="rect">
            <a:avLst/>
          </a:prstGeom>
        </p:spPr>
      </p:pic>
    </p:spTree>
    <p:extLst>
      <p:ext uri="{BB962C8B-B14F-4D97-AF65-F5344CB8AC3E}">
        <p14:creationId xmlns:p14="http://schemas.microsoft.com/office/powerpoint/2010/main" val="12591739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D6CE9-C843-18D9-25AB-5884DDC5AE27}"/>
            </a:ext>
          </a:extLst>
        </p:cNvPr>
        <p:cNvGrpSpPr/>
        <p:nvPr/>
      </p:nvGrpSpPr>
      <p:grpSpPr>
        <a:xfrm>
          <a:off x="0" y="0"/>
          <a:ext cx="0" cy="0"/>
          <a:chOff x="0" y="0"/>
          <a:chExt cx="0" cy="0"/>
        </a:xfrm>
      </p:grpSpPr>
      <p:sp>
        <p:nvSpPr>
          <p:cNvPr id="14" name="Title 1">
            <a:extLst>
              <a:ext uri="{FF2B5EF4-FFF2-40B4-BE49-F238E27FC236}">
                <a16:creationId xmlns:a16="http://schemas.microsoft.com/office/drawing/2014/main" id="{E969FCF5-2644-989C-FF3F-29686DE25DB9}"/>
              </a:ext>
            </a:extLst>
          </p:cNvPr>
          <p:cNvSpPr>
            <a:spLocks noGrp="1"/>
          </p:cNvSpPr>
          <p:nvPr>
            <p:ph type="title"/>
          </p:nvPr>
        </p:nvSpPr>
        <p:spPr>
          <a:xfrm>
            <a:off x="975142" y="685800"/>
            <a:ext cx="8024925" cy="1383263"/>
          </a:xfrm>
        </p:spPr>
        <p:txBody>
          <a:bodyPr lIns="0" tIns="0" rIns="0" bIns="0" anchor="b">
            <a:normAutofit/>
          </a:bodyPr>
          <a:lstStyle/>
          <a:p>
            <a:r>
              <a:rPr lang="en-US">
                <a:ea typeface="+mj-lt"/>
                <a:cs typeface="+mj-lt"/>
              </a:rPr>
              <a:t>Methodology</a:t>
            </a:r>
            <a:endParaRPr lang="en-US"/>
          </a:p>
        </p:txBody>
      </p:sp>
      <p:sp>
        <p:nvSpPr>
          <p:cNvPr id="6" name="Text Placeholder 5">
            <a:extLst>
              <a:ext uri="{FF2B5EF4-FFF2-40B4-BE49-F238E27FC236}">
                <a16:creationId xmlns:a16="http://schemas.microsoft.com/office/drawing/2014/main" id="{B89DEA45-ED92-F9C9-8A9D-2D0C98C5903C}"/>
              </a:ext>
            </a:extLst>
          </p:cNvPr>
          <p:cNvSpPr>
            <a:spLocks noGrp="1"/>
          </p:cNvSpPr>
          <p:nvPr>
            <p:ph type="body" idx="1"/>
          </p:nvPr>
        </p:nvSpPr>
        <p:spPr>
          <a:xfrm>
            <a:off x="1252901" y="2134478"/>
            <a:ext cx="4256019" cy="830527"/>
          </a:xfrm>
        </p:spPr>
        <p:txBody>
          <a:bodyPr/>
          <a:lstStyle/>
          <a:p>
            <a:r>
              <a:rPr lang="en-US">
                <a:ea typeface="+mj-lt"/>
                <a:cs typeface="+mj-lt"/>
              </a:rPr>
              <a:t>Data Collection &amp; Preprocessing</a:t>
            </a:r>
            <a:endParaRPr lang="en-US"/>
          </a:p>
        </p:txBody>
      </p:sp>
      <p:sp>
        <p:nvSpPr>
          <p:cNvPr id="7" name="Text Placeholder 6">
            <a:extLst>
              <a:ext uri="{FF2B5EF4-FFF2-40B4-BE49-F238E27FC236}">
                <a16:creationId xmlns:a16="http://schemas.microsoft.com/office/drawing/2014/main" id="{92783A24-ED03-01C4-EDC8-B15C916FF32D}"/>
              </a:ext>
            </a:extLst>
          </p:cNvPr>
          <p:cNvSpPr>
            <a:spLocks noGrp="1"/>
          </p:cNvSpPr>
          <p:nvPr>
            <p:ph type="body" sz="quarter" idx="13"/>
          </p:nvPr>
        </p:nvSpPr>
        <p:spPr>
          <a:xfrm>
            <a:off x="1252901" y="3036087"/>
            <a:ext cx="4256020" cy="1090951"/>
          </a:xfrm>
        </p:spPr>
        <p:txBody>
          <a:bodyPr vert="horz" lIns="0" tIns="0" rIns="0" bIns="0" rtlCol="0" anchor="t">
            <a:normAutofit/>
          </a:bodyPr>
          <a:lstStyle/>
          <a:p>
            <a:pPr marL="342900" indent="-342900">
              <a:buFont typeface="Arial"/>
              <a:buChar char="•"/>
            </a:pPr>
            <a:r>
              <a:rPr lang="en-US" sz="1200">
                <a:solidFill>
                  <a:srgbClr val="404040"/>
                </a:solidFill>
                <a:ea typeface="+mn-lt"/>
                <a:cs typeface="+mn-lt"/>
              </a:rPr>
              <a:t>Gathered customer queries, FAQs, and support logs.</a:t>
            </a:r>
          </a:p>
          <a:p>
            <a:pPr marL="342900" indent="-342900">
              <a:buFont typeface="Arial"/>
              <a:buChar char="•"/>
            </a:pPr>
            <a:r>
              <a:rPr lang="en-US" sz="1200">
                <a:solidFill>
                  <a:srgbClr val="404040"/>
                </a:solidFill>
                <a:ea typeface="+mn-lt"/>
                <a:cs typeface="+mn-lt"/>
              </a:rPr>
              <a:t>Clean data (removing noise, tokenize, lemmatize).</a:t>
            </a:r>
          </a:p>
          <a:p>
            <a:pPr marL="342900" indent="-342900">
              <a:buFontTx/>
              <a:buAutoNum type="arabicPeriod"/>
            </a:pPr>
            <a:endParaRPr lang="en-US" sz="1200">
              <a:solidFill>
                <a:srgbClr val="404040"/>
              </a:solidFill>
              <a:ea typeface="+mn-lt"/>
              <a:cs typeface="+mn-lt"/>
            </a:endParaRPr>
          </a:p>
          <a:p>
            <a:pPr>
              <a:buFont typeface="Arial"/>
              <a:buChar char="•"/>
            </a:pPr>
            <a:endParaRPr lang="en-US">
              <a:solidFill>
                <a:srgbClr val="000000"/>
              </a:solidFill>
            </a:endParaRPr>
          </a:p>
          <a:p>
            <a:pPr marL="342900" indent="-342900">
              <a:buFontTx/>
              <a:buAutoNum type="arabicPeriod"/>
            </a:pPr>
            <a:endParaRPr lang="en-US" sz="1200">
              <a:solidFill>
                <a:srgbClr val="404040"/>
              </a:solidFill>
            </a:endParaRPr>
          </a:p>
          <a:p>
            <a:pPr marL="342900" indent="-342900">
              <a:buFontTx/>
              <a:buAutoNum type="arabicPeriod"/>
            </a:pPr>
            <a:endParaRPr lang="en-US" sz="1200">
              <a:solidFill>
                <a:srgbClr val="404040"/>
              </a:solidFill>
            </a:endParaRPr>
          </a:p>
        </p:txBody>
      </p:sp>
      <p:sp>
        <p:nvSpPr>
          <p:cNvPr id="8" name="Text Placeholder 7">
            <a:extLst>
              <a:ext uri="{FF2B5EF4-FFF2-40B4-BE49-F238E27FC236}">
                <a16:creationId xmlns:a16="http://schemas.microsoft.com/office/drawing/2014/main" id="{74156FC8-3865-7617-4E94-4D824237CC5A}"/>
              </a:ext>
            </a:extLst>
          </p:cNvPr>
          <p:cNvSpPr>
            <a:spLocks noGrp="1"/>
          </p:cNvSpPr>
          <p:nvPr>
            <p:ph type="body" idx="14"/>
          </p:nvPr>
        </p:nvSpPr>
        <p:spPr>
          <a:xfrm>
            <a:off x="1252901" y="4217739"/>
            <a:ext cx="4256019" cy="830527"/>
          </a:xfrm>
        </p:spPr>
        <p:txBody>
          <a:bodyPr/>
          <a:lstStyle/>
          <a:p>
            <a:r>
              <a:rPr lang="en-US">
                <a:ea typeface="+mj-lt"/>
                <a:cs typeface="+mj-lt"/>
              </a:rPr>
              <a:t>Response Generation</a:t>
            </a:r>
            <a:endParaRPr lang="en-US"/>
          </a:p>
        </p:txBody>
      </p:sp>
      <p:sp>
        <p:nvSpPr>
          <p:cNvPr id="9" name="Text Placeholder 8">
            <a:extLst>
              <a:ext uri="{FF2B5EF4-FFF2-40B4-BE49-F238E27FC236}">
                <a16:creationId xmlns:a16="http://schemas.microsoft.com/office/drawing/2014/main" id="{6CE14DED-D830-D7F2-3741-F662AAED82E1}"/>
              </a:ext>
            </a:extLst>
          </p:cNvPr>
          <p:cNvSpPr>
            <a:spLocks noGrp="1"/>
          </p:cNvSpPr>
          <p:nvPr>
            <p:ph type="body" sz="quarter" idx="15"/>
          </p:nvPr>
        </p:nvSpPr>
        <p:spPr>
          <a:xfrm>
            <a:off x="1252901" y="5119348"/>
            <a:ext cx="4256020" cy="1090951"/>
          </a:xfrm>
        </p:spPr>
        <p:txBody>
          <a:bodyPr vert="horz" lIns="0" tIns="0" rIns="0" bIns="0" rtlCol="0" anchor="t">
            <a:normAutofit/>
          </a:bodyPr>
          <a:lstStyle/>
          <a:p>
            <a:pPr marL="285750" indent="-285750">
              <a:buFont typeface="Arial"/>
              <a:buChar char="•"/>
            </a:pPr>
            <a:r>
              <a:rPr lang="en-US" sz="1200">
                <a:solidFill>
                  <a:srgbClr val="404040"/>
                </a:solidFill>
                <a:ea typeface="+mn-lt"/>
                <a:cs typeface="+mn-lt"/>
              </a:rPr>
              <a:t>Implementation of dialogue management.</a:t>
            </a:r>
            <a:endParaRPr lang="en-US"/>
          </a:p>
          <a:p>
            <a:pPr marL="285750" indent="-285750">
              <a:buFont typeface="Arial"/>
              <a:buChar char="•"/>
            </a:pPr>
            <a:r>
              <a:rPr lang="en-US" sz="1200" err="1">
                <a:solidFill>
                  <a:srgbClr val="404040"/>
                </a:solidFill>
                <a:ea typeface="+mn-lt"/>
                <a:cs typeface="+mn-lt"/>
              </a:rPr>
              <a:t>Generatation</a:t>
            </a:r>
            <a:r>
              <a:rPr lang="en-US" sz="1200">
                <a:solidFill>
                  <a:srgbClr val="404040"/>
                </a:solidFill>
                <a:ea typeface="+mn-lt"/>
                <a:cs typeface="+mn-lt"/>
              </a:rPr>
              <a:t> of context-aware replies using Seq2Seq.</a:t>
            </a:r>
            <a:endParaRPr lang="en-US" sz="1200">
              <a:solidFill>
                <a:srgbClr val="404040"/>
              </a:solidFill>
            </a:endParaRPr>
          </a:p>
        </p:txBody>
      </p:sp>
      <p:sp>
        <p:nvSpPr>
          <p:cNvPr id="10" name="Text Placeholder 9">
            <a:extLst>
              <a:ext uri="{FF2B5EF4-FFF2-40B4-BE49-F238E27FC236}">
                <a16:creationId xmlns:a16="http://schemas.microsoft.com/office/drawing/2014/main" id="{AB9445C1-EB1F-6F99-D97A-6FAA60A1D80C}"/>
              </a:ext>
            </a:extLst>
          </p:cNvPr>
          <p:cNvSpPr>
            <a:spLocks noGrp="1"/>
          </p:cNvSpPr>
          <p:nvPr>
            <p:ph type="body" idx="16"/>
          </p:nvPr>
        </p:nvSpPr>
        <p:spPr>
          <a:xfrm>
            <a:off x="6095999" y="2134478"/>
            <a:ext cx="4256019" cy="830527"/>
          </a:xfrm>
        </p:spPr>
        <p:txBody>
          <a:bodyPr/>
          <a:lstStyle/>
          <a:p>
            <a:r>
              <a:rPr lang="en-US">
                <a:ea typeface="+mj-lt"/>
                <a:cs typeface="+mj-lt"/>
              </a:rPr>
              <a:t>Intent Classification</a:t>
            </a:r>
            <a:endParaRPr lang="en-US"/>
          </a:p>
        </p:txBody>
      </p:sp>
      <p:sp>
        <p:nvSpPr>
          <p:cNvPr id="11" name="Text Placeholder 10">
            <a:extLst>
              <a:ext uri="{FF2B5EF4-FFF2-40B4-BE49-F238E27FC236}">
                <a16:creationId xmlns:a16="http://schemas.microsoft.com/office/drawing/2014/main" id="{76B7A846-E861-63C0-D0CF-67B72722EBFF}"/>
              </a:ext>
            </a:extLst>
          </p:cNvPr>
          <p:cNvSpPr>
            <a:spLocks noGrp="1"/>
          </p:cNvSpPr>
          <p:nvPr>
            <p:ph type="body" sz="quarter" idx="17"/>
          </p:nvPr>
        </p:nvSpPr>
        <p:spPr>
          <a:xfrm>
            <a:off x="6095999" y="3036087"/>
            <a:ext cx="4256020" cy="1090951"/>
          </a:xfrm>
        </p:spPr>
        <p:txBody>
          <a:bodyPr vert="horz" lIns="0" tIns="0" rIns="0" bIns="0" rtlCol="0" anchor="t">
            <a:normAutofit/>
          </a:bodyPr>
          <a:lstStyle/>
          <a:p>
            <a:pPr marL="342900" indent="-342900">
              <a:buFont typeface="Arial"/>
              <a:buChar char="•"/>
            </a:pPr>
            <a:r>
              <a:rPr lang="en-US" sz="1200">
                <a:solidFill>
                  <a:srgbClr val="404040"/>
                </a:solidFill>
                <a:ea typeface="+mn-lt"/>
                <a:cs typeface="+mn-lt"/>
              </a:rPr>
              <a:t>Used NLP models </a:t>
            </a:r>
            <a:r>
              <a:rPr lang="en-US" sz="1200" err="1">
                <a:solidFill>
                  <a:srgbClr val="404040"/>
                </a:solidFill>
                <a:ea typeface="+mn-lt"/>
                <a:cs typeface="+mn-lt"/>
              </a:rPr>
              <a:t>spaCy</a:t>
            </a:r>
            <a:r>
              <a:rPr lang="en-US" sz="1200">
                <a:solidFill>
                  <a:srgbClr val="404040"/>
                </a:solidFill>
                <a:ea typeface="+mn-lt"/>
                <a:cs typeface="+mn-lt"/>
              </a:rPr>
              <a:t> to categorize user queries.</a:t>
            </a:r>
            <a:endParaRPr lang="en-US" sz="1200">
              <a:solidFill>
                <a:srgbClr val="404040"/>
              </a:solidFill>
            </a:endParaRPr>
          </a:p>
          <a:p>
            <a:pPr marL="342900" indent="-342900">
              <a:buFont typeface="Arial"/>
              <a:buChar char="•"/>
            </a:pPr>
            <a:r>
              <a:rPr lang="en-US" sz="1200">
                <a:solidFill>
                  <a:srgbClr val="404040"/>
                </a:solidFill>
                <a:ea typeface="+mn-lt"/>
                <a:cs typeface="+mn-lt"/>
              </a:rPr>
              <a:t>Training on labeled datasets for accuracy.</a:t>
            </a:r>
            <a:endParaRPr lang="en-US" sz="1200">
              <a:solidFill>
                <a:srgbClr val="404040"/>
              </a:solidFill>
            </a:endParaRPr>
          </a:p>
          <a:p>
            <a:pPr marL="342900" indent="-342900">
              <a:buAutoNum type="arabicPeriod"/>
            </a:pPr>
            <a:endParaRPr lang="en-US" sz="1200">
              <a:solidFill>
                <a:srgbClr val="404040"/>
              </a:solidFill>
            </a:endParaRPr>
          </a:p>
        </p:txBody>
      </p:sp>
      <p:sp>
        <p:nvSpPr>
          <p:cNvPr id="12" name="Text Placeholder 11">
            <a:extLst>
              <a:ext uri="{FF2B5EF4-FFF2-40B4-BE49-F238E27FC236}">
                <a16:creationId xmlns:a16="http://schemas.microsoft.com/office/drawing/2014/main" id="{AEA0C3F1-923D-D10E-D062-23C6A5C3A6B2}"/>
              </a:ext>
            </a:extLst>
          </p:cNvPr>
          <p:cNvSpPr>
            <a:spLocks noGrp="1"/>
          </p:cNvSpPr>
          <p:nvPr>
            <p:ph type="body" idx="18"/>
          </p:nvPr>
        </p:nvSpPr>
        <p:spPr>
          <a:xfrm>
            <a:off x="6095999" y="4217739"/>
            <a:ext cx="4256019" cy="830527"/>
          </a:xfrm>
        </p:spPr>
        <p:txBody>
          <a:bodyPr/>
          <a:lstStyle/>
          <a:p>
            <a:r>
              <a:rPr lang="en-US">
                <a:ea typeface="+mj-lt"/>
                <a:cs typeface="+mj-lt"/>
              </a:rPr>
              <a:t>Deployment &amp; Testing</a:t>
            </a:r>
            <a:endParaRPr lang="en-US"/>
          </a:p>
        </p:txBody>
      </p:sp>
      <p:sp>
        <p:nvSpPr>
          <p:cNvPr id="13" name="Text Placeholder 12">
            <a:extLst>
              <a:ext uri="{FF2B5EF4-FFF2-40B4-BE49-F238E27FC236}">
                <a16:creationId xmlns:a16="http://schemas.microsoft.com/office/drawing/2014/main" id="{83B37909-30DB-ACDA-F413-3CF9A737B07F}"/>
              </a:ext>
            </a:extLst>
          </p:cNvPr>
          <p:cNvSpPr>
            <a:spLocks noGrp="1"/>
          </p:cNvSpPr>
          <p:nvPr>
            <p:ph type="body" sz="quarter" idx="19"/>
          </p:nvPr>
        </p:nvSpPr>
        <p:spPr>
          <a:xfrm>
            <a:off x="6095999" y="5119348"/>
            <a:ext cx="4256020" cy="1090951"/>
          </a:xfrm>
        </p:spPr>
        <p:txBody>
          <a:bodyPr vert="horz" lIns="0" tIns="0" rIns="0" bIns="0" rtlCol="0" anchor="t">
            <a:normAutofit/>
          </a:bodyPr>
          <a:lstStyle/>
          <a:p>
            <a:pPr marL="285750" indent="-285750">
              <a:buFont typeface="Arial"/>
              <a:buChar char="•"/>
            </a:pPr>
            <a:r>
              <a:rPr lang="en-US" sz="1200">
                <a:solidFill>
                  <a:srgbClr val="404040"/>
                </a:solidFill>
                <a:ea typeface="+mn-lt"/>
                <a:cs typeface="+mn-lt"/>
              </a:rPr>
              <a:t>Integrated with platforms (Slack) via APIs.</a:t>
            </a:r>
            <a:endParaRPr lang="en-US"/>
          </a:p>
          <a:p>
            <a:pPr marL="285750" indent="-285750">
              <a:buFont typeface="Arial"/>
              <a:buChar char="•"/>
            </a:pPr>
            <a:r>
              <a:rPr lang="en-US" sz="1200" err="1">
                <a:solidFill>
                  <a:srgbClr val="404040"/>
                </a:solidFill>
                <a:ea typeface="+mn-lt"/>
                <a:cs typeface="+mn-lt"/>
              </a:rPr>
              <a:t>Evaluatation</a:t>
            </a:r>
            <a:r>
              <a:rPr lang="en-US" sz="1200">
                <a:solidFill>
                  <a:srgbClr val="404040"/>
                </a:solidFill>
                <a:ea typeface="+mn-lt"/>
                <a:cs typeface="+mn-lt"/>
              </a:rPr>
              <a:t> of performance (accuracy, latency) with real-user feedback.</a:t>
            </a:r>
            <a:endParaRPr lang="en-US"/>
          </a:p>
          <a:p>
            <a:pPr marL="285750" indent="-285750">
              <a:buFont typeface="Arial"/>
              <a:buChar char="•"/>
            </a:pPr>
            <a:endParaRPr lang="en-US"/>
          </a:p>
        </p:txBody>
      </p:sp>
      <p:pic>
        <p:nvPicPr>
          <p:cNvPr id="3" name="Picture 2" descr="A black background with white text&#10;&#10;AI-generated content may be incorrect.">
            <a:extLst>
              <a:ext uri="{FF2B5EF4-FFF2-40B4-BE49-F238E27FC236}">
                <a16:creationId xmlns:a16="http://schemas.microsoft.com/office/drawing/2014/main" id="{C4F812F7-ECDD-9EC5-978F-3EBC48EB289A}"/>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366309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740C0-C145-FBBA-F5DC-0ED1DDFCA08C}"/>
            </a:ext>
          </a:extLst>
        </p:cNvPr>
        <p:cNvGrpSpPr/>
        <p:nvPr/>
      </p:nvGrpSpPr>
      <p:grpSpPr>
        <a:xfrm>
          <a:off x="0" y="0"/>
          <a:ext cx="0" cy="0"/>
          <a:chOff x="0" y="0"/>
          <a:chExt cx="0" cy="0"/>
        </a:xfrm>
      </p:grpSpPr>
      <p:sp>
        <p:nvSpPr>
          <p:cNvPr id="23" name="Title 2">
            <a:extLst>
              <a:ext uri="{FF2B5EF4-FFF2-40B4-BE49-F238E27FC236}">
                <a16:creationId xmlns:a16="http://schemas.microsoft.com/office/drawing/2014/main" id="{57A6ACC3-035E-C962-4011-EBF5F9388507}"/>
              </a:ext>
            </a:extLst>
          </p:cNvPr>
          <p:cNvSpPr>
            <a:spLocks noGrp="1"/>
          </p:cNvSpPr>
          <p:nvPr>
            <p:ph type="title"/>
          </p:nvPr>
        </p:nvSpPr>
        <p:spPr>
          <a:xfrm>
            <a:off x="2882667" y="692150"/>
            <a:ext cx="7450900" cy="1425100"/>
          </a:xfrm>
        </p:spPr>
        <p:txBody>
          <a:bodyPr lIns="0" tIns="0" rIns="0" bIns="0">
            <a:noAutofit/>
          </a:bodyPr>
          <a:lstStyle/>
          <a:p>
            <a:r>
              <a:rPr lang="en-US">
                <a:ea typeface="+mj-lt"/>
                <a:cs typeface="+mj-lt"/>
              </a:rPr>
              <a:t>Technologies Used</a:t>
            </a:r>
            <a:endParaRPr lang="en-US"/>
          </a:p>
          <a:p>
            <a:endParaRPr lang="en-US">
              <a:ea typeface="Meiryo"/>
            </a:endParaRPr>
          </a:p>
        </p:txBody>
      </p:sp>
      <p:sp>
        <p:nvSpPr>
          <p:cNvPr id="2" name="Text Placeholder 1">
            <a:extLst>
              <a:ext uri="{FF2B5EF4-FFF2-40B4-BE49-F238E27FC236}">
                <a16:creationId xmlns:a16="http://schemas.microsoft.com/office/drawing/2014/main" id="{72F2FAB1-C7C0-777E-F8E3-6A6035490033}"/>
              </a:ext>
            </a:extLst>
          </p:cNvPr>
          <p:cNvSpPr>
            <a:spLocks noGrp="1"/>
          </p:cNvSpPr>
          <p:nvPr>
            <p:ph type="body" idx="1"/>
          </p:nvPr>
        </p:nvSpPr>
        <p:spPr>
          <a:xfrm>
            <a:off x="3160428" y="2247809"/>
            <a:ext cx="7173139" cy="613318"/>
          </a:xfrm>
        </p:spPr>
        <p:txBody>
          <a:bodyPr>
            <a:normAutofit/>
          </a:bodyPr>
          <a:lstStyle/>
          <a:p>
            <a:r>
              <a:rPr lang="en-US">
                <a:ea typeface="+mj-lt"/>
                <a:cs typeface="+mj-lt"/>
              </a:rPr>
              <a:t>Natural Language Processing (NLP)</a:t>
            </a:r>
            <a:endParaRPr lang="en-US"/>
          </a:p>
        </p:txBody>
      </p:sp>
      <p:sp>
        <p:nvSpPr>
          <p:cNvPr id="3" name="Text Placeholder 2">
            <a:extLst>
              <a:ext uri="{FF2B5EF4-FFF2-40B4-BE49-F238E27FC236}">
                <a16:creationId xmlns:a16="http://schemas.microsoft.com/office/drawing/2014/main" id="{49EA3362-71B2-5A76-519A-C0C82FC00621}"/>
              </a:ext>
            </a:extLst>
          </p:cNvPr>
          <p:cNvSpPr>
            <a:spLocks noGrp="1"/>
          </p:cNvSpPr>
          <p:nvPr>
            <p:ph type="body" sz="quarter" idx="13"/>
          </p:nvPr>
        </p:nvSpPr>
        <p:spPr>
          <a:xfrm>
            <a:off x="3160428" y="2932209"/>
            <a:ext cx="7173141" cy="520263"/>
          </a:xfrm>
        </p:spPr>
        <p:txBody>
          <a:bodyPr vert="horz" lIns="0" tIns="0" rIns="0" bIns="0" rtlCol="0" anchor="t">
            <a:noAutofit/>
          </a:bodyPr>
          <a:lstStyle/>
          <a:p>
            <a:pPr marL="171450" indent="-171450">
              <a:buFont typeface="Arial"/>
              <a:buChar char="•"/>
            </a:pPr>
            <a:r>
              <a:rPr lang="en-US">
                <a:ea typeface="+mn-lt"/>
                <a:cs typeface="+mn-lt"/>
              </a:rPr>
              <a:t>Rasa NLU for intent classification &amp; entity extraction</a:t>
            </a:r>
          </a:p>
          <a:p>
            <a:pPr marL="171450" indent="-171450">
              <a:buFont typeface="Arial"/>
              <a:buChar char="•"/>
            </a:pPr>
            <a:r>
              <a:rPr lang="en-US" err="1">
                <a:ea typeface="+mn-lt"/>
                <a:cs typeface="+mn-lt"/>
              </a:rPr>
              <a:t>spaCy</a:t>
            </a:r>
            <a:r>
              <a:rPr lang="en-US">
                <a:ea typeface="+mn-lt"/>
                <a:cs typeface="+mn-lt"/>
              </a:rPr>
              <a:t> for text preprocessing (tokenization, lemmatization)</a:t>
            </a:r>
          </a:p>
          <a:p>
            <a:pPr marL="171450" indent="-171450">
              <a:buFont typeface="Arial"/>
              <a:buChar char="•"/>
            </a:pPr>
            <a:endParaRPr lang="en-US"/>
          </a:p>
        </p:txBody>
      </p:sp>
      <p:sp>
        <p:nvSpPr>
          <p:cNvPr id="7" name="Text Placeholder 6">
            <a:extLst>
              <a:ext uri="{FF2B5EF4-FFF2-40B4-BE49-F238E27FC236}">
                <a16:creationId xmlns:a16="http://schemas.microsoft.com/office/drawing/2014/main" id="{4CA858EE-CADC-6784-CAEC-BDD449855240}"/>
              </a:ext>
            </a:extLst>
          </p:cNvPr>
          <p:cNvSpPr>
            <a:spLocks noGrp="1"/>
          </p:cNvSpPr>
          <p:nvPr>
            <p:ph type="body" idx="14"/>
          </p:nvPr>
        </p:nvSpPr>
        <p:spPr>
          <a:xfrm>
            <a:off x="3160428" y="3626741"/>
            <a:ext cx="7173139" cy="613318"/>
          </a:xfrm>
        </p:spPr>
        <p:txBody>
          <a:bodyPr/>
          <a:lstStyle/>
          <a:p>
            <a:r>
              <a:rPr lang="en-US">
                <a:ea typeface="+mj-lt"/>
                <a:cs typeface="+mj-lt"/>
              </a:rPr>
              <a:t>Backend &amp; Deployment</a:t>
            </a:r>
            <a:endParaRPr lang="en-US"/>
          </a:p>
        </p:txBody>
      </p:sp>
      <p:sp>
        <p:nvSpPr>
          <p:cNvPr id="13" name="Text Placeholder 12">
            <a:extLst>
              <a:ext uri="{FF2B5EF4-FFF2-40B4-BE49-F238E27FC236}">
                <a16:creationId xmlns:a16="http://schemas.microsoft.com/office/drawing/2014/main" id="{CDFEC704-8348-3150-0210-73A84568C6CF}"/>
              </a:ext>
            </a:extLst>
          </p:cNvPr>
          <p:cNvSpPr>
            <a:spLocks noGrp="1"/>
          </p:cNvSpPr>
          <p:nvPr>
            <p:ph type="body" sz="quarter" idx="15"/>
          </p:nvPr>
        </p:nvSpPr>
        <p:spPr>
          <a:xfrm>
            <a:off x="3160428" y="4311141"/>
            <a:ext cx="7173141" cy="520263"/>
          </a:xfrm>
        </p:spPr>
        <p:txBody>
          <a:bodyPr vert="horz" lIns="0" tIns="0" rIns="0" bIns="0" rtlCol="0" anchor="t">
            <a:normAutofit fontScale="85000" lnSpcReduction="20000"/>
          </a:bodyPr>
          <a:lstStyle/>
          <a:p>
            <a:pPr marL="285750" indent="-285750">
              <a:buFont typeface="Arial"/>
              <a:buChar char="•"/>
            </a:pPr>
            <a:r>
              <a:rPr lang="en-US">
                <a:ea typeface="+mn-lt"/>
                <a:cs typeface="+mn-lt"/>
              </a:rPr>
              <a:t>Python for API development</a:t>
            </a:r>
          </a:p>
          <a:p>
            <a:pPr marL="285750" indent="-285750">
              <a:buFont typeface="Arial"/>
              <a:buChar char="•"/>
            </a:pPr>
            <a:r>
              <a:rPr lang="en-US">
                <a:ea typeface="+mn-lt"/>
                <a:cs typeface="+mn-lt"/>
              </a:rPr>
              <a:t>Docker for containerization &amp; easy deployment</a:t>
            </a:r>
          </a:p>
          <a:p>
            <a:pPr marL="285750" indent="-285750">
              <a:buFont typeface="Arial"/>
              <a:buChar char="•"/>
            </a:pPr>
            <a:endParaRPr lang="en-US">
              <a:ea typeface="+mn-lt"/>
              <a:cs typeface="+mn-lt"/>
            </a:endParaRPr>
          </a:p>
        </p:txBody>
      </p:sp>
      <p:sp>
        <p:nvSpPr>
          <p:cNvPr id="14" name="Text Placeholder 13">
            <a:extLst>
              <a:ext uri="{FF2B5EF4-FFF2-40B4-BE49-F238E27FC236}">
                <a16:creationId xmlns:a16="http://schemas.microsoft.com/office/drawing/2014/main" id="{28A7C78C-6F0F-5513-ADC6-CD853E7CEC60}"/>
              </a:ext>
            </a:extLst>
          </p:cNvPr>
          <p:cNvSpPr>
            <a:spLocks noGrp="1"/>
          </p:cNvSpPr>
          <p:nvPr>
            <p:ph type="body" idx="16"/>
          </p:nvPr>
        </p:nvSpPr>
        <p:spPr>
          <a:xfrm>
            <a:off x="3160426" y="5007045"/>
            <a:ext cx="7173139" cy="613318"/>
          </a:xfrm>
        </p:spPr>
        <p:txBody>
          <a:bodyPr/>
          <a:lstStyle/>
          <a:p>
            <a:r>
              <a:rPr lang="en-US">
                <a:ea typeface="+mj-lt"/>
                <a:cs typeface="+mj-lt"/>
              </a:rPr>
              <a:t>Frontend &amp; Integration</a:t>
            </a:r>
            <a:endParaRPr lang="en-US"/>
          </a:p>
        </p:txBody>
      </p:sp>
      <p:sp>
        <p:nvSpPr>
          <p:cNvPr id="15" name="Text Placeholder 14">
            <a:extLst>
              <a:ext uri="{FF2B5EF4-FFF2-40B4-BE49-F238E27FC236}">
                <a16:creationId xmlns:a16="http://schemas.microsoft.com/office/drawing/2014/main" id="{842496C6-9493-17D8-CE6A-7EE111834AF0}"/>
              </a:ext>
            </a:extLst>
          </p:cNvPr>
          <p:cNvSpPr>
            <a:spLocks noGrp="1"/>
          </p:cNvSpPr>
          <p:nvPr>
            <p:ph type="body" sz="quarter" idx="17"/>
          </p:nvPr>
        </p:nvSpPr>
        <p:spPr>
          <a:xfrm>
            <a:off x="3160426" y="5691445"/>
            <a:ext cx="7173141" cy="520263"/>
          </a:xfrm>
        </p:spPr>
        <p:txBody>
          <a:bodyPr vert="horz" lIns="0" tIns="0" rIns="0" bIns="0" rtlCol="0" anchor="t">
            <a:normAutofit fontScale="85000" lnSpcReduction="10000"/>
          </a:bodyPr>
          <a:lstStyle/>
          <a:p>
            <a:pPr marL="285750" indent="-285750">
              <a:buFont typeface="Arial"/>
              <a:buChar char="•"/>
            </a:pPr>
            <a:r>
              <a:rPr lang="en-US">
                <a:ea typeface="+mn-lt"/>
                <a:cs typeface="+mn-lt"/>
              </a:rPr>
              <a:t>React.js for a dynamic chat interface (if applicable)</a:t>
            </a:r>
          </a:p>
          <a:p>
            <a:pPr marL="285750" indent="-285750">
              <a:buFont typeface="Arial"/>
              <a:buChar char="•"/>
            </a:pPr>
            <a:r>
              <a:rPr lang="en-US">
                <a:ea typeface="+mn-lt"/>
                <a:cs typeface="+mn-lt"/>
              </a:rPr>
              <a:t>RESTful APIs to connect with CRM </a:t>
            </a:r>
          </a:p>
        </p:txBody>
      </p:sp>
      <p:pic>
        <p:nvPicPr>
          <p:cNvPr id="5" name="Picture 4" descr="A black background with white text&#10;&#10;AI-generated content may be incorrect.">
            <a:extLst>
              <a:ext uri="{FF2B5EF4-FFF2-40B4-BE49-F238E27FC236}">
                <a16:creationId xmlns:a16="http://schemas.microsoft.com/office/drawing/2014/main" id="{E74EBE08-74E9-DF1E-7724-6CD95DFA1944}"/>
              </a:ext>
            </a:extLst>
          </p:cNvPr>
          <p:cNvPicPr>
            <a:picLocks noChangeAspect="1"/>
          </p:cNvPicPr>
          <p:nvPr/>
        </p:nvPicPr>
        <p:blipFill>
          <a:blip r:embed="rId3"/>
          <a:stretch>
            <a:fillRect/>
          </a:stretch>
        </p:blipFill>
        <p:spPr>
          <a:xfrm>
            <a:off x="9373359" y="169725"/>
            <a:ext cx="2699717" cy="510899"/>
          </a:xfrm>
          <a:prstGeom prst="rect">
            <a:avLst/>
          </a:prstGeom>
        </p:spPr>
      </p:pic>
    </p:spTree>
    <p:custDataLst>
      <p:tags r:id="rId1"/>
    </p:custDataLst>
    <p:extLst>
      <p:ext uri="{BB962C8B-B14F-4D97-AF65-F5344CB8AC3E}">
        <p14:creationId xmlns:p14="http://schemas.microsoft.com/office/powerpoint/2010/main" val="2025315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E884-F561-4E4D-994B-875C596FA00F}"/>
              </a:ext>
            </a:extLst>
          </p:cNvPr>
          <p:cNvSpPr>
            <a:spLocks noGrp="1"/>
          </p:cNvSpPr>
          <p:nvPr>
            <p:ph type="title"/>
          </p:nvPr>
        </p:nvSpPr>
        <p:spPr/>
        <p:txBody>
          <a:bodyPr/>
          <a:lstStyle/>
          <a:p>
            <a:r>
              <a:rPr lang="en-US">
                <a:ea typeface="+mj-lt"/>
                <a:cs typeface="+mj-lt"/>
              </a:rPr>
              <a:t>Discussions</a:t>
            </a:r>
          </a:p>
        </p:txBody>
      </p:sp>
      <p:sp>
        <p:nvSpPr>
          <p:cNvPr id="3" name="Text Placeholder 2">
            <a:extLst>
              <a:ext uri="{FF2B5EF4-FFF2-40B4-BE49-F238E27FC236}">
                <a16:creationId xmlns:a16="http://schemas.microsoft.com/office/drawing/2014/main" id="{CF771B1B-4EB6-37C1-E1DF-DF663492847A}"/>
              </a:ext>
            </a:extLst>
          </p:cNvPr>
          <p:cNvSpPr>
            <a:spLocks noGrp="1"/>
          </p:cNvSpPr>
          <p:nvPr>
            <p:ph type="body" sz="quarter" idx="20"/>
          </p:nvPr>
        </p:nvSpPr>
        <p:spPr/>
        <p:txBody>
          <a:bodyPr/>
          <a:lstStyle/>
          <a:p>
            <a:r>
              <a:rPr lang="en-US"/>
              <a:t>01</a:t>
            </a:r>
          </a:p>
        </p:txBody>
      </p:sp>
      <p:sp>
        <p:nvSpPr>
          <p:cNvPr id="4" name="Text Placeholder 3">
            <a:extLst>
              <a:ext uri="{FF2B5EF4-FFF2-40B4-BE49-F238E27FC236}">
                <a16:creationId xmlns:a16="http://schemas.microsoft.com/office/drawing/2014/main" id="{1B84E96A-38C2-639F-6019-5D210FDEF6DF}"/>
              </a:ext>
            </a:extLst>
          </p:cNvPr>
          <p:cNvSpPr>
            <a:spLocks noGrp="1"/>
          </p:cNvSpPr>
          <p:nvPr>
            <p:ph type="body" idx="1"/>
          </p:nvPr>
        </p:nvSpPr>
        <p:spPr/>
        <p:txBody>
          <a:bodyPr/>
          <a:lstStyle/>
          <a:p>
            <a:r>
              <a:rPr lang="en-US">
                <a:ea typeface="+mj-lt"/>
                <a:cs typeface="+mj-lt"/>
              </a:rPr>
              <a:t>Optimized NLP Performance</a:t>
            </a:r>
            <a:endParaRPr lang="en-US"/>
          </a:p>
        </p:txBody>
      </p:sp>
      <p:sp>
        <p:nvSpPr>
          <p:cNvPr id="5" name="Text Placeholder 4">
            <a:extLst>
              <a:ext uri="{FF2B5EF4-FFF2-40B4-BE49-F238E27FC236}">
                <a16:creationId xmlns:a16="http://schemas.microsoft.com/office/drawing/2014/main" id="{F6A65C22-5AED-A768-0043-B4DF13CF4089}"/>
              </a:ext>
            </a:extLst>
          </p:cNvPr>
          <p:cNvSpPr>
            <a:spLocks noGrp="1"/>
          </p:cNvSpPr>
          <p:nvPr>
            <p:ph type="body" sz="quarter" idx="13"/>
          </p:nvPr>
        </p:nvSpPr>
        <p:spPr/>
        <p:txBody>
          <a:bodyPr vert="horz" lIns="0" tIns="0" rIns="0" bIns="0" rtlCol="0" anchor="t">
            <a:normAutofit/>
          </a:bodyPr>
          <a:lstStyle/>
          <a:p>
            <a:r>
              <a:rPr lang="en-US">
                <a:ea typeface="+mn-lt"/>
                <a:cs typeface="+mn-lt"/>
              </a:rPr>
              <a:t>94.2% F1-score for intent classification (Rasa + </a:t>
            </a:r>
            <a:r>
              <a:rPr lang="en-US" err="1">
                <a:ea typeface="+mn-lt"/>
                <a:cs typeface="+mn-lt"/>
              </a:rPr>
              <a:t>DistilBERT</a:t>
            </a:r>
            <a:r>
              <a:rPr lang="en-US">
                <a:ea typeface="+mn-lt"/>
                <a:cs typeface="+mn-lt"/>
              </a:rPr>
              <a:t> fine-tuning)</a:t>
            </a:r>
            <a:endParaRPr lang="en-US"/>
          </a:p>
        </p:txBody>
      </p:sp>
      <p:sp>
        <p:nvSpPr>
          <p:cNvPr id="6" name="Text Placeholder 5">
            <a:extLst>
              <a:ext uri="{FF2B5EF4-FFF2-40B4-BE49-F238E27FC236}">
                <a16:creationId xmlns:a16="http://schemas.microsoft.com/office/drawing/2014/main" id="{6F1ACEAD-937C-9F38-68FB-6183FE6A7B4B}"/>
              </a:ext>
            </a:extLst>
          </p:cNvPr>
          <p:cNvSpPr>
            <a:spLocks noGrp="1"/>
          </p:cNvSpPr>
          <p:nvPr>
            <p:ph type="body" sz="quarter" idx="21"/>
          </p:nvPr>
        </p:nvSpPr>
        <p:spPr/>
        <p:txBody>
          <a:bodyPr/>
          <a:lstStyle/>
          <a:p>
            <a:r>
              <a:rPr lang="en-US"/>
              <a:t>02</a:t>
            </a:r>
          </a:p>
        </p:txBody>
      </p:sp>
      <p:sp>
        <p:nvSpPr>
          <p:cNvPr id="7" name="Text Placeholder 6">
            <a:extLst>
              <a:ext uri="{FF2B5EF4-FFF2-40B4-BE49-F238E27FC236}">
                <a16:creationId xmlns:a16="http://schemas.microsoft.com/office/drawing/2014/main" id="{129D04F8-766B-205B-5E7C-C6A2D514D292}"/>
              </a:ext>
            </a:extLst>
          </p:cNvPr>
          <p:cNvSpPr>
            <a:spLocks noGrp="1"/>
          </p:cNvSpPr>
          <p:nvPr>
            <p:ph type="body" idx="16"/>
          </p:nvPr>
        </p:nvSpPr>
        <p:spPr/>
        <p:txBody>
          <a:bodyPr/>
          <a:lstStyle/>
          <a:p>
            <a:r>
              <a:rPr lang="en-US">
                <a:ea typeface="+mj-lt"/>
                <a:cs typeface="+mj-lt"/>
              </a:rPr>
              <a:t>Operational Efficiency Gains</a:t>
            </a:r>
          </a:p>
        </p:txBody>
      </p:sp>
      <p:sp>
        <p:nvSpPr>
          <p:cNvPr id="8" name="Text Placeholder 7">
            <a:extLst>
              <a:ext uri="{FF2B5EF4-FFF2-40B4-BE49-F238E27FC236}">
                <a16:creationId xmlns:a16="http://schemas.microsoft.com/office/drawing/2014/main" id="{D77E23B8-19A1-9E2B-7919-2BECD158CBE6}"/>
              </a:ext>
            </a:extLst>
          </p:cNvPr>
          <p:cNvSpPr>
            <a:spLocks noGrp="1"/>
          </p:cNvSpPr>
          <p:nvPr>
            <p:ph type="body" sz="quarter" idx="17"/>
          </p:nvPr>
        </p:nvSpPr>
        <p:spPr/>
        <p:txBody>
          <a:bodyPr vert="horz" lIns="0" tIns="0" rIns="0" bIns="0" rtlCol="0" anchor="t">
            <a:normAutofit/>
          </a:bodyPr>
          <a:lstStyle/>
          <a:p>
            <a:r>
              <a:rPr lang="en-US">
                <a:ea typeface="+mn-lt"/>
                <a:cs typeface="+mn-lt"/>
              </a:rPr>
              <a:t>78% deflection rate for Tier-1 support queries (vs. 52% in previous rule-based bot)</a:t>
            </a:r>
          </a:p>
        </p:txBody>
      </p:sp>
      <p:sp>
        <p:nvSpPr>
          <p:cNvPr id="9" name="Text Placeholder 8">
            <a:extLst>
              <a:ext uri="{FF2B5EF4-FFF2-40B4-BE49-F238E27FC236}">
                <a16:creationId xmlns:a16="http://schemas.microsoft.com/office/drawing/2014/main" id="{A6D73369-E589-A89A-4AC6-0D8712AAE006}"/>
              </a:ext>
            </a:extLst>
          </p:cNvPr>
          <p:cNvSpPr>
            <a:spLocks noGrp="1"/>
          </p:cNvSpPr>
          <p:nvPr>
            <p:ph type="body" sz="quarter" idx="22"/>
          </p:nvPr>
        </p:nvSpPr>
        <p:spPr/>
        <p:txBody>
          <a:bodyPr/>
          <a:lstStyle/>
          <a:p>
            <a:r>
              <a:rPr lang="en-US"/>
              <a:t>03</a:t>
            </a:r>
          </a:p>
        </p:txBody>
      </p:sp>
      <p:sp>
        <p:nvSpPr>
          <p:cNvPr id="10" name="Text Placeholder 9">
            <a:extLst>
              <a:ext uri="{FF2B5EF4-FFF2-40B4-BE49-F238E27FC236}">
                <a16:creationId xmlns:a16="http://schemas.microsoft.com/office/drawing/2014/main" id="{283940A0-B5C0-EA7F-EC46-CB6B4CA9A4E6}"/>
              </a:ext>
            </a:extLst>
          </p:cNvPr>
          <p:cNvSpPr>
            <a:spLocks noGrp="1"/>
          </p:cNvSpPr>
          <p:nvPr>
            <p:ph type="body" idx="14"/>
          </p:nvPr>
        </p:nvSpPr>
        <p:spPr/>
        <p:txBody>
          <a:bodyPr/>
          <a:lstStyle/>
          <a:p>
            <a:r>
              <a:rPr lang="en-US">
                <a:ea typeface="+mj-lt"/>
                <a:cs typeface="+mj-lt"/>
              </a:rPr>
              <a:t>Scalable Architecture</a:t>
            </a:r>
            <a:endParaRPr lang="en-US"/>
          </a:p>
        </p:txBody>
      </p:sp>
      <p:sp>
        <p:nvSpPr>
          <p:cNvPr id="14" name="Text Placeholder 13">
            <a:extLst>
              <a:ext uri="{FF2B5EF4-FFF2-40B4-BE49-F238E27FC236}">
                <a16:creationId xmlns:a16="http://schemas.microsoft.com/office/drawing/2014/main" id="{E45C42D2-AD3F-93AB-C136-C2945103A58D}"/>
              </a:ext>
            </a:extLst>
          </p:cNvPr>
          <p:cNvSpPr>
            <a:spLocks noGrp="1"/>
          </p:cNvSpPr>
          <p:nvPr>
            <p:ph type="body" sz="quarter" idx="24"/>
          </p:nvPr>
        </p:nvSpPr>
        <p:spPr/>
        <p:txBody>
          <a:bodyPr vert="horz" lIns="0" tIns="0" rIns="0" bIns="0" rtlCol="0" anchor="t">
            <a:normAutofit/>
          </a:bodyPr>
          <a:lstStyle/>
          <a:p>
            <a:r>
              <a:rPr lang="en-US" err="1">
                <a:ea typeface="+mn-lt"/>
                <a:cs typeface="+mn-lt"/>
              </a:rPr>
              <a:t>Dockerized</a:t>
            </a:r>
            <a:r>
              <a:rPr lang="en-US">
                <a:ea typeface="+mn-lt"/>
                <a:cs typeface="+mn-lt"/>
              </a:rPr>
              <a:t> deployment handles 1,200+ RPM (requests per minute) on AWS t3.medium</a:t>
            </a:r>
            <a:endParaRPr lang="en-US"/>
          </a:p>
        </p:txBody>
      </p:sp>
      <p:sp>
        <p:nvSpPr>
          <p:cNvPr id="11" name="Text Placeholder 10">
            <a:extLst>
              <a:ext uri="{FF2B5EF4-FFF2-40B4-BE49-F238E27FC236}">
                <a16:creationId xmlns:a16="http://schemas.microsoft.com/office/drawing/2014/main" id="{01338A1B-8F04-31B8-555B-C4136C332A18}"/>
              </a:ext>
            </a:extLst>
          </p:cNvPr>
          <p:cNvSpPr>
            <a:spLocks noGrp="1"/>
          </p:cNvSpPr>
          <p:nvPr>
            <p:ph type="body" sz="quarter" idx="23"/>
          </p:nvPr>
        </p:nvSpPr>
        <p:spPr/>
        <p:txBody>
          <a:bodyPr/>
          <a:lstStyle/>
          <a:p>
            <a:r>
              <a:rPr lang="en-US"/>
              <a:t>04</a:t>
            </a:r>
          </a:p>
        </p:txBody>
      </p:sp>
      <p:sp>
        <p:nvSpPr>
          <p:cNvPr id="12" name="Text Placeholder 11">
            <a:extLst>
              <a:ext uri="{FF2B5EF4-FFF2-40B4-BE49-F238E27FC236}">
                <a16:creationId xmlns:a16="http://schemas.microsoft.com/office/drawing/2014/main" id="{48AF5B86-3C6C-1FAE-7DA0-81332B7DEBE9}"/>
              </a:ext>
            </a:extLst>
          </p:cNvPr>
          <p:cNvSpPr>
            <a:spLocks noGrp="1"/>
          </p:cNvSpPr>
          <p:nvPr>
            <p:ph type="body" idx="18"/>
          </p:nvPr>
        </p:nvSpPr>
        <p:spPr/>
        <p:txBody>
          <a:bodyPr/>
          <a:lstStyle/>
          <a:p>
            <a:r>
              <a:rPr lang="en-US">
                <a:ea typeface="+mj-lt"/>
                <a:cs typeface="+mj-lt"/>
              </a:rPr>
              <a:t>Real-World Integration Success</a:t>
            </a:r>
          </a:p>
        </p:txBody>
      </p:sp>
      <p:sp>
        <p:nvSpPr>
          <p:cNvPr id="13" name="Text Placeholder 12">
            <a:extLst>
              <a:ext uri="{FF2B5EF4-FFF2-40B4-BE49-F238E27FC236}">
                <a16:creationId xmlns:a16="http://schemas.microsoft.com/office/drawing/2014/main" id="{32B6931E-5F6B-4127-9CB9-390AB90AB0EE}"/>
              </a:ext>
            </a:extLst>
          </p:cNvPr>
          <p:cNvSpPr>
            <a:spLocks noGrp="1"/>
          </p:cNvSpPr>
          <p:nvPr>
            <p:ph type="body" sz="quarter" idx="19"/>
          </p:nvPr>
        </p:nvSpPr>
        <p:spPr/>
        <p:txBody>
          <a:bodyPr vert="horz" lIns="0" tIns="0" rIns="0" bIns="0" rtlCol="0" anchor="t">
            <a:normAutofit/>
          </a:bodyPr>
          <a:lstStyle/>
          <a:p>
            <a:r>
              <a:rPr lang="en-US">
                <a:ea typeface="+mn-lt"/>
                <a:cs typeface="+mn-lt"/>
              </a:rPr>
              <a:t>Seamless Zendesk/Salesforce API integration (processed 12k+ tickets in pilot phase)</a:t>
            </a:r>
          </a:p>
        </p:txBody>
      </p:sp>
      <p:pic>
        <p:nvPicPr>
          <p:cNvPr id="16" name="Picture 15" descr="A black background with white text&#10;&#10;AI-generated content may be incorrect.">
            <a:extLst>
              <a:ext uri="{FF2B5EF4-FFF2-40B4-BE49-F238E27FC236}">
                <a16:creationId xmlns:a16="http://schemas.microsoft.com/office/drawing/2014/main" id="{6913BD5A-3AD7-82E4-B2D0-C94C5D816288}"/>
              </a:ext>
            </a:extLst>
          </p:cNvPr>
          <p:cNvPicPr>
            <a:picLocks noChangeAspect="1"/>
          </p:cNvPicPr>
          <p:nvPr/>
        </p:nvPicPr>
        <p:blipFill>
          <a:blip r:embed="rId2"/>
          <a:stretch>
            <a:fillRect/>
          </a:stretch>
        </p:blipFill>
        <p:spPr>
          <a:xfrm>
            <a:off x="9373359" y="169725"/>
            <a:ext cx="2699717" cy="510899"/>
          </a:xfrm>
          <a:prstGeom prst="rect">
            <a:avLst/>
          </a:prstGeom>
        </p:spPr>
      </p:pic>
    </p:spTree>
    <p:extLst>
      <p:ext uri="{BB962C8B-B14F-4D97-AF65-F5344CB8AC3E}">
        <p14:creationId xmlns:p14="http://schemas.microsoft.com/office/powerpoint/2010/main" val="21002092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ags/tag10.xml><?xml version="1.0" encoding="utf-8"?>
<p:tagLst xmlns:a="http://schemas.openxmlformats.org/drawingml/2006/main" xmlns:r="http://schemas.openxmlformats.org/officeDocument/2006/relationships" xmlns:p="http://schemas.openxmlformats.org/presentationml/2006/main">
  <p:tag name="OFFICEPLUS.TEMPLATE" val="695e15bc-dc57-43ad-8c2e-b97c4169b5e6.pptx"/>
</p:tagLst>
</file>

<file path=ppt/tags/tag11.xml><?xml version="1.0" encoding="utf-8"?>
<p:tagLst xmlns:a="http://schemas.openxmlformats.org/drawingml/2006/main" xmlns:r="http://schemas.openxmlformats.org/officeDocument/2006/relationships" xmlns:p="http://schemas.openxmlformats.org/presentationml/2006/main">
  <p:tag name="OFFICEPLUS.TEMPLATE" val="e70a9e90-92c1-4166-94d6-b2b50e3bc738.pptx"/>
</p:tagLst>
</file>

<file path=ppt/tags/tag2.xml><?xml version="1.0" encoding="utf-8"?>
<p:tagLst xmlns:a="http://schemas.openxmlformats.org/drawingml/2006/main" xmlns:r="http://schemas.openxmlformats.org/officeDocument/2006/relationships" xmlns:p="http://schemas.openxmlformats.org/presentationml/2006/main">
  <p:tag name="OFFICEPLUS.TEMPLATE" val="6578c4c7-e13b-4bc2-a48b-0d493a2b6cfe.pptx"/>
</p:tagLst>
</file>

<file path=ppt/tags/tag3.xml><?xml version="1.0" encoding="utf-8"?>
<p:tagLst xmlns:a="http://schemas.openxmlformats.org/drawingml/2006/main" xmlns:r="http://schemas.openxmlformats.org/officeDocument/2006/relationships" xmlns:p="http://schemas.openxmlformats.org/presentationml/2006/main">
  <p:tag name="OFFICEPLUS.TEMPLATE" val="8a245ac7-8344-459a-b9d4-1fffc5d0cb56.pptx"/>
</p:tagLst>
</file>

<file path=ppt/tags/tag4.xml><?xml version="1.0" encoding="utf-8"?>
<p:tagLst xmlns:a="http://schemas.openxmlformats.org/drawingml/2006/main" xmlns:r="http://schemas.openxmlformats.org/officeDocument/2006/relationships" xmlns:p="http://schemas.openxmlformats.org/presentationml/2006/main">
  <p:tag name="OFFICEPLUS.TEMPLATE" val="3862a301-7349-470e-9bf3-8c0416437de8.pptx"/>
</p:tagLst>
</file>

<file path=ppt/tags/tag5.xml><?xml version="1.0" encoding="utf-8"?>
<p:tagLst xmlns:a="http://schemas.openxmlformats.org/drawingml/2006/main" xmlns:r="http://schemas.openxmlformats.org/officeDocument/2006/relationships" xmlns:p="http://schemas.openxmlformats.org/presentationml/2006/main">
  <p:tag name="OFFICEPLUS.TEMPLATE" val="8a245ac7-8344-459a-b9d4-1fffc5d0cb56.pptx"/>
</p:tagLst>
</file>

<file path=ppt/tags/tag6.xml><?xml version="1.0" encoding="utf-8"?>
<p:tagLst xmlns:a="http://schemas.openxmlformats.org/drawingml/2006/main" xmlns:r="http://schemas.openxmlformats.org/officeDocument/2006/relationships" xmlns:p="http://schemas.openxmlformats.org/presentationml/2006/main">
  <p:tag name="OFFICEPLUS.TEMPLATE" val="8a245ac7-8344-459a-b9d4-1fffc5d0cb56.pptx"/>
</p:tagLst>
</file>

<file path=ppt/tags/tag7.xml><?xml version="1.0" encoding="utf-8"?>
<p:tagLst xmlns:a="http://schemas.openxmlformats.org/drawingml/2006/main" xmlns:r="http://schemas.openxmlformats.org/officeDocument/2006/relationships" xmlns:p="http://schemas.openxmlformats.org/presentationml/2006/main">
  <p:tag name="OFFICEPLUS.TEMPLATE" val="695e15bc-dc57-43ad-8c2e-b97c4169b5e6.pptx"/>
</p:tagLst>
</file>

<file path=ppt/tags/tag8.xml><?xml version="1.0" encoding="utf-8"?>
<p:tagLst xmlns:a="http://schemas.openxmlformats.org/drawingml/2006/main" xmlns:r="http://schemas.openxmlformats.org/officeDocument/2006/relationships" xmlns:p="http://schemas.openxmlformats.org/presentationml/2006/main">
  <p:tag name="OFFICEPLUS.TEMPLATE" val="adac6117-069c-4518-8d69-93220a206673.pptx"/>
</p:tagLst>
</file>

<file path=ppt/tags/tag9.xml><?xml version="1.0" encoding="utf-8"?>
<p:tagLst xmlns:a="http://schemas.openxmlformats.org/drawingml/2006/main" xmlns:r="http://schemas.openxmlformats.org/officeDocument/2006/relationships" xmlns:p="http://schemas.openxmlformats.org/presentationml/2006/main">
  <p:tag name="OFFICEPLUS.TEMPLATE" val="8a245ac7-8344-459a-b9d4-1fffc5d0cb56.pptx"/>
</p:tagLst>
</file>

<file path=ppt/theme/theme1.xml><?xml version="1.0" encoding="utf-8"?>
<a:theme xmlns:a="http://schemas.openxmlformats.org/drawingml/2006/main" name="Custom">
  <a:themeElements>
    <a:clrScheme name="自定义 11">
      <a:dk1>
        <a:sysClr val="windowText" lastClr="000000"/>
      </a:dk1>
      <a:lt1>
        <a:sysClr val="window" lastClr="FFFFFF"/>
      </a:lt1>
      <a:dk2>
        <a:srgbClr val="454551"/>
      </a:dk2>
      <a:lt2>
        <a:srgbClr val="D8D9DC"/>
      </a:lt2>
      <a:accent1>
        <a:srgbClr val="8076FD"/>
      </a:accent1>
      <a:accent2>
        <a:srgbClr val="232328"/>
      </a:accent2>
      <a:accent3>
        <a:srgbClr val="4EA6DC"/>
      </a:accent3>
      <a:accent4>
        <a:srgbClr val="4775E7"/>
      </a:accent4>
      <a:accent5>
        <a:srgbClr val="AC6AE8"/>
      </a:accent5>
      <a:accent6>
        <a:srgbClr val="D54773"/>
      </a:accent6>
      <a:hlink>
        <a:srgbClr val="6B9F25"/>
      </a:hlink>
      <a:folHlink>
        <a:srgbClr val="8C8C8C"/>
      </a:folHlink>
    </a:clrScheme>
    <a:fontScheme name="Custom 2">
      <a:majorFont>
        <a:latin typeface="Meiryo"/>
        <a:ea typeface=""/>
        <a:cs typeface=""/>
      </a:majorFont>
      <a:minorFont>
        <a:latin typeface="Franklin Gothic Book"/>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C09CA36-217E-44A9-8C48-2D0E3203A494}">
  <ds:schemaRefs>
    <ds:schemaRef ds:uri="http://schemas.microsoft.com/sharepoint/v3/contenttype/forms"/>
  </ds:schemaRefs>
</ds:datastoreItem>
</file>

<file path=customXml/itemProps2.xml><?xml version="1.0" encoding="utf-8"?>
<ds:datastoreItem xmlns:ds="http://schemas.openxmlformats.org/officeDocument/2006/customXml" ds:itemID="{C55E0DC9-32A2-412B-BBED-98FD58D61FEC}">
  <ds:schemaRefs>
    <ds:schemaRef ds:uri="21705155-b4ce-4c69-95dc-4fd6cb8c5571"/>
    <ds:schemaRef ds:uri="38de0ec0-4312-429b-9ba4-a6f7899b8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2A1FBFC-04F0-4094-926E-15D44DB73A00}">
  <ds:schemaRefs>
    <ds:schemaRef ds:uri="21705155-b4ce-4c69-95dc-4fd6cb8c5571"/>
    <ds:schemaRef ds:uri="38de0ec0-4312-429b-9ba4-a6f7899b86f2"/>
    <ds:schemaRef ds:uri="http://schemas.microsoft.com/office/2006/metadata/properties"/>
    <ds:schemaRef ds:uri="http://schemas.microsoft.com/office/infopath/2007/PartnerControls"/>
    <ds:schemaRef ds:uri="http://schemas.microsoft.com/sharepoint/v3"/>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Custom</vt:lpstr>
      <vt:lpstr> Major Project Presentation: Customer support chatbot</vt:lpstr>
      <vt:lpstr>Content</vt:lpstr>
      <vt:lpstr>Company Profile</vt:lpstr>
      <vt:lpstr>What is a Customer support chatbot?</vt:lpstr>
      <vt:lpstr>Introduction</vt:lpstr>
      <vt:lpstr>Literature Survey</vt:lpstr>
      <vt:lpstr>Methodology</vt:lpstr>
      <vt:lpstr>Technologies Used </vt:lpstr>
      <vt:lpstr>Discussions</vt:lpstr>
      <vt:lpstr>Dataset Description</vt:lpstr>
      <vt:lpstr>Challenges Faced</vt:lpstr>
      <vt:lpstr> Future Work</vt:lpstr>
      <vt:lpstr>Model Architecture</vt:lpstr>
      <vt:lpstr>Results</vt:lpstr>
      <vt:lpstr>Conclusion</vt:lpstr>
      <vt:lpstr>References</vt:lpstr>
      <vt:lpstr>Thank You</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revision>2</cp:revision>
  <dcterms:created xsi:type="dcterms:W3CDTF">2025-04-03T11:39:02Z</dcterms:created>
  <dcterms:modified xsi:type="dcterms:W3CDTF">2025-04-07T14:01:50Z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