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6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0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07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7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69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2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39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37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21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66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9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040C-C4F9-4D96-BB70-E8C9894756BB}" type="datetimeFigureOut">
              <a:rPr lang="en-CA" smtClean="0"/>
              <a:t>2015-12-01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8E35-324D-4A93-85CD-C9E7F0AE1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9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op.zolmeister.com/#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997" y="2267770"/>
            <a:ext cx="9144000" cy="2387600"/>
          </a:xfrm>
        </p:spPr>
        <p:txBody>
          <a:bodyPr>
            <a:noAutofit/>
          </a:bodyPr>
          <a:lstStyle/>
          <a:p>
            <a:r>
              <a:rPr lang="en-CA" sz="199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ZOP</a:t>
            </a:r>
            <a:endParaRPr lang="en-CA" sz="199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55907"/>
            <a:ext cx="9144000" cy="818148"/>
          </a:xfrm>
        </p:spPr>
        <p:txBody>
          <a:bodyPr>
            <a:noAutofit/>
          </a:bodyPr>
          <a:lstStyle/>
          <a:p>
            <a:r>
              <a:rPr lang="en-CA" sz="1800" dirty="0" smtClean="0">
                <a:solidFill>
                  <a:schemeClr val="bg1"/>
                </a:solidFill>
              </a:rPr>
              <a:t>Made with lots of  </a:t>
            </a:r>
            <a:r>
              <a:rPr lang="en-CA" sz="2000" dirty="0" smtClean="0">
                <a:solidFill>
                  <a:schemeClr val="bg1"/>
                </a:solidFill>
              </a:rPr>
              <a:t>♥ </a:t>
            </a:r>
          </a:p>
          <a:p>
            <a:r>
              <a:rPr lang="en-CA" sz="1800" dirty="0" smtClean="0">
                <a:solidFill>
                  <a:schemeClr val="bg1"/>
                </a:solidFill>
              </a:rPr>
              <a:t>By</a:t>
            </a:r>
            <a:r>
              <a:rPr lang="en-CA" sz="1800" b="1" dirty="0" smtClean="0">
                <a:solidFill>
                  <a:schemeClr val="bg1"/>
                </a:solidFill>
              </a:rPr>
              <a:t> The Oreo</a:t>
            </a:r>
            <a:endParaRPr lang="en-CA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Background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b="1" dirty="0" smtClean="0">
                <a:solidFill>
                  <a:schemeClr val="bg1"/>
                </a:solidFill>
              </a:rPr>
              <a:t>Purpose: </a:t>
            </a:r>
          </a:p>
          <a:p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2000" dirty="0" smtClean="0">
                <a:solidFill>
                  <a:schemeClr val="bg1"/>
                </a:solidFill>
              </a:rPr>
              <a:t> make the backend better******</a:t>
            </a:r>
          </a:p>
          <a:p>
            <a:pPr marL="0" indent="0">
              <a:buNone/>
            </a:pPr>
            <a:r>
              <a:rPr lang="en-CA" sz="2400" b="1" dirty="0" smtClean="0">
                <a:solidFill>
                  <a:schemeClr val="bg1"/>
                </a:solidFill>
              </a:rPr>
              <a:t>Scope: 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Intended for beginner game developers	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Casual gamers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Python enthusiasts </a:t>
            </a:r>
          </a:p>
          <a:p>
            <a:pPr marL="0" indent="0">
              <a:buNone/>
            </a:pPr>
            <a:r>
              <a:rPr lang="en-CA" sz="2400" b="1" dirty="0" smtClean="0">
                <a:solidFill>
                  <a:schemeClr val="bg1"/>
                </a:solidFill>
              </a:rPr>
              <a:t>Inspiration: 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Found on </a:t>
            </a:r>
            <a:r>
              <a:rPr lang="en-CA" sz="2000" dirty="0" err="1" smtClean="0">
                <a:solidFill>
                  <a:schemeClr val="bg1"/>
                </a:solidFill>
              </a:rPr>
              <a:t>github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</a:rPr>
              <a:t>Simple game design → open ended</a:t>
            </a:r>
          </a:p>
          <a:p>
            <a:endParaRPr lang="en-C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7" y="22150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 smtClean="0">
                <a:solidFill>
                  <a:schemeClr val="bg1"/>
                </a:solidFill>
              </a:rPr>
              <a:t>Zop by </a:t>
            </a:r>
            <a:r>
              <a:rPr lang="en-CA" sz="6000" b="1" dirty="0" err="1" smtClean="0">
                <a:solidFill>
                  <a:schemeClr val="bg1"/>
                </a:solidFill>
              </a:rPr>
              <a:t>Zolmeister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0" y="3862389"/>
            <a:ext cx="5985933" cy="1505480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>
                <a:solidFill>
                  <a:schemeClr val="bg1"/>
                </a:solidFill>
                <a:hlinkClick r:id="rId2"/>
              </a:rPr>
              <a:t>https://zop.zolmeister.com/#/</a:t>
            </a:r>
            <a:endParaRPr lang="en-CA" dirty="0" smtClean="0">
              <a:solidFill>
                <a:schemeClr val="bg1"/>
              </a:solidFill>
            </a:endParaRPr>
          </a:p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>
                <a:solidFill>
                  <a:schemeClr val="bg1"/>
                </a:solidFill>
              </a:rPr>
              <a:t>Zolmeister</a:t>
            </a:r>
            <a:r>
              <a:rPr lang="en-CA" b="1" dirty="0" smtClean="0">
                <a:solidFill>
                  <a:schemeClr val="bg1"/>
                </a:solidFill>
              </a:rPr>
              <a:t> hates organization 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8593"/>
              </p:ext>
            </p:extLst>
          </p:nvPr>
        </p:nvGraphicFramePr>
        <p:xfrm>
          <a:off x="2048932" y="1998133"/>
          <a:ext cx="7831668" cy="275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834"/>
                <a:gridCol w="3915834"/>
              </a:tblGrid>
              <a:tr h="61936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CA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96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Portability</a:t>
                      </a:r>
                      <a:r>
                        <a:rPr lang="en-CA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CA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Lack</a:t>
                      </a:r>
                      <a:r>
                        <a:rPr lang="en-CA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of documentation and comments</a:t>
                      </a:r>
                      <a:endParaRPr lang="en-CA" dirty="0" smtClean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GUI</a:t>
                      </a:r>
                      <a:endParaRPr lang="en-CA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en-CA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design is flawed</a:t>
                      </a:r>
                      <a:endParaRPr lang="en-CA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9667">
                <a:tc>
                  <a:txBody>
                    <a:bodyPr/>
                    <a:lstStyle/>
                    <a:p>
                      <a:pPr algn="ctr"/>
                      <a:endParaRPr lang="en-CA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Bugs</a:t>
                      </a:r>
                      <a:r>
                        <a:rPr lang="en-CA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and Glitches are very common</a:t>
                      </a:r>
                      <a:endParaRPr lang="en-CA" dirty="0" smtClean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310234"/>
            <a:ext cx="4558375" cy="4950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88" y="1310234"/>
            <a:ext cx="4558375" cy="49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67" y="2346325"/>
            <a:ext cx="10515600" cy="1573742"/>
          </a:xfrm>
        </p:spPr>
        <p:txBody>
          <a:bodyPr>
            <a:noAutofit/>
          </a:bodyPr>
          <a:lstStyle/>
          <a:p>
            <a:pPr algn="ctr"/>
            <a:r>
              <a:rPr lang="en-CA" sz="8000" b="1" dirty="0" smtClean="0">
                <a:solidFill>
                  <a:schemeClr val="bg1"/>
                </a:solidFill>
              </a:rPr>
              <a:t>Zop Demo</a:t>
            </a:r>
            <a:br>
              <a:rPr lang="en-CA" sz="8000" b="1" dirty="0" smtClean="0">
                <a:solidFill>
                  <a:schemeClr val="bg1"/>
                </a:solidFill>
              </a:rPr>
            </a:br>
            <a:r>
              <a:rPr lang="en-CA" sz="3600" b="1" dirty="0" smtClean="0">
                <a:solidFill>
                  <a:schemeClr val="bg1"/>
                </a:solidFill>
              </a:rPr>
              <a:t>by The Oreo</a:t>
            </a:r>
            <a:endParaRPr lang="en-C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trev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457200"/>
            <a:ext cx="4221163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amerev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457200"/>
            <a:ext cx="4291013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gamerev1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3543300"/>
            <a:ext cx="42862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tartrev1"/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3543300"/>
            <a:ext cx="4313237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1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The Oreo’s Tale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Changes Made by us: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Switched languages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Testing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</a:rPr>
              <a:t>Got rid of bugs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Pre-set window size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Additional features</a:t>
            </a:r>
          </a:p>
          <a:p>
            <a:endParaRPr lang="en-CA" sz="2000" dirty="0" smtClean="0">
              <a:solidFill>
                <a:schemeClr val="bg1"/>
              </a:solidFill>
            </a:endParaRPr>
          </a:p>
          <a:p>
            <a:endParaRPr lang="en-CA" sz="2000" dirty="0" smtClean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000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2733" y="1825625"/>
            <a:ext cx="557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>
                <a:solidFill>
                  <a:schemeClr val="bg1"/>
                </a:solidFill>
              </a:rPr>
              <a:t>Why?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Modularity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Robustness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Usability </a:t>
            </a:r>
          </a:p>
          <a:p>
            <a:endParaRPr lang="en-CA" sz="20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So Now What?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 smtClean="0">
                <a:solidFill>
                  <a:schemeClr val="bg1"/>
                </a:solidFill>
              </a:rPr>
              <a:t>Endless possibilities</a:t>
            </a:r>
          </a:p>
          <a:p>
            <a:r>
              <a:rPr lang="en-CA" sz="3200" dirty="0" smtClean="0">
                <a:solidFill>
                  <a:schemeClr val="bg1"/>
                </a:solidFill>
              </a:rPr>
              <a:t>Great learning tool for starting developers</a:t>
            </a:r>
          </a:p>
          <a:p>
            <a:r>
              <a:rPr lang="en-CA" sz="3200" dirty="0" smtClean="0">
                <a:solidFill>
                  <a:schemeClr val="bg1"/>
                </a:solidFill>
              </a:rPr>
              <a:t>Endless spinoffs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</a:rPr>
              <a:t>Changed Objective </a:t>
            </a:r>
            <a:endParaRPr lang="en-CA" sz="2000" dirty="0" smtClean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</a:rPr>
              <a:t>Bonus Rounds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 smtClean="0">
                <a:solidFill>
                  <a:schemeClr val="bg1"/>
                </a:solidFill>
              </a:rPr>
              <a:t>Different Grids</a:t>
            </a:r>
          </a:p>
        </p:txBody>
      </p:sp>
    </p:spTree>
    <p:extLst>
      <p:ext uri="{BB962C8B-B14F-4D97-AF65-F5344CB8AC3E}">
        <p14:creationId xmlns:p14="http://schemas.microsoft.com/office/powerpoint/2010/main" val="23732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208"/>
          </a:xfrm>
        </p:spPr>
        <p:txBody>
          <a:bodyPr>
            <a:noAutofit/>
          </a:bodyPr>
          <a:lstStyle/>
          <a:p>
            <a:pPr algn="ctr"/>
            <a:r>
              <a:rPr lang="en-CA" sz="6000" b="1" dirty="0" smtClean="0">
                <a:solidFill>
                  <a:schemeClr val="bg1"/>
                </a:solidFill>
              </a:rPr>
              <a:t>We’re Open </a:t>
            </a:r>
            <a:br>
              <a:rPr lang="en-CA" sz="6000" b="1" dirty="0" smtClean="0">
                <a:solidFill>
                  <a:schemeClr val="bg1"/>
                </a:solidFill>
              </a:rPr>
            </a:br>
            <a:r>
              <a:rPr lang="en-CA" sz="6000" b="1" dirty="0" smtClean="0">
                <a:solidFill>
                  <a:schemeClr val="bg1"/>
                </a:solidFill>
              </a:rPr>
              <a:t>for your Questions</a:t>
            </a:r>
            <a:endParaRPr lang="en-CA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103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Courier New</vt:lpstr>
      <vt:lpstr>Office Theme</vt:lpstr>
      <vt:lpstr>ZOP</vt:lpstr>
      <vt:lpstr>Background</vt:lpstr>
      <vt:lpstr>Zop by Zolmeister</vt:lpstr>
      <vt:lpstr>Zolmeister hates organization </vt:lpstr>
      <vt:lpstr>Zop Demo by The Oreo</vt:lpstr>
      <vt:lpstr>PowerPoint Presentation</vt:lpstr>
      <vt:lpstr>The Oreo’s Tale</vt:lpstr>
      <vt:lpstr>So Now What?</vt:lpstr>
      <vt:lpstr>We’re Open  for your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ZOP</dc:title>
  <dc:creator>Ratna Emani</dc:creator>
  <cp:lastModifiedBy>Ratna Emani</cp:lastModifiedBy>
  <cp:revision>14</cp:revision>
  <dcterms:created xsi:type="dcterms:W3CDTF">2015-12-01T21:56:22Z</dcterms:created>
  <dcterms:modified xsi:type="dcterms:W3CDTF">2015-12-02T00:17:32Z</dcterms:modified>
</cp:coreProperties>
</file>