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66" r:id="rId4"/>
    <p:sldId id="259" r:id="rId5"/>
    <p:sldId id="268" r:id="rId6"/>
    <p:sldId id="269" r:id="rId7"/>
    <p:sldId id="270" r:id="rId8"/>
    <p:sldId id="271" r:id="rId9"/>
    <p:sldId id="273" r:id="rId10"/>
    <p:sldId id="272" r:id="rId11"/>
    <p:sldId id="274" r:id="rId12"/>
    <p:sldId id="275" r:id="rId13"/>
    <p:sldId id="267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85723"/>
    <a:srgbClr val="99C184"/>
    <a:srgbClr val="507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1577" autoAdjust="0"/>
  </p:normalViewPr>
  <p:slideViewPr>
    <p:cSldViewPr snapToGrid="0">
      <p:cViewPr varScale="1">
        <p:scale>
          <a:sx n="83" d="100"/>
          <a:sy n="83" d="100"/>
        </p:scale>
        <p:origin x="25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80340891-3FEB-4D7E-A9A9-98BB5EB92937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Motivation</a:t>
          </a:r>
        </a:p>
      </dgm:t>
    </dgm:pt>
    <dgm:pt modelId="{C40D1F21-41AD-455F-85BE-CF33C75A8440}" type="parTrans" cxnId="{C45999F3-394D-4DC7-AC9A-99CBCAFC203E}">
      <dgm:prSet/>
      <dgm:spPr/>
      <dgm:t>
        <a:bodyPr/>
        <a:lstStyle/>
        <a:p>
          <a:endParaRPr lang="de-DE"/>
        </a:p>
      </dgm:t>
    </dgm:pt>
    <dgm:pt modelId="{11E12EE7-6730-4471-8135-5209E8DB6EEE}" type="sibTrans" cxnId="{C45999F3-394D-4DC7-AC9A-99CBCAFC203E}">
      <dgm:prSet/>
      <dgm:spPr/>
      <dgm:t>
        <a:bodyPr/>
        <a:lstStyle/>
        <a:p>
          <a:endParaRPr lang="de-DE"/>
        </a:p>
      </dgm:t>
    </dgm:pt>
    <dgm:pt modelId="{EC76E6DD-0554-49EF-BD35-E47BE10C7A6B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Technische Struktur</a:t>
          </a:r>
        </a:p>
      </dgm:t>
    </dgm:pt>
    <dgm:pt modelId="{7840B6A2-70E1-4A43-844C-B138A10E3F5A}" type="parTrans" cxnId="{21A9541E-3C79-4A99-B32C-6B5FE4871710}">
      <dgm:prSet/>
      <dgm:spPr/>
      <dgm:t>
        <a:bodyPr/>
        <a:lstStyle/>
        <a:p>
          <a:endParaRPr lang="de-DE"/>
        </a:p>
      </dgm:t>
    </dgm:pt>
    <dgm:pt modelId="{DA3F5A7D-7DD3-4F6D-867A-DD06B956183E}" type="sibTrans" cxnId="{21A9541E-3C79-4A99-B32C-6B5FE4871710}">
      <dgm:prSet/>
      <dgm:spPr/>
      <dgm:t>
        <a:bodyPr/>
        <a:lstStyle/>
        <a:p>
          <a:endParaRPr lang="de-DE"/>
        </a:p>
      </dgm:t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Anwendungsoberfläche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B4E1D9FA-813E-45A4-99A8-BCE162C67903}" type="pres">
      <dgm:prSet presAssocID="{80340891-3FEB-4D7E-A9A9-98BB5EB92937}" presName="parTxOnly" presStyleLbl="node1" presStyleIdx="0" presStyleCnt="3" custLinFactNeighborX="-821" custLinFactNeighborY="87709">
        <dgm:presLayoutVars>
          <dgm:chMax val="0"/>
          <dgm:chPref val="0"/>
          <dgm:bulletEnabled val="1"/>
        </dgm:presLayoutVars>
      </dgm:prSet>
      <dgm:spPr/>
    </dgm:pt>
    <dgm:pt modelId="{8C94DBA9-AC61-43A0-BD9A-8B89F7FE18BC}" type="pres">
      <dgm:prSet presAssocID="{11E12EE7-6730-4471-8135-5209E8DB6EEE}" presName="parTxOnlySpace" presStyleCnt="0"/>
      <dgm:spPr/>
    </dgm:pt>
    <dgm:pt modelId="{29D39E56-9421-44FD-B56B-DDEAA3FF2152}" type="pres">
      <dgm:prSet presAssocID="{EC76E6DD-0554-49EF-BD35-E47BE10C7A6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6C2C2CF-A4CD-4218-90F8-1E204CF6D502}" type="pres">
      <dgm:prSet presAssocID="{DA3F5A7D-7DD3-4F6D-867A-DD06B956183E}" presName="parTxOnlySpace" presStyleCnt="0"/>
      <dgm:spPr/>
    </dgm:pt>
    <dgm:pt modelId="{3EB30996-91B3-4239-BF37-88E3C555BC52}" type="pres">
      <dgm:prSet presAssocID="{5033FB32-F740-4C19-B504-0647C1F53E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21A9541E-3C79-4A99-B32C-6B5FE4871710}" srcId="{674503E8-1AC7-41ED-8605-5E819E9C237D}" destId="{EC76E6DD-0554-49EF-BD35-E47BE10C7A6B}" srcOrd="1" destOrd="0" parTransId="{7840B6A2-70E1-4A43-844C-B138A10E3F5A}" sibTransId="{DA3F5A7D-7DD3-4F6D-867A-DD06B956183E}"/>
    <dgm:cxn modelId="{A9C04542-76A5-484F-BDC6-8684DE3831C0}" srcId="{674503E8-1AC7-41ED-8605-5E819E9C237D}" destId="{5033FB32-F740-4C19-B504-0647C1F53E48}" srcOrd="2" destOrd="0" parTransId="{4F5440BC-E4ED-41F4-BCBC-91A4379FE628}" sibTransId="{0F72E487-3666-4627-B648-0F027167834A}"/>
    <dgm:cxn modelId="{3E3E4B77-64CD-44F5-902E-79CE4A4334E6}" type="presOf" srcId="{80340891-3FEB-4D7E-A9A9-98BB5EB92937}" destId="{B4E1D9FA-813E-45A4-99A8-BCE162C67903}" srcOrd="0" destOrd="0" presId="urn:microsoft.com/office/officeart/2005/8/layout/chevron1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C45999F3-394D-4DC7-AC9A-99CBCAFC203E}" srcId="{674503E8-1AC7-41ED-8605-5E819E9C237D}" destId="{80340891-3FEB-4D7E-A9A9-98BB5EB92937}" srcOrd="0" destOrd="0" parTransId="{C40D1F21-41AD-455F-85BE-CF33C75A8440}" sibTransId="{11E12EE7-6730-4471-8135-5209E8DB6EEE}"/>
    <dgm:cxn modelId="{0A7350FC-3963-4F8E-860C-9F0A1E5E519E}" type="presOf" srcId="{EC76E6DD-0554-49EF-BD35-E47BE10C7A6B}" destId="{29D39E56-9421-44FD-B56B-DDEAA3FF2152}" srcOrd="0" destOrd="0" presId="urn:microsoft.com/office/officeart/2005/8/layout/chevron1"/>
    <dgm:cxn modelId="{9C0FDC5B-9016-49D7-909C-B88B403677D1}" type="presParOf" srcId="{B2AC34C9-27F4-4A43-B9E6-31AAF7FDE0CB}" destId="{B4E1D9FA-813E-45A4-99A8-BCE162C67903}" srcOrd="0" destOrd="0" presId="urn:microsoft.com/office/officeart/2005/8/layout/chevron1"/>
    <dgm:cxn modelId="{4F5E368B-7B6E-40E1-8C57-93AC4766E368}" type="presParOf" srcId="{B2AC34C9-27F4-4A43-B9E6-31AAF7FDE0CB}" destId="{8C94DBA9-AC61-43A0-BD9A-8B89F7FE18BC}" srcOrd="1" destOrd="0" presId="urn:microsoft.com/office/officeart/2005/8/layout/chevron1"/>
    <dgm:cxn modelId="{034BB568-D4AD-47E2-A2FB-EEAED7CCDE53}" type="presParOf" srcId="{B2AC34C9-27F4-4A43-B9E6-31AAF7FDE0CB}" destId="{29D39E56-9421-44FD-B56B-DDEAA3FF2152}" srcOrd="2" destOrd="0" presId="urn:microsoft.com/office/officeart/2005/8/layout/chevron1"/>
    <dgm:cxn modelId="{4F097D3E-CD80-4688-9549-C95D6766D571}" type="presParOf" srcId="{B2AC34C9-27F4-4A43-B9E6-31AAF7FDE0CB}" destId="{66C2C2CF-A4CD-4218-90F8-1E204CF6D502}" srcOrd="3" destOrd="0" presId="urn:microsoft.com/office/officeart/2005/8/layout/chevron1"/>
    <dgm:cxn modelId="{E75CA34E-81F5-42E1-938A-72E2F0999817}" type="presParOf" srcId="{B2AC34C9-27F4-4A43-B9E6-31AAF7FDE0CB}" destId="{3EB30996-91B3-4239-BF37-88E3C555BC5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1D9FA-813E-45A4-99A8-BCE162C67903}">
      <dsp:nvSpPr>
        <dsp:cNvPr id="0" name=""/>
        <dsp:cNvSpPr/>
      </dsp:nvSpPr>
      <dsp:spPr>
        <a:xfrm>
          <a:off x="0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rgbClr val="385723"/>
              </a:solidFill>
            </a:rPr>
            <a:t>Motivation</a:t>
          </a:r>
        </a:p>
      </dsp:txBody>
      <dsp:txXfrm>
        <a:off x="162000" y="0"/>
        <a:ext cx="3139341" cy="324000"/>
      </dsp:txXfrm>
    </dsp:sp>
    <dsp:sp modelId="{29D39E56-9421-44FD-B56B-DDEAA3FF2152}">
      <dsp:nvSpPr>
        <dsp:cNvPr id="0" name=""/>
        <dsp:cNvSpPr/>
      </dsp:nvSpPr>
      <dsp:spPr>
        <a:xfrm>
          <a:off x="3119849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rgbClr val="385723"/>
              </a:solidFill>
            </a:rPr>
            <a:t>Technische Struktur</a:t>
          </a:r>
        </a:p>
      </dsp:txBody>
      <dsp:txXfrm>
        <a:off x="3281849" y="0"/>
        <a:ext cx="3139341" cy="324000"/>
      </dsp:txXfrm>
    </dsp:sp>
    <dsp:sp modelId="{3EB30996-91B3-4239-BF37-88E3C555BC52}">
      <dsp:nvSpPr>
        <dsp:cNvPr id="0" name=""/>
        <dsp:cNvSpPr/>
      </dsp:nvSpPr>
      <dsp:spPr>
        <a:xfrm>
          <a:off x="6236857" y="0"/>
          <a:ext cx="3463341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</a:rPr>
            <a:t>Anwendungsoberfläche</a:t>
          </a:r>
        </a:p>
      </dsp:txBody>
      <dsp:txXfrm>
        <a:off x="6398857" y="0"/>
        <a:ext cx="3139341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sp:txBody>
      <dsp:txXfrm>
        <a:off x="16770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126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6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776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58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91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6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17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0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5185336" y="2613392"/>
            <a:ext cx="1821332" cy="1077218"/>
            <a:chOff x="5185336" y="3075057"/>
            <a:chExt cx="1821332" cy="1077218"/>
          </a:xfrm>
        </p:grpSpPr>
        <p:sp>
          <p:nvSpPr>
            <p:cNvPr id="4" name="Textfeld 3"/>
            <p:cNvSpPr txBox="1"/>
            <p:nvPr/>
          </p:nvSpPr>
          <p:spPr>
            <a:xfrm>
              <a:off x="5293698" y="3782943"/>
              <a:ext cx="1604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Corbel Light" panose="020B0303020204020204" pitchFamily="34" charset="0"/>
                </a:rPr>
                <a:t>14. Januar 2020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185336" y="3075057"/>
              <a:ext cx="18213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b="1" dirty="0" err="1">
                  <a:solidFill>
                    <a:schemeClr val="bg1"/>
                  </a:solidFill>
                  <a:latin typeface="Corbel Light" panose="020B0303020204020204" pitchFamily="34" charset="0"/>
                </a:rPr>
                <a:t>SAPlexa</a:t>
              </a:r>
              <a:endParaRPr lang="de-DE" sz="4000" b="1" dirty="0">
                <a:solidFill>
                  <a:schemeClr val="bg1"/>
                </a:solidFill>
                <a:latin typeface="Corbel Light" panose="020B03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90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754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4725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</p:spTree>
    <p:extLst>
      <p:ext uri="{BB962C8B-B14F-4D97-AF65-F5344CB8AC3E}">
        <p14:creationId xmlns:p14="http://schemas.microsoft.com/office/powerpoint/2010/main" val="978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3" y="836268"/>
            <a:ext cx="110073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Projektziele im Anschluss (Herr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Stauß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? Grundsätzliche Optimierung und Erweiterung der Funktionen?)</a:t>
            </a:r>
            <a:endParaRPr lang="de-DE" sz="32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71" t="16724" r="6642" b="27769"/>
          <a:stretch/>
        </p:blipFill>
        <p:spPr>
          <a:xfrm>
            <a:off x="233979" y="1630681"/>
            <a:ext cx="11776734" cy="411047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89936" y="632958"/>
            <a:ext cx="593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MIGO – Wareneingang buchen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178379743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3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251809369"/>
              </p:ext>
            </p:extLst>
          </p:nvPr>
        </p:nvGraphicFramePr>
        <p:xfrm>
          <a:off x="500025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659259" y="684015"/>
            <a:ext cx="4921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rbel Light" panose="020B0303020204020204" pitchFamily="34" charset="0"/>
              </a:rPr>
              <a:t>Beispiel-Ansage</a:t>
            </a:r>
            <a:br>
              <a:rPr lang="de-DE" sz="2400" dirty="0">
                <a:latin typeface="Corbel Light" panose="020B0303020204020204" pitchFamily="34" charset="0"/>
              </a:rPr>
            </a:br>
            <a:r>
              <a:rPr lang="de-DE" sz="2400" dirty="0">
                <a:latin typeface="Corbel Light" panose="020B0303020204020204" pitchFamily="34" charset="0"/>
              </a:rPr>
              <a:t>„</a:t>
            </a:r>
            <a:r>
              <a:rPr lang="de-DE" sz="2400" b="1" dirty="0" err="1">
                <a:latin typeface="Corbel Light" panose="020B0303020204020204" pitchFamily="34" charset="0"/>
              </a:rPr>
              <a:t>SAPlexa</a:t>
            </a:r>
            <a:r>
              <a:rPr lang="de-DE" sz="2400" b="1" dirty="0">
                <a:latin typeface="Corbel Light" panose="020B0303020204020204" pitchFamily="34" charset="0"/>
              </a:rPr>
              <a:t>, zeige mir die Bestellung 643.“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791" y="737177"/>
            <a:ext cx="888050" cy="888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5965" y="1632325"/>
            <a:ext cx="9525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0289034" y="643532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89936" y="632958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653073" y="990139"/>
            <a:ext cx="2220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Präsentationsdauer</a:t>
            </a:r>
            <a:b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12 – 13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95649" y="1541942"/>
            <a:ext cx="1113407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Testlauf/Erprobung der Schlüsselbegriffe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 der Sprachbedienung einhalten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Begründung: Warum nutzen wir kein Google? 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SWT Libraries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Design-Prinzipien und Gedanken hinter der Gestaltung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Relevante Daten bestimmen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Exkursion </a:t>
            </a:r>
            <a:r>
              <a:rPr lang="de-DE" sz="2000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GrozBeckert</a:t>
            </a:r>
            <a:endParaRPr lang="de-DE" sz="2000" dirty="0">
              <a:solidFill>
                <a:srgbClr val="385723"/>
              </a:solidFill>
              <a:latin typeface="Corbel Light" panose="020B0303020204020204" pitchFamily="34" charset="0"/>
            </a:endParaRP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 Datentransfer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Projektziele im Anschluss (Herr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Stauß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 ? Grundsätzliche Optimierung und Erweiterung der Funktionen?)</a:t>
            </a:r>
            <a:endParaRPr lang="de-DE" sz="20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087406" y="1701263"/>
            <a:ext cx="2786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davon Live-Demo (Video)</a:t>
            </a:r>
            <a:b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2-3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/ 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Logistik / Wareneingang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" y="33092"/>
            <a:ext cx="1921264" cy="486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2" y="4581016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514473" y="1821084"/>
            <a:ext cx="2568618" cy="2759932"/>
            <a:chOff x="6514473" y="1821084"/>
            <a:chExt cx="2568618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62851" y="1938210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Status Bestellung 10034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607295" y="423437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Lieferschein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773" y="3788328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stCxn id="7" idx="2"/>
            <a:endCxn id="12" idx="1"/>
          </p:cNvCxnSpPr>
          <p:nvPr/>
        </p:nvCxnSpPr>
        <p:spPr>
          <a:xfrm rot="16200000" flipH="1">
            <a:off x="9981474" y="338905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stCxn id="12" idx="0"/>
            <a:endCxn id="7" idx="3"/>
          </p:cNvCxnSpPr>
          <p:nvPr/>
        </p:nvCxnSpPr>
        <p:spPr>
          <a:xfrm rot="16200000" flipV="1">
            <a:off x="10679640" y="313490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374060" y="410178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961879" y="347551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409207" y="4005243"/>
            <a:ext cx="1393809" cy="1216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stCxn id="11" idx="0"/>
            <a:endCxn id="9" idx="1"/>
          </p:cNvCxnSpPr>
          <p:nvPr/>
        </p:nvCxnSpPr>
        <p:spPr>
          <a:xfrm rot="5400000" flipH="1" flipV="1">
            <a:off x="5521017" y="3240917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54" y="273773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915307" y="4763426"/>
            <a:ext cx="1987371" cy="1428047"/>
            <a:chOff x="9915307" y="4763426"/>
            <a:chExt cx="1987371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9982438" y="4842427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OK</a:t>
              </a:r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461600" y="537232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36145067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89936" y="632958"/>
            <a:ext cx="7818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53F16C1-41E9-41CE-A913-77024E3176FC}"/>
              </a:ext>
            </a:extLst>
          </p:cNvPr>
          <p:cNvSpPr txBox="1"/>
          <p:nvPr/>
        </p:nvSpPr>
        <p:spPr>
          <a:xfrm>
            <a:off x="770626" y="2035834"/>
            <a:ext cx="494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Skizze von Stauss, Vorstellung des Projekts</a:t>
            </a:r>
          </a:p>
        </p:txBody>
      </p:sp>
    </p:spTree>
    <p:extLst>
      <p:ext uri="{BB962C8B-B14F-4D97-AF65-F5344CB8AC3E}">
        <p14:creationId xmlns:p14="http://schemas.microsoft.com/office/powerpoint/2010/main" val="293595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48309635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776377" y="1790487"/>
            <a:ext cx="9638582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Relevante Daten bestimmen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01379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1B3CBAB0-80D1-4F6A-918A-20FAF88A0F7B}"/>
              </a:ext>
            </a:extLst>
          </p:cNvPr>
          <p:cNvSpPr/>
          <p:nvPr/>
        </p:nvSpPr>
        <p:spPr>
          <a:xfrm>
            <a:off x="500026" y="849042"/>
            <a:ext cx="4939109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8999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E45327E7-D322-46DF-B43E-470DCAEEAF50}"/>
              </a:ext>
            </a:extLst>
          </p:cNvPr>
          <p:cNvSpPr/>
          <p:nvPr/>
        </p:nvSpPr>
        <p:spPr>
          <a:xfrm>
            <a:off x="614736" y="958310"/>
            <a:ext cx="473681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Relevante Daten bestimmen</a:t>
            </a:r>
          </a:p>
        </p:txBody>
      </p:sp>
    </p:spTree>
    <p:extLst>
      <p:ext uri="{BB962C8B-B14F-4D97-AF65-F5344CB8AC3E}">
        <p14:creationId xmlns:p14="http://schemas.microsoft.com/office/powerpoint/2010/main" val="401425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Breitbild</PresentationFormat>
  <Paragraphs>86</Paragraphs>
  <Slides>14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Corbel Light</vt:lpstr>
      <vt:lpstr>Courier New</vt:lpstr>
      <vt:lpstr>Office</vt:lpstr>
      <vt:lpstr>PowerPoint-Präsentation</vt:lpstr>
      <vt:lpstr>PowerPoint-Präsentation</vt:lpstr>
      <vt:lpstr>PowerPoint-Präsentation</vt:lpstr>
      <vt:lpstr>Szenario / Aufgabe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Adrian Gröne</cp:lastModifiedBy>
  <cp:revision>84</cp:revision>
  <dcterms:created xsi:type="dcterms:W3CDTF">2019-11-12T15:28:56Z</dcterms:created>
  <dcterms:modified xsi:type="dcterms:W3CDTF">2020-01-07T10:43:34Z</dcterms:modified>
</cp:coreProperties>
</file>