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13AB3-770D-4CA0-9A97-661BDDD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25DAB-A0FF-49AD-9FD3-4C42F3B3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49FBD-85E5-4FD6-A41B-2B80EAF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37A0B-4C04-43BB-962C-DDDFBAE3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B8C52-E7D0-4F2C-906B-C43169C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C2AF-2F2B-4E41-BBBB-6D1EED73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56C521-4EE0-4089-8C6A-7F6E8E38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8CD8E-A909-463B-AE97-666477FD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BDAE9-7D59-484B-B0DD-FB0B034E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EBEE-2C46-4850-8ABF-F01C6A7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A12F9F-074B-48DC-8074-D0E1C6EEA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AD5A35-50A0-4449-99CF-4434AACD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B1A85-88F6-44AA-987F-149AA41B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E4545-8A46-4D9A-9A29-2B1BAD2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8F7A2-197F-4D3D-8BE7-F886540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D5C8-82BA-4345-A891-77FA34E0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2F9DB-0E03-4058-833A-6DCC84CE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0EE44-A4C6-41E4-BBBC-1632176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60030-B55C-4D64-B801-6EE1D85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33C14-54B3-46AB-8568-22B9EB2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A486C-0C2F-47A5-AC68-B68B66D9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12EA7-5FD3-4E6C-9A04-2AFE1A1C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3965E-84BD-415D-9DE9-3F04715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52E96-18D7-4B7F-947D-355E2C80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5C786-E4B7-4309-B604-CC3BB6FD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8BF4B-848F-45FB-87F2-BA4400F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E7A50-6C29-4827-9DA0-BD45128CD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297EEE-F2CB-40A9-963C-E95431A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383C2B-866F-40A8-813A-E6517DF0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ECB2D8-4844-4543-96DB-5D565242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C3F61-12DF-4529-A997-F32D170A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3E552-52CA-402E-A9ED-C063035D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C0375-5E62-4107-B001-33633A78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27731-527F-4525-996F-09C59F72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11EC4-2150-42DC-89F7-78051528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74DB-82D2-4EBC-A010-68837A3C2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0CE841-759E-4B1E-A5D9-BA145598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D346F6-DFA3-44C4-9C8C-B08772B0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1C9A69-2B50-4A13-9EC7-017523DF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1F675-3656-4633-A91D-8F4BA768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62030-BB0C-41FC-9714-781813A3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C6BC6-4297-44A9-B124-A951FB3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30390F-EF6A-4807-BC65-509126F6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5A53D9-EA61-4B83-ADA8-73B17FB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B537CE-0EA4-455F-A834-D0A3FD53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B2AB3-542E-491B-B920-4170A94F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30201-062D-4B1A-9C93-E21CE6E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7429C-77E7-43B6-B1C6-7EF0E68E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44A65F-1E2C-44EB-B2D1-E41DD287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8407CD-2761-4CA1-9302-491BDAB5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287E56-BF4F-424F-9E85-4E23786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0914D-4E5A-4477-9C9A-D76D9B11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6C05-FF9C-4F44-973E-572037D9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D56D3B-4F9E-4135-AA7B-AB1CAB875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8DB2D-5A18-4606-A63B-E009191F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D0119-6777-4E52-AA4F-9D50E5AD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BFADA4-2B1E-4013-A6C2-C347DD2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C81A2-D498-4666-BA8A-98D14B36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934C17-4281-4343-8318-BC90285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982B-0995-4F53-A621-395F9E8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1E9EE-A39A-443B-BE2E-A7211665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593E-25C6-4746-AD10-68AF4F43515E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59EC0-532B-42F9-995F-BA1DFB5E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A505C-B24F-4952-85B4-07E208CE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D6B6-E6B9-46A8-B59F-7200EA7FB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9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A17D84E-DD53-4661-BF8B-EB549A7F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5" y="2861295"/>
            <a:ext cx="2720262" cy="20444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484CDDB-28DD-49DD-875A-54E4A9A210BA}"/>
              </a:ext>
            </a:extLst>
          </p:cNvPr>
          <p:cNvSpPr txBox="1"/>
          <p:nvPr/>
        </p:nvSpPr>
        <p:spPr>
          <a:xfrm>
            <a:off x="422486" y="414644"/>
            <a:ext cx="6551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Exkursion zur </a:t>
            </a:r>
            <a:r>
              <a:rPr lang="de-DE" sz="4000" dirty="0" err="1"/>
              <a:t>Groz</a:t>
            </a:r>
            <a:r>
              <a:rPr lang="de-DE" sz="4000" dirty="0"/>
              <a:t>-Beckert KG </a:t>
            </a:r>
            <a:endParaRPr lang="en-GB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B44675-D2D9-4084-BD13-E4B674609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" y="1706729"/>
            <a:ext cx="1352939" cy="13529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73EC710-8A2A-4ACF-9D40-2D23F1A6F9B4}"/>
              </a:ext>
            </a:extLst>
          </p:cNvPr>
          <p:cNvSpPr txBox="1"/>
          <p:nvPr/>
        </p:nvSpPr>
        <p:spPr>
          <a:xfrm>
            <a:off x="68514" y="3244334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Lydia, pick per </a:t>
            </a:r>
            <a:r>
              <a:rPr lang="de-DE" dirty="0" err="1"/>
              <a:t>voice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82FCC5-D88B-46FD-9169-71772839723F}"/>
              </a:ext>
            </a:extLst>
          </p:cNvPr>
          <p:cNvSpPr txBox="1"/>
          <p:nvPr/>
        </p:nvSpPr>
        <p:spPr>
          <a:xfrm>
            <a:off x="2129399" y="4905462"/>
            <a:ext cx="202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Koordiniert die Laufwege zur Ware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368A879-3E14-449A-B75D-970FE29C9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1" y="1706729"/>
            <a:ext cx="1591693" cy="135293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F39464B-D3DD-4D60-BDAA-82A7CB3D29A9}"/>
              </a:ext>
            </a:extLst>
          </p:cNvPr>
          <p:cNvSpPr txBox="1"/>
          <p:nvPr/>
        </p:nvSpPr>
        <p:spPr>
          <a:xfrm>
            <a:off x="5130147" y="3242237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Geräuschpegel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BCF89C4-9E04-481B-A131-ED380622A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7" y="3191872"/>
            <a:ext cx="1199627" cy="138330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658AEC9-3782-4C1B-98BB-055DF797E7CF}"/>
              </a:ext>
            </a:extLst>
          </p:cNvPr>
          <p:cNvSpPr txBox="1"/>
          <p:nvPr/>
        </p:nvSpPr>
        <p:spPr>
          <a:xfrm>
            <a:off x="7076107" y="4766962"/>
            <a:ext cx="252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Bedarf an Sprachassistenz ist vorhanden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3FDAB5D-CD38-4029-9E49-9EE45ED1F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71" y="1525709"/>
            <a:ext cx="1886780" cy="133558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B4A64B-575D-4611-90F5-28535579DA6B}"/>
              </a:ext>
            </a:extLst>
          </p:cNvPr>
          <p:cNvSpPr txBox="1"/>
          <p:nvPr/>
        </p:nvSpPr>
        <p:spPr>
          <a:xfrm>
            <a:off x="9258938" y="3242237"/>
            <a:ext cx="260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Problemanalyse durch Mitarbeiterbefragung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0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Eduard Bresemler</dc:creator>
  <cp:lastModifiedBy>Eduard Bresemler</cp:lastModifiedBy>
  <cp:revision>7</cp:revision>
  <dcterms:created xsi:type="dcterms:W3CDTF">2020-01-12T11:49:07Z</dcterms:created>
  <dcterms:modified xsi:type="dcterms:W3CDTF">2020-01-12T13:27:29Z</dcterms:modified>
</cp:coreProperties>
</file>