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 smtClean="0">
              <a:solidFill>
                <a:srgbClr val="385723"/>
              </a:solidFill>
            </a:rPr>
            <a:t>Motivation</a:t>
          </a:r>
          <a:endParaRPr lang="de-DE" dirty="0">
            <a:solidFill>
              <a:srgbClr val="385723"/>
            </a:solidFill>
          </a:endParaRP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 smtClean="0">
              <a:solidFill>
                <a:srgbClr val="385723"/>
              </a:solidFill>
            </a:rPr>
            <a:t>Technische Struktur</a:t>
          </a:r>
          <a:endParaRPr lang="de-DE" dirty="0">
            <a:solidFill>
              <a:srgbClr val="385723"/>
            </a:solidFill>
          </a:endParaRP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Anwendungsoberfläche</a:t>
          </a:r>
          <a:endParaRPr lang="de-DE" dirty="0">
            <a:solidFill>
              <a:schemeClr val="bg1"/>
            </a:solidFill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rgbClr val="385723"/>
              </a:solidFill>
            </a:rPr>
            <a:t>Motivation</a:t>
          </a:r>
          <a:endParaRPr lang="de-DE" sz="1900" kern="1200" dirty="0">
            <a:solidFill>
              <a:srgbClr val="385723"/>
            </a:solidFill>
          </a:endParaRP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rgbClr val="385723"/>
              </a:solidFill>
            </a:rPr>
            <a:t>Technische Struktur</a:t>
          </a:r>
          <a:endParaRPr lang="de-DE" sz="1900" kern="1200" dirty="0">
            <a:solidFill>
              <a:srgbClr val="385723"/>
            </a:solidFill>
          </a:endParaRP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</a:rPr>
            <a:t>Anwendungsoberfläche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6398857" y="0"/>
        <a:ext cx="3139341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Interaktion: Wer</a:t>
            </a:r>
            <a:r>
              <a:rPr lang="de-DE" baseline="0" dirty="0" smtClean="0"/>
              <a:t> kennt SAP 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Referenten, alle ?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15.12.2019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185336" y="2613392"/>
            <a:ext cx="1821332" cy="1077218"/>
            <a:chOff x="5185336" y="3075057"/>
            <a:chExt cx="1821332" cy="1077218"/>
          </a:xfrm>
        </p:grpSpPr>
        <p:sp>
          <p:nvSpPr>
            <p:cNvPr id="4" name="Textfeld 3"/>
            <p:cNvSpPr txBox="1"/>
            <p:nvPr/>
          </p:nvSpPr>
          <p:spPr>
            <a:xfrm>
              <a:off x="5293698" y="3782943"/>
              <a:ext cx="1604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 Light" panose="020B0303020204020204" pitchFamily="34" charset="0"/>
                </a:rPr>
                <a:t>14. Januar 2020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185336" y="3075057"/>
              <a:ext cx="1821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err="1" smtClean="0">
                  <a:solidFill>
                    <a:schemeClr val="bg1"/>
                  </a:solidFill>
                  <a:latin typeface="Corbel Light" panose="020B0303020204020204" pitchFamily="34" charset="0"/>
                </a:rPr>
                <a:t>SAPlexa</a:t>
              </a:r>
              <a:endParaRPr lang="de-DE" sz="4000" b="1" dirty="0">
                <a:solidFill>
                  <a:schemeClr val="bg1"/>
                </a:solidFill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9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 smtClean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 smtClean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 smtClean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89034" y="643532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751164"/>
            <a:ext cx="111340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GrozBeckert</a:t>
            </a:r>
            <a:endParaRPr lang="de-DE" sz="2000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Speech2Text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Testlauf/Erprobung der Schlüsselbegriffe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Ergonomie der Sprachbedienung einhalten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Begründung: Warum nutzen wir kein Google? 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Live-Demo </a:t>
            </a: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bzw. Video-Tutorial</a:t>
            </a:r>
            <a:endParaRPr lang="de-DE" sz="2000" dirty="0" smtClean="0">
              <a:solidFill>
                <a:srgbClr val="385723"/>
              </a:solidFill>
              <a:latin typeface="Corbel Light" panose="020B030302020402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20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</a:t>
            </a: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avon Live-Demo </a:t>
            </a: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(Video)</a:t>
            </a:r>
            <a:b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Corbel Light" panose="020B0303020204020204" pitchFamily="34" charset="0"/>
              </a:rPr>
              <a:t>Beispiel-Ansage</a:t>
            </a:r>
            <a:br>
              <a:rPr lang="de-DE" sz="2400" dirty="0" smtClean="0">
                <a:latin typeface="Corbel Light" panose="020B0303020204020204" pitchFamily="34" charset="0"/>
              </a:rPr>
            </a:br>
            <a:r>
              <a:rPr lang="de-DE" sz="2400" dirty="0" smtClean="0">
                <a:latin typeface="Corbel Light" panose="020B0303020204020204" pitchFamily="34" charset="0"/>
              </a:rPr>
              <a:t>„</a:t>
            </a:r>
            <a:r>
              <a:rPr lang="de-DE" sz="2400" b="1" dirty="0" err="1" smtClean="0">
                <a:latin typeface="Corbel Light" panose="020B0303020204020204" pitchFamily="34" charset="0"/>
              </a:rPr>
              <a:t>SAPlexa</a:t>
            </a:r>
            <a:r>
              <a:rPr lang="de-DE" sz="2400" b="1" dirty="0" smtClean="0">
                <a:latin typeface="Corbel Light" panose="020B0303020204020204" pitchFamily="34" charset="0"/>
              </a:rPr>
              <a:t>, zeige mir die Bestellung 643.“</a:t>
            </a:r>
            <a:endParaRPr lang="de-DE" sz="2400" b="1" dirty="0">
              <a:latin typeface="Corbel Light" panose="020B0303020204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70</cp:revision>
  <dcterms:created xsi:type="dcterms:W3CDTF">2019-11-12T15:28:56Z</dcterms:created>
  <dcterms:modified xsi:type="dcterms:W3CDTF">2019-12-15T10:49:58Z</dcterms:modified>
</cp:coreProperties>
</file>