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" y="33092"/>
            <a:ext cx="1921264" cy="48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89" y="6221792"/>
            <a:ext cx="1921264" cy="48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tek.de/lexicon/entry/20-api/?synonym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SAPLexa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Sprachgesteuerte SAP-Anwendungen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4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kennt das Nicht…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42" y="1959429"/>
            <a:ext cx="4844718" cy="19822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33" y="2713776"/>
            <a:ext cx="4844718" cy="210589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785" y="3649501"/>
            <a:ext cx="5386798" cy="16478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1453" y="1853754"/>
            <a:ext cx="3562350" cy="260985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64642" y="5393811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Wie war das im Praktikum ERP-Systeme I/II?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Geht doch </a:t>
            </a:r>
            <a:r>
              <a:rPr lang="de-DE" smtClean="0"/>
              <a:t>auch anders…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Eye Tracking / Maussteuerung durch Augenbewegungen</a:t>
            </a:r>
          </a:p>
          <a:p>
            <a:pPr lvl="1"/>
            <a:r>
              <a:rPr lang="de-DE" dirty="0" smtClean="0"/>
              <a:t>Projekt „Bright-Eyes“ (Uni Regensburg)</a:t>
            </a:r>
          </a:p>
          <a:p>
            <a:pPr lvl="1"/>
            <a:r>
              <a:rPr lang="de-DE" dirty="0" smtClean="0"/>
              <a:t>Mittlerweile auch in kommerziellen Lösungen </a:t>
            </a:r>
            <a:r>
              <a:rPr lang="de-DE" dirty="0"/>
              <a:t>(Betriebssysteme, Softwareplattform </a:t>
            </a:r>
            <a:r>
              <a:rPr lang="de-DE" dirty="0" err="1"/>
              <a:t>Nuia</a:t>
            </a:r>
            <a:r>
              <a:rPr lang="de-DE" dirty="0"/>
              <a:t> Eye Control (</a:t>
            </a:r>
            <a:r>
              <a:rPr lang="de-DE" dirty="0" smtClean="0"/>
              <a:t>4tiitoo GmbH)…</a:t>
            </a:r>
          </a:p>
          <a:p>
            <a:r>
              <a:rPr lang="de-DE" dirty="0" smtClean="0"/>
              <a:t>Pick-</a:t>
            </a:r>
            <a:r>
              <a:rPr lang="de-DE" dirty="0" err="1" smtClean="0"/>
              <a:t>by</a:t>
            </a:r>
            <a:r>
              <a:rPr lang="de-DE" dirty="0" smtClean="0"/>
              <a:t>-Voice / Pick-</a:t>
            </a:r>
            <a:r>
              <a:rPr lang="de-DE" dirty="0" err="1" smtClean="0"/>
              <a:t>by</a:t>
            </a:r>
            <a:r>
              <a:rPr lang="de-DE" dirty="0" smtClean="0"/>
              <a:t>-Light</a:t>
            </a:r>
          </a:p>
          <a:p>
            <a:pPr lvl="1"/>
            <a:r>
              <a:rPr lang="de-DE" dirty="0" smtClean="0"/>
              <a:t>Verbale bzw. visuelle Unterstützung bei </a:t>
            </a:r>
            <a:r>
              <a:rPr lang="de-DE" dirty="0" err="1" smtClean="0"/>
              <a:t>Kommissioniervorgängen</a:t>
            </a:r>
            <a:r>
              <a:rPr lang="de-DE" dirty="0" smtClean="0"/>
              <a:t> in Lägern (z.B. Salt-Solutions)</a:t>
            </a:r>
          </a:p>
          <a:p>
            <a:pPr lvl="1"/>
            <a:r>
              <a:rPr lang="de-DE" dirty="0" smtClean="0"/>
              <a:t>Sprachassistenz für Daily (SAP) Business von </a:t>
            </a:r>
            <a:r>
              <a:rPr lang="de-DE" dirty="0" err="1" smtClean="0"/>
              <a:t>itelligence</a:t>
            </a:r>
            <a:r>
              <a:rPr lang="de-DE" dirty="0" smtClean="0"/>
              <a:t> (Anbindung von Alexa an die SAP-Cloud-Plattform, Hannover Messe 2018)</a:t>
            </a:r>
          </a:p>
          <a:p>
            <a:r>
              <a:rPr lang="de-DE" dirty="0" smtClean="0"/>
              <a:t>Gestensteuerung </a:t>
            </a:r>
          </a:p>
          <a:p>
            <a:pPr lvl="1"/>
            <a:r>
              <a:rPr lang="de-DE" dirty="0" smtClean="0"/>
              <a:t>Anwendungen im industriellen Bereich (z.B.  </a:t>
            </a:r>
            <a:r>
              <a:rPr lang="de-DE" dirty="0" err="1" smtClean="0"/>
              <a:t>Kinemic</a:t>
            </a:r>
            <a:r>
              <a:rPr lang="de-DE" dirty="0" smtClean="0"/>
              <a:t> GmbH, BMWI/BMBF gefördertes Projekt)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2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/ 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Logistik / Wareneingang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" y="33092"/>
            <a:ext cx="1921264" cy="4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SAPLEXA: Status Bestellung 10034</a:t>
              </a:r>
              <a:endParaRPr lang="de-DE" sz="1400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Lieferschein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915307" y="4763426"/>
            <a:ext cx="1987371" cy="1428047"/>
            <a:chOff x="9915307" y="4763426"/>
            <a:chExt cx="1987371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9982438" y="4842427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SAPLEXA: OK</a:t>
              </a:r>
              <a:endParaRPr lang="de-DE" sz="1400" dirty="0"/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/ Aufgabe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9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Hilfsmittel / 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SAP APIs für das Lesen von Bestellpositionen und Buchen von Warenbewegungen</a:t>
            </a:r>
          </a:p>
          <a:p>
            <a:r>
              <a:rPr lang="de-DE" dirty="0" smtClean="0"/>
              <a:t>SAP Java Connector</a:t>
            </a:r>
          </a:p>
          <a:p>
            <a:r>
              <a:rPr lang="de-DE" dirty="0" smtClean="0"/>
              <a:t>JAVA Speech </a:t>
            </a:r>
            <a:r>
              <a:rPr lang="de-DE" dirty="0"/>
              <a:t>API, </a:t>
            </a:r>
            <a:r>
              <a:rPr lang="de-DE" dirty="0" smtClean="0"/>
              <a:t>Google Speech-</a:t>
            </a:r>
            <a:r>
              <a:rPr lang="de-DE" dirty="0" err="1" smtClean="0"/>
              <a:t>to</a:t>
            </a:r>
            <a:r>
              <a:rPr lang="de-DE" dirty="0"/>
              <a:t>-</a:t>
            </a:r>
            <a:r>
              <a:rPr lang="de-DE" dirty="0" smtClean="0"/>
              <a:t>Text Client </a:t>
            </a:r>
            <a:r>
              <a:rPr lang="de-DE" dirty="0" smtClean="0">
                <a:hlinkClick r:id="rId2"/>
              </a:rPr>
              <a:t>API</a:t>
            </a:r>
            <a:r>
              <a:rPr lang="de-DE" dirty="0" smtClean="0"/>
              <a:t>,…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Mögliche </a:t>
            </a:r>
            <a:r>
              <a:rPr lang="de-DE" dirty="0" err="1" smtClean="0"/>
              <a:t>Enhancements</a:t>
            </a:r>
            <a:r>
              <a:rPr lang="de-DE" dirty="0" smtClean="0"/>
              <a:t>:</a:t>
            </a:r>
          </a:p>
          <a:p>
            <a:r>
              <a:rPr lang="de-DE" dirty="0" smtClean="0"/>
              <a:t>Sprachausgabe der Ergebnisse / Rückmeldungen (Text-</a:t>
            </a:r>
            <a:r>
              <a:rPr lang="de-DE" dirty="0" err="1" smtClean="0"/>
              <a:t>to</a:t>
            </a:r>
            <a:r>
              <a:rPr lang="de-DE" dirty="0" smtClean="0"/>
              <a:t>-Speech)</a:t>
            </a:r>
          </a:p>
          <a:p>
            <a:r>
              <a:rPr lang="de-DE" dirty="0" smtClean="0"/>
              <a:t>Skalierbarer Ansatz für beliebige SAP Anwendungen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4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im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 err="1" smtClean="0"/>
              <a:t>Speach</a:t>
            </a:r>
            <a:r>
              <a:rPr lang="de-DE" b="1" dirty="0" smtClean="0"/>
              <a:t>-</a:t>
            </a:r>
            <a:r>
              <a:rPr lang="de-DE" b="1" dirty="0" err="1" smtClean="0"/>
              <a:t>To</a:t>
            </a:r>
            <a:r>
              <a:rPr lang="de-DE" b="1" dirty="0" smtClean="0"/>
              <a:t>-Text API</a:t>
            </a:r>
            <a:r>
              <a:rPr lang="de-DE" dirty="0" smtClean="0"/>
              <a:t>: Spracheingabe wird erkannt und in Textstring „übersetzt“</a:t>
            </a:r>
          </a:p>
          <a:p>
            <a:pPr lvl="1"/>
            <a:r>
              <a:rPr lang="de-DE" dirty="0" smtClean="0"/>
              <a:t>Festlegen von Keywords, z.B. „Suche nach Bestellung zum Lieferant“ (Ergebnis: Liste offene Bestellungen zum Lieferant)</a:t>
            </a:r>
          </a:p>
          <a:p>
            <a:pPr lvl="1"/>
            <a:r>
              <a:rPr lang="de-DE" dirty="0" smtClean="0"/>
              <a:t>Sprachverarbeitung der </a:t>
            </a:r>
            <a:r>
              <a:rPr lang="de-DE" dirty="0" err="1" smtClean="0"/>
              <a:t>Lieferantennr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Auswahl von Listenpositionen durch Angabe des Listenindex</a:t>
            </a:r>
          </a:p>
          <a:p>
            <a:pPr lvl="1"/>
            <a:r>
              <a:rPr lang="de-DE" dirty="0" smtClean="0"/>
              <a:t>Auslösen von Aktionen:  Wareneingang buchen, Menge ändern,…</a:t>
            </a:r>
          </a:p>
          <a:p>
            <a:pPr lvl="1"/>
            <a:r>
              <a:rPr lang="de-DE" dirty="0" smtClean="0"/>
              <a:t>Sphinx5,  Java Google </a:t>
            </a:r>
            <a:r>
              <a:rPr lang="de-DE" dirty="0" err="1" smtClean="0"/>
              <a:t>Speach</a:t>
            </a:r>
            <a:r>
              <a:rPr lang="de-DE" dirty="0" smtClean="0"/>
              <a:t> Recognition,  </a:t>
            </a:r>
            <a:r>
              <a:rPr lang="de-DE" dirty="0" err="1" smtClean="0"/>
              <a:t>Tensorflow</a:t>
            </a:r>
            <a:r>
              <a:rPr lang="de-DE" dirty="0" smtClean="0"/>
              <a:t> (Python)</a:t>
            </a:r>
          </a:p>
          <a:p>
            <a:r>
              <a:rPr lang="de-DE" dirty="0" smtClean="0"/>
              <a:t>Mirco-Service </a:t>
            </a:r>
            <a:r>
              <a:rPr lang="de-DE" b="1" dirty="0" smtClean="0"/>
              <a:t>Spezifikation</a:t>
            </a:r>
            <a:r>
              <a:rPr lang="de-DE" dirty="0" smtClean="0"/>
              <a:t> für Interaktion mit SAP; welche Services muss SAP bereitstellen? </a:t>
            </a:r>
            <a:r>
              <a:rPr lang="de-DE" dirty="0" smtClean="0">
                <a:sym typeface="Wingdings" panose="05000000000000000000" pitchFamily="2" charset="2"/>
              </a:rPr>
              <a:t> Implementierung kann „</a:t>
            </a:r>
            <a:r>
              <a:rPr lang="de-DE" dirty="0" err="1" smtClean="0">
                <a:sym typeface="Wingdings" panose="05000000000000000000" pitchFamily="2" charset="2"/>
              </a:rPr>
              <a:t>outgesourced</a:t>
            </a:r>
            <a:r>
              <a:rPr lang="de-DE" dirty="0" smtClean="0">
                <a:sym typeface="Wingdings" panose="05000000000000000000" pitchFamily="2" charset="2"/>
              </a:rPr>
              <a:t>“ werden.</a:t>
            </a:r>
            <a:endParaRPr lang="de-DE" dirty="0" smtClean="0"/>
          </a:p>
          <a:p>
            <a:r>
              <a:rPr lang="de-DE" b="1" dirty="0" smtClean="0"/>
              <a:t>Aufruf</a:t>
            </a:r>
            <a:r>
              <a:rPr lang="de-DE" dirty="0" smtClean="0"/>
              <a:t> von RFC-Bausteinen über Java Connector / ABAP Web-Services am Beispiel von zur Verfügung gestellten </a:t>
            </a:r>
            <a:r>
              <a:rPr lang="de-DE" b="1" dirty="0" smtClean="0"/>
              <a:t>Testbausteinen</a:t>
            </a:r>
          </a:p>
          <a:p>
            <a:r>
              <a:rPr lang="de-DE" b="1" dirty="0" smtClean="0"/>
              <a:t>Visualisierung</a:t>
            </a:r>
            <a:r>
              <a:rPr lang="de-DE" dirty="0" smtClean="0"/>
              <a:t> der Suchergebnisse (Ergebnislisten)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871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278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SAPLexa</vt:lpstr>
      <vt:lpstr>Wer kennt das Nicht…</vt:lpstr>
      <vt:lpstr>Das Geht doch auch anders…</vt:lpstr>
      <vt:lpstr>Szenario / Aufgabe</vt:lpstr>
      <vt:lpstr>Szenario / Aufgabe</vt:lpstr>
      <vt:lpstr>Hilfsmittel / Erweiterungen</vt:lpstr>
      <vt:lpstr>Meilensteine im Projekt</vt:lpstr>
    </vt:vector>
  </TitlesOfParts>
  <Company>HS Albstadt-Sigmaringen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SAPLexa</dc:title>
  <dc:creator>Stauß, Bernd</dc:creator>
  <cp:lastModifiedBy>Stauß, Bernd</cp:lastModifiedBy>
  <cp:revision>33</cp:revision>
  <dcterms:created xsi:type="dcterms:W3CDTF">2019-06-24T13:54:28Z</dcterms:created>
  <dcterms:modified xsi:type="dcterms:W3CDTF">2019-11-26T08:30:48Z</dcterms:modified>
</cp:coreProperties>
</file>