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9" r:id="rId4"/>
    <p:sldId id="269" r:id="rId5"/>
    <p:sldId id="270" r:id="rId6"/>
    <p:sldId id="278" r:id="rId7"/>
    <p:sldId id="277" r:id="rId8"/>
    <p:sldId id="279" r:id="rId9"/>
    <p:sldId id="281" r:id="rId10"/>
    <p:sldId id="271" r:id="rId11"/>
    <p:sldId id="273" r:id="rId12"/>
    <p:sldId id="272" r:id="rId13"/>
    <p:sldId id="274" r:id="rId14"/>
    <p:sldId id="276" r:id="rId15"/>
    <p:sldId id="275" r:id="rId16"/>
    <p:sldId id="267" r:id="rId17"/>
    <p:sldId id="26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385723"/>
    <a:srgbClr val="ED7D31"/>
    <a:srgbClr val="99C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6DF6B-46B7-46D8-BB85-D9554EB72FA7}" v="27" dt="2020-01-09T10:12:5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1577" autoAdjust="0"/>
  </p:normalViewPr>
  <p:slideViewPr>
    <p:cSldViewPr snapToGrid="0">
      <p:cViewPr varScale="1">
        <p:scale>
          <a:sx n="104" d="100"/>
          <a:sy n="104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nzelmann" userId="565694bb6f7eb92d" providerId="LiveId" clId="{2386DF6B-46B7-46D8-BB85-D9554EB72FA7}"/>
    <pc:docChg chg="undo custSel modSld modMainMaster">
      <pc:chgData name="Daniel Kinzelmann" userId="565694bb6f7eb92d" providerId="LiveId" clId="{2386DF6B-46B7-46D8-BB85-D9554EB72FA7}" dt="2020-01-09T10:13:42.876" v="525" actId="14100"/>
      <pc:docMkLst>
        <pc:docMk/>
      </pc:docMkLst>
      <pc:sldChg chg="addSp delSp modSp">
        <pc:chgData name="Daniel Kinzelmann" userId="565694bb6f7eb92d" providerId="LiveId" clId="{2386DF6B-46B7-46D8-BB85-D9554EB72FA7}" dt="2020-01-09T10:13:42.876" v="525" actId="14100"/>
        <pc:sldMkLst>
          <pc:docMk/>
          <pc:sldMk cId="2676487783" sldId="277"/>
        </pc:sldMkLst>
        <pc:spChg chg="mod">
          <ac:chgData name="Daniel Kinzelmann" userId="565694bb6f7eb92d" providerId="LiveId" clId="{2386DF6B-46B7-46D8-BB85-D9554EB72FA7}" dt="2020-01-09T10:07:25.064" v="440" actId="313"/>
          <ac:spMkLst>
            <pc:docMk/>
            <pc:sldMk cId="2676487783" sldId="277"/>
            <ac:spMk id="3" creationId="{95ADD9DF-0F9F-4168-8274-902AA17E495E}"/>
          </ac:spMkLst>
        </pc:spChg>
        <pc:spChg chg="add mod">
          <ac:chgData name="Daniel Kinzelmann" userId="565694bb6f7eb92d" providerId="LiveId" clId="{2386DF6B-46B7-46D8-BB85-D9554EB72FA7}" dt="2020-01-09T10:13:11.408" v="521" actId="1076"/>
          <ac:spMkLst>
            <pc:docMk/>
            <pc:sldMk cId="2676487783" sldId="277"/>
            <ac:spMk id="12" creationId="{D8A530CB-406F-472B-8C1D-5B247EF7BB7F}"/>
          </ac:spMkLst>
        </pc:spChg>
        <pc:spChg chg="add del mod">
          <ac:chgData name="Daniel Kinzelmann" userId="565694bb6f7eb92d" providerId="LiveId" clId="{2386DF6B-46B7-46D8-BB85-D9554EB72FA7}" dt="2020-01-09T10:13:02.865" v="518" actId="478"/>
          <ac:spMkLst>
            <pc:docMk/>
            <pc:sldMk cId="2676487783" sldId="277"/>
            <ac:spMk id="14" creationId="{0E90834A-95E7-4E70-AAD3-EF15D81F01FF}"/>
          </ac:spMkLst>
        </pc:spChg>
        <pc:graphicFrameChg chg="add mod modGraphic">
          <ac:chgData name="Daniel Kinzelmann" userId="565694bb6f7eb92d" providerId="LiveId" clId="{2386DF6B-46B7-46D8-BB85-D9554EB72FA7}" dt="2020-01-09T10:13:42.876" v="525" actId="14100"/>
          <ac:graphicFrameMkLst>
            <pc:docMk/>
            <pc:sldMk cId="2676487783" sldId="277"/>
            <ac:graphicFrameMk id="9" creationId="{372ACC14-58FC-4955-8374-31F4DDC72980}"/>
          </ac:graphicFrameMkLst>
        </pc:graphicFrameChg>
      </pc:sldChg>
      <pc:sldChg chg="addSp delSp modSp">
        <pc:chgData name="Daniel Kinzelmann" userId="565694bb6f7eb92d" providerId="LiveId" clId="{2386DF6B-46B7-46D8-BB85-D9554EB72FA7}" dt="2020-01-09T10:11:22.528" v="508" actId="108"/>
        <pc:sldMkLst>
          <pc:docMk/>
          <pc:sldMk cId="1630457610" sldId="278"/>
        </pc:sldMkLst>
        <pc:spChg chg="del mod">
          <ac:chgData name="Daniel Kinzelmann" userId="565694bb6f7eb92d" providerId="LiveId" clId="{2386DF6B-46B7-46D8-BB85-D9554EB72FA7}" dt="2020-01-09T09:58:24.519" v="342" actId="478"/>
          <ac:spMkLst>
            <pc:docMk/>
            <pc:sldMk cId="1630457610" sldId="278"/>
            <ac:spMk id="6" creationId="{404E8E6C-5CD6-4E63-8B95-F1D938E98CD4}"/>
          </ac:spMkLst>
        </pc:spChg>
        <pc:spChg chg="del">
          <ac:chgData name="Daniel Kinzelmann" userId="565694bb6f7eb92d" providerId="LiveId" clId="{2386DF6B-46B7-46D8-BB85-D9554EB72FA7}" dt="2020-01-09T09:48:01.596" v="0" actId="478"/>
          <ac:spMkLst>
            <pc:docMk/>
            <pc:sldMk cId="1630457610" sldId="278"/>
            <ac:spMk id="7" creationId="{649DF31A-0610-421B-830C-643B80B7A95E}"/>
          </ac:spMkLst>
        </pc:spChg>
        <pc:spChg chg="del mod">
          <ac:chgData name="Daniel Kinzelmann" userId="565694bb6f7eb92d" providerId="LiveId" clId="{2386DF6B-46B7-46D8-BB85-D9554EB72FA7}" dt="2020-01-09T09:58:22.213" v="341" actId="478"/>
          <ac:spMkLst>
            <pc:docMk/>
            <pc:sldMk cId="1630457610" sldId="278"/>
            <ac:spMk id="8" creationId="{2FFB9C55-6CCC-407C-8D2A-AB4BE7A25E99}"/>
          </ac:spMkLst>
        </pc:spChg>
        <pc:spChg chg="del mod">
          <ac:chgData name="Daniel Kinzelmann" userId="565694bb6f7eb92d" providerId="LiveId" clId="{2386DF6B-46B7-46D8-BB85-D9554EB72FA7}" dt="2020-01-09T09:58:27.942" v="343" actId="478"/>
          <ac:spMkLst>
            <pc:docMk/>
            <pc:sldMk cId="1630457610" sldId="278"/>
            <ac:spMk id="9" creationId="{5C0C8348-47EC-468B-BCC5-F868C7975170}"/>
          </ac:spMkLst>
        </pc:spChg>
        <pc:spChg chg="del">
          <ac:chgData name="Daniel Kinzelmann" userId="565694bb6f7eb92d" providerId="LiveId" clId="{2386DF6B-46B7-46D8-BB85-D9554EB72FA7}" dt="2020-01-09T09:48:03.200" v="1" actId="478"/>
          <ac:spMkLst>
            <pc:docMk/>
            <pc:sldMk cId="1630457610" sldId="278"/>
            <ac:spMk id="10" creationId="{A2C2C4B2-CD26-47D0-A58C-F92BC28330C9}"/>
          </ac:spMkLst>
        </pc:spChg>
        <pc:graphicFrameChg chg="add mod modGraphic">
          <ac:chgData name="Daniel Kinzelmann" userId="565694bb6f7eb92d" providerId="LiveId" clId="{2386DF6B-46B7-46D8-BB85-D9554EB72FA7}" dt="2020-01-09T10:11:22.528" v="508" actId="108"/>
          <ac:graphicFrameMkLst>
            <pc:docMk/>
            <pc:sldMk cId="1630457610" sldId="278"/>
            <ac:graphicFrameMk id="3" creationId="{44F05050-D2BE-4EE2-B006-DC79DF3600B7}"/>
          </ac:graphicFrameMkLst>
        </pc:graphicFrameChg>
        <pc:graphicFrameChg chg="mod">
          <ac:chgData name="Daniel Kinzelmann" userId="565694bb6f7eb92d" providerId="LiveId" clId="{2386DF6B-46B7-46D8-BB85-D9554EB72FA7}" dt="2020-01-09T10:05:39.239" v="434"/>
          <ac:graphicFrameMkLst>
            <pc:docMk/>
            <pc:sldMk cId="1630457610" sldId="278"/>
            <ac:graphicFrameMk id="11" creationId="{00000000-0000-0000-0000-000000000000}"/>
          </ac:graphicFrameMkLst>
        </pc:graphicFrameChg>
        <pc:picChg chg="add del">
          <ac:chgData name="Daniel Kinzelmann" userId="565694bb6f7eb92d" providerId="LiveId" clId="{2386DF6B-46B7-46D8-BB85-D9554EB72FA7}" dt="2020-01-09T10:01:06.405" v="345" actId="478"/>
          <ac:picMkLst>
            <pc:docMk/>
            <pc:sldMk cId="1630457610" sldId="278"/>
            <ac:picMk id="4" creationId="{C4AFCC40-25AF-422D-A6A0-DE4F0B04AB26}"/>
          </ac:picMkLst>
        </pc:picChg>
        <pc:picChg chg="add mod">
          <ac:chgData name="Daniel Kinzelmann" userId="565694bb6f7eb92d" providerId="LiveId" clId="{2386DF6B-46B7-46D8-BB85-D9554EB72FA7}" dt="2020-01-09T10:03:05.117" v="364" actId="1076"/>
          <ac:picMkLst>
            <pc:docMk/>
            <pc:sldMk cId="1630457610" sldId="278"/>
            <ac:picMk id="13" creationId="{862E1207-4E39-468C-A435-074D321DAE6E}"/>
          </ac:picMkLst>
        </pc:picChg>
        <pc:picChg chg="add mod">
          <ac:chgData name="Daniel Kinzelmann" userId="565694bb6f7eb92d" providerId="LiveId" clId="{2386DF6B-46B7-46D8-BB85-D9554EB72FA7}" dt="2020-01-09T10:03:11.490" v="367" actId="1076"/>
          <ac:picMkLst>
            <pc:docMk/>
            <pc:sldMk cId="1630457610" sldId="278"/>
            <ac:picMk id="15" creationId="{84C46948-F690-4BDD-92A3-4EAD23FA8534}"/>
          </ac:picMkLst>
        </pc:picChg>
        <pc:picChg chg="add mod">
          <ac:chgData name="Daniel Kinzelmann" userId="565694bb6f7eb92d" providerId="LiveId" clId="{2386DF6B-46B7-46D8-BB85-D9554EB72FA7}" dt="2020-01-09T10:03:09.718" v="366" actId="1076"/>
          <ac:picMkLst>
            <pc:docMk/>
            <pc:sldMk cId="1630457610" sldId="278"/>
            <ac:picMk id="17" creationId="{E43C5207-A209-42A5-94B5-1D1E347AC92A}"/>
          </ac:picMkLst>
        </pc:picChg>
        <pc:picChg chg="add mod">
          <ac:chgData name="Daniel Kinzelmann" userId="565694bb6f7eb92d" providerId="LiveId" clId="{2386DF6B-46B7-46D8-BB85-D9554EB72FA7}" dt="2020-01-09T10:03:07.152" v="365" actId="1076"/>
          <ac:picMkLst>
            <pc:docMk/>
            <pc:sldMk cId="1630457610" sldId="278"/>
            <ac:picMk id="18" creationId="{C84D9500-21F4-4C95-9BCB-3E1E74A1AB75}"/>
          </ac:picMkLst>
        </pc:picChg>
      </pc:sldChg>
      <pc:sldMasterChg chg="modTransition modSldLayout">
        <pc:chgData name="Daniel Kinzelmann" userId="565694bb6f7eb92d" providerId="LiveId" clId="{2386DF6B-46B7-46D8-BB85-D9554EB72FA7}" dt="2020-01-09T09:55:37.280" v="224"/>
        <pc:sldMasterMkLst>
          <pc:docMk/>
          <pc:sldMasterMk cId="4043923982" sldId="2147483660"/>
        </pc:sldMasterMkLst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55569204" sldId="2147483661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628275891" sldId="2147483662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813644378" sldId="2147483663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96999627" sldId="2147483664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163253523" sldId="2147483665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85169892" sldId="2147483666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822438252" sldId="2147483667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12495353" sldId="2147483668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23676684" sldId="2147483669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587368179" sldId="2147483670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06867901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(Herr </a:t>
          </a:r>
          <a:r>
            <a:rPr lang="de-DE" b="1" dirty="0" err="1">
              <a:solidFill>
                <a:schemeClr val="bg1"/>
              </a:solidFill>
              <a:latin typeface="Corbel Light" panose="020B0303020204020204" pitchFamily="34" charset="0"/>
            </a:rPr>
            <a:t>Stauß</a:t>
          </a:r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 ? Grundsätzliche Optimierung und Erweiterung der Funktionen?)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80340891-3FEB-4D7E-A9A9-98BB5EB92937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Motivation</a:t>
          </a:r>
        </a:p>
      </dgm:t>
    </dgm:pt>
    <dgm:pt modelId="{C40D1F21-41AD-455F-85BE-CF33C75A8440}" type="parTrans" cxnId="{C45999F3-394D-4DC7-AC9A-99CBCAFC203E}">
      <dgm:prSet/>
      <dgm:spPr/>
      <dgm:t>
        <a:bodyPr/>
        <a:lstStyle/>
        <a:p>
          <a:endParaRPr lang="de-DE"/>
        </a:p>
      </dgm:t>
    </dgm:pt>
    <dgm:pt modelId="{11E12EE7-6730-4471-8135-5209E8DB6EEE}" type="sibTrans" cxnId="{C45999F3-394D-4DC7-AC9A-99CBCAFC203E}">
      <dgm:prSet/>
      <dgm:spPr/>
      <dgm:t>
        <a:bodyPr/>
        <a:lstStyle/>
        <a:p>
          <a:endParaRPr lang="de-DE"/>
        </a:p>
      </dgm:t>
    </dgm:pt>
    <dgm:pt modelId="{EC76E6DD-0554-49EF-BD35-E47BE10C7A6B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Technische Struktur</a:t>
          </a:r>
        </a:p>
      </dgm:t>
    </dgm:pt>
    <dgm:pt modelId="{7840B6A2-70E1-4A43-844C-B138A10E3F5A}" type="parTrans" cxnId="{21A9541E-3C79-4A99-B32C-6B5FE4871710}">
      <dgm:prSet/>
      <dgm:spPr/>
      <dgm:t>
        <a:bodyPr/>
        <a:lstStyle/>
        <a:p>
          <a:endParaRPr lang="de-DE"/>
        </a:p>
      </dgm:t>
    </dgm:pt>
    <dgm:pt modelId="{DA3F5A7D-7DD3-4F6D-867A-DD06B956183E}" type="sibTrans" cxnId="{21A9541E-3C79-4A99-B32C-6B5FE4871710}">
      <dgm:prSet/>
      <dgm:spPr/>
      <dgm:t>
        <a:bodyPr/>
        <a:lstStyle/>
        <a:p>
          <a:endParaRPr lang="de-DE"/>
        </a:p>
      </dgm:t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Anwendungsoberfläche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B4E1D9FA-813E-45A4-99A8-BCE162C67903}" type="pres">
      <dgm:prSet presAssocID="{80340891-3FEB-4D7E-A9A9-98BB5EB92937}" presName="parTxOnly" presStyleLbl="node1" presStyleIdx="0" presStyleCnt="3" custLinFactNeighborX="-821" custLinFactNeighborY="87709">
        <dgm:presLayoutVars>
          <dgm:chMax val="0"/>
          <dgm:chPref val="0"/>
          <dgm:bulletEnabled val="1"/>
        </dgm:presLayoutVars>
      </dgm:prSet>
      <dgm:spPr/>
    </dgm:pt>
    <dgm:pt modelId="{8C94DBA9-AC61-43A0-BD9A-8B89F7FE18BC}" type="pres">
      <dgm:prSet presAssocID="{11E12EE7-6730-4471-8135-5209E8DB6EEE}" presName="parTxOnlySpace" presStyleCnt="0"/>
      <dgm:spPr/>
    </dgm:pt>
    <dgm:pt modelId="{29D39E56-9421-44FD-B56B-DDEAA3FF2152}" type="pres">
      <dgm:prSet presAssocID="{EC76E6DD-0554-49EF-BD35-E47BE10C7A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6C2C2CF-A4CD-4218-90F8-1E204CF6D502}" type="pres">
      <dgm:prSet presAssocID="{DA3F5A7D-7DD3-4F6D-867A-DD06B956183E}" presName="parTxOnlySpace" presStyleCnt="0"/>
      <dgm:spPr/>
    </dgm:pt>
    <dgm:pt modelId="{3EB30996-91B3-4239-BF37-88E3C555BC52}" type="pres">
      <dgm:prSet presAssocID="{5033FB32-F740-4C19-B504-0647C1F53E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21A9541E-3C79-4A99-B32C-6B5FE4871710}" srcId="{674503E8-1AC7-41ED-8605-5E819E9C237D}" destId="{EC76E6DD-0554-49EF-BD35-E47BE10C7A6B}" srcOrd="1" destOrd="0" parTransId="{7840B6A2-70E1-4A43-844C-B138A10E3F5A}" sibTransId="{DA3F5A7D-7DD3-4F6D-867A-DD06B956183E}"/>
    <dgm:cxn modelId="{A9C04542-76A5-484F-BDC6-8684DE3831C0}" srcId="{674503E8-1AC7-41ED-8605-5E819E9C237D}" destId="{5033FB32-F740-4C19-B504-0647C1F53E48}" srcOrd="2" destOrd="0" parTransId="{4F5440BC-E4ED-41F4-BCBC-91A4379FE628}" sibTransId="{0F72E487-3666-4627-B648-0F027167834A}"/>
    <dgm:cxn modelId="{3E3E4B77-64CD-44F5-902E-79CE4A4334E6}" type="presOf" srcId="{80340891-3FEB-4D7E-A9A9-98BB5EB92937}" destId="{B4E1D9FA-813E-45A4-99A8-BCE162C67903}" srcOrd="0" destOrd="0" presId="urn:microsoft.com/office/officeart/2005/8/layout/chevron1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C45999F3-394D-4DC7-AC9A-99CBCAFC203E}" srcId="{674503E8-1AC7-41ED-8605-5E819E9C237D}" destId="{80340891-3FEB-4D7E-A9A9-98BB5EB92937}" srcOrd="0" destOrd="0" parTransId="{C40D1F21-41AD-455F-85BE-CF33C75A8440}" sibTransId="{11E12EE7-6730-4471-8135-5209E8DB6EEE}"/>
    <dgm:cxn modelId="{0A7350FC-3963-4F8E-860C-9F0A1E5E519E}" type="presOf" srcId="{EC76E6DD-0554-49EF-BD35-E47BE10C7A6B}" destId="{29D39E56-9421-44FD-B56B-DDEAA3FF2152}" srcOrd="0" destOrd="0" presId="urn:microsoft.com/office/officeart/2005/8/layout/chevron1"/>
    <dgm:cxn modelId="{9C0FDC5B-9016-49D7-909C-B88B403677D1}" type="presParOf" srcId="{B2AC34C9-27F4-4A43-B9E6-31AAF7FDE0CB}" destId="{B4E1D9FA-813E-45A4-99A8-BCE162C67903}" srcOrd="0" destOrd="0" presId="urn:microsoft.com/office/officeart/2005/8/layout/chevron1"/>
    <dgm:cxn modelId="{4F5E368B-7B6E-40E1-8C57-93AC4766E368}" type="presParOf" srcId="{B2AC34C9-27F4-4A43-B9E6-31AAF7FDE0CB}" destId="{8C94DBA9-AC61-43A0-BD9A-8B89F7FE18BC}" srcOrd="1" destOrd="0" presId="urn:microsoft.com/office/officeart/2005/8/layout/chevron1"/>
    <dgm:cxn modelId="{034BB568-D4AD-47E2-A2FB-EEAED7CCDE53}" type="presParOf" srcId="{B2AC34C9-27F4-4A43-B9E6-31AAF7FDE0CB}" destId="{29D39E56-9421-44FD-B56B-DDEAA3FF2152}" srcOrd="2" destOrd="0" presId="urn:microsoft.com/office/officeart/2005/8/layout/chevron1"/>
    <dgm:cxn modelId="{4F097D3E-CD80-4688-9549-C95D6766D571}" type="presParOf" srcId="{B2AC34C9-27F4-4A43-B9E6-31AAF7FDE0CB}" destId="{66C2C2CF-A4CD-4218-90F8-1E204CF6D502}" srcOrd="3" destOrd="0" presId="urn:microsoft.com/office/officeart/2005/8/layout/chevron1"/>
    <dgm:cxn modelId="{E75CA34E-81F5-42E1-938A-72E2F0999817}" type="presParOf" srcId="{B2AC34C9-27F4-4A43-B9E6-31AAF7FDE0CB}" destId="{3EB30996-91B3-4239-BF37-88E3C555BC5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(Herr </a:t>
          </a:r>
          <a:r>
            <a:rPr lang="de-DE" sz="1800" b="1" kern="1200" dirty="0" err="1">
              <a:solidFill>
                <a:schemeClr val="bg1"/>
              </a:solidFill>
              <a:latin typeface="Corbel Light" panose="020B0303020204020204" pitchFamily="34" charset="0"/>
            </a:rPr>
            <a:t>Stauß</a:t>
          </a:r>
          <a:r>
            <a:rPr lang="de-DE" sz="1800" b="1" kern="1200" dirty="0">
              <a:solidFill>
                <a:schemeClr val="bg1"/>
              </a:solidFill>
              <a:latin typeface="Corbel Light" panose="020B0303020204020204" pitchFamily="34" charset="0"/>
            </a:rPr>
            <a:t> ? Grundsätzliche Optimierung und Erweiterung der Funktionen?)</a:t>
          </a:r>
          <a:endParaRPr lang="de-DE" sz="18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D9FA-813E-45A4-99A8-BCE162C67903}">
      <dsp:nvSpPr>
        <dsp:cNvPr id="0" name=""/>
        <dsp:cNvSpPr/>
      </dsp:nvSpPr>
      <dsp:spPr>
        <a:xfrm>
          <a:off x="0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Motivation</a:t>
          </a:r>
        </a:p>
      </dsp:txBody>
      <dsp:txXfrm>
        <a:off x="162000" y="0"/>
        <a:ext cx="3139341" cy="324000"/>
      </dsp:txXfrm>
    </dsp:sp>
    <dsp:sp modelId="{29D39E56-9421-44FD-B56B-DDEAA3FF2152}">
      <dsp:nvSpPr>
        <dsp:cNvPr id="0" name=""/>
        <dsp:cNvSpPr/>
      </dsp:nvSpPr>
      <dsp:spPr>
        <a:xfrm>
          <a:off x="3119849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Technische Struktur</a:t>
          </a:r>
        </a:p>
      </dsp:txBody>
      <dsp:txXfrm>
        <a:off x="3281849" y="0"/>
        <a:ext cx="3139341" cy="324000"/>
      </dsp:txXfrm>
    </dsp:sp>
    <dsp:sp modelId="{3EB30996-91B3-4239-BF37-88E3C555BC52}">
      <dsp:nvSpPr>
        <dsp:cNvPr id="0" name=""/>
        <dsp:cNvSpPr/>
      </dsp:nvSpPr>
      <dsp:spPr>
        <a:xfrm>
          <a:off x="6236857" y="0"/>
          <a:ext cx="3463341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Anwendungsoberfläche</a:t>
          </a:r>
        </a:p>
      </dsp:txBody>
      <dsp:txXfrm>
        <a:off x="6398857" y="0"/>
        <a:ext cx="3139341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5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11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12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 anhand der Skizze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77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68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09.01.2020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9.svg"/><Relationship Id="rId4" Type="http://schemas.openxmlformats.org/officeDocument/2006/relationships/diagramData" Target="../diagrams/data5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microsoft.com/office/2007/relationships/hdphoto" Target="../media/hdphoto1.wdp"/><Relationship Id="rId4" Type="http://schemas.openxmlformats.org/officeDocument/2006/relationships/diagramData" Target="../diagrams/data6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13.png"/><Relationship Id="rId4" Type="http://schemas.openxmlformats.org/officeDocument/2006/relationships/diagramData" Target="../diagrams/data7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8.xml"/><Relationship Id="rId10" Type="http://schemas.openxmlformats.org/officeDocument/2006/relationships/image" Target="../media/image16.png"/><Relationship Id="rId4" Type="http://schemas.openxmlformats.org/officeDocument/2006/relationships/diagramData" Target="../diagrams/data8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5378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Kinzelmann,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849042"/>
            <a:ext cx="4939109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9D2F6A-D12F-4A46-BC36-E7AC2AD096E7}"/>
              </a:ext>
            </a:extLst>
          </p:cNvPr>
          <p:cNvSpPr txBox="1"/>
          <p:nvPr/>
        </p:nvSpPr>
        <p:spPr>
          <a:xfrm>
            <a:off x="1477992" y="2490158"/>
            <a:ext cx="254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Screenshots einfügen</a:t>
            </a:r>
          </a:p>
        </p:txBody>
      </p:sp>
    </p:spTree>
    <p:extLst>
      <p:ext uri="{BB962C8B-B14F-4D97-AF65-F5344CB8AC3E}">
        <p14:creationId xmlns:p14="http://schemas.microsoft.com/office/powerpoint/2010/main" val="3899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E45327E7-D322-46DF-B43E-470DCAEEAF50}"/>
              </a:ext>
            </a:extLst>
          </p:cNvPr>
          <p:cNvSpPr/>
          <p:nvPr/>
        </p:nvSpPr>
        <p:spPr>
          <a:xfrm>
            <a:off x="614736" y="958310"/>
            <a:ext cx="473681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</p:txBody>
      </p:sp>
    </p:spTree>
    <p:extLst>
      <p:ext uri="{BB962C8B-B14F-4D97-AF65-F5344CB8AC3E}">
        <p14:creationId xmlns:p14="http://schemas.microsoft.com/office/powerpoint/2010/main" val="40142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754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25599624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3442209" y="1910725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CB6BC8-2C03-4CD0-8603-25F596BC135B}"/>
              </a:ext>
            </a:extLst>
          </p:cNvPr>
          <p:cNvSpPr txBox="1"/>
          <p:nvPr/>
        </p:nvSpPr>
        <p:spPr>
          <a:xfrm>
            <a:off x="3358844" y="2720197"/>
            <a:ext cx="398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BACKUP Video für Live Demo</a:t>
            </a:r>
          </a:p>
        </p:txBody>
      </p:sp>
    </p:spTree>
    <p:extLst>
      <p:ext uri="{BB962C8B-B14F-4D97-AF65-F5344CB8AC3E}">
        <p14:creationId xmlns:p14="http://schemas.microsoft.com/office/powerpoint/2010/main" val="20351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647862760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3" y="836268"/>
            <a:ext cx="11007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Projekausblick</a:t>
            </a:r>
            <a:endParaRPr lang="de-DE" sz="32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71" t="16724" r="6642" b="27769"/>
          <a:stretch/>
        </p:blipFill>
        <p:spPr>
          <a:xfrm>
            <a:off x="233979" y="1630681"/>
            <a:ext cx="11776734" cy="411047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89936" y="632958"/>
            <a:ext cx="593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MIGO – Wareneingang buchen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178379743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251809369"/>
              </p:ext>
            </p:extLst>
          </p:nvPr>
        </p:nvGraphicFramePr>
        <p:xfrm>
          <a:off x="500025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659259" y="684015"/>
            <a:ext cx="4921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rbel Light" panose="020B0303020204020204" pitchFamily="34" charset="0"/>
              </a:rPr>
              <a:t>Beispiel-Ansage</a:t>
            </a:r>
            <a:br>
              <a:rPr lang="de-DE" sz="2400" dirty="0">
                <a:latin typeface="Corbel Light" panose="020B0303020204020204" pitchFamily="34" charset="0"/>
              </a:rPr>
            </a:br>
            <a:r>
              <a:rPr lang="de-DE" sz="2400" dirty="0">
                <a:latin typeface="Corbel Light" panose="020B0303020204020204" pitchFamily="34" charset="0"/>
              </a:rPr>
              <a:t>„</a:t>
            </a:r>
            <a:r>
              <a:rPr lang="de-DE" sz="2400" b="1" dirty="0" err="1">
                <a:latin typeface="Corbel Light" panose="020B0303020204020204" pitchFamily="34" charset="0"/>
              </a:rPr>
              <a:t>SAPlexa</a:t>
            </a:r>
            <a:r>
              <a:rPr lang="de-DE" sz="2400" b="1" dirty="0">
                <a:latin typeface="Corbel Light" panose="020B0303020204020204" pitchFamily="34" charset="0"/>
              </a:rPr>
              <a:t>, zeige mir die Bestellung 643.“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791" y="737177"/>
            <a:ext cx="888050" cy="888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5965" y="1632325"/>
            <a:ext cx="9525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653073" y="990139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Präsentationsdauer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12 – 13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95649" y="1541942"/>
            <a:ext cx="72128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Auswahl der Spracherkennungssoftware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Ergonomie/ Testlauf der Sprachbedienung einhalten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SWT Libraries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Design-Prinzipien und Gedanken hinter der Gestaltung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Java Connector (</a:t>
            </a:r>
            <a:r>
              <a:rPr lang="de-DE" sz="2000" dirty="0" err="1">
                <a:solidFill>
                  <a:srgbClr val="385723"/>
                </a:solidFill>
                <a:latin typeface="Corbel Light" panose="020B0303020204020204" pitchFamily="34" charset="0"/>
              </a:rPr>
              <a:t>JCo</a:t>
            </a: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)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Groz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-Beckert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087406" y="1701263"/>
            <a:ext cx="2786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davon Live-Demo (Video)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2-3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/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Logistik / Wareneingang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64653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48309635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776377" y="1790487"/>
            <a:ext cx="9638582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74ADF9-9F2C-458A-BFDC-3485D21F2927}"/>
              </a:ext>
            </a:extLst>
          </p:cNvPr>
          <p:cNvSpPr txBox="1"/>
          <p:nvPr/>
        </p:nvSpPr>
        <p:spPr>
          <a:xfrm>
            <a:off x="417082" y="1929538"/>
            <a:ext cx="986892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Wahl der Sprachsteuerung: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Sichtung der Verfügbaren Spracherkennungssoftware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Google Cloud Speech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Text vs.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CMUSphinx</a:t>
            </a:r>
            <a:endParaRPr lang="de-DE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Entscheidung für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CMUSphinx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-&gt; Offline Verfügbar</a:t>
            </a:r>
          </a:p>
          <a:p>
            <a:pPr lvl="8"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           -&gt; Bereits Erfahrungen gemacht</a:t>
            </a:r>
          </a:p>
          <a:p>
            <a:pPr lvl="8"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           -&gt; Kostenlos und gut Dokumentiert</a:t>
            </a:r>
          </a:p>
        </p:txBody>
      </p:sp>
    </p:spTree>
    <p:extLst>
      <p:ext uri="{BB962C8B-B14F-4D97-AF65-F5344CB8AC3E}">
        <p14:creationId xmlns:p14="http://schemas.microsoft.com/office/powerpoint/2010/main" val="20137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6529493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4F05050-D2BE-4EE2-B006-DC79DF3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15680"/>
              </p:ext>
            </p:extLst>
          </p:nvPr>
        </p:nvGraphicFramePr>
        <p:xfrm>
          <a:off x="1083324" y="1929537"/>
          <a:ext cx="9703041" cy="40585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760">
                  <a:extLst>
                    <a:ext uri="{9D8B030D-6E8A-4147-A177-3AD203B41FA5}">
                      <a16:colId xmlns:a16="http://schemas.microsoft.com/office/drawing/2014/main" val="3228370622"/>
                    </a:ext>
                  </a:extLst>
                </a:gridCol>
                <a:gridCol w="2425760">
                  <a:extLst>
                    <a:ext uri="{9D8B030D-6E8A-4147-A177-3AD203B41FA5}">
                      <a16:colId xmlns:a16="http://schemas.microsoft.com/office/drawing/2014/main" val="1887970219"/>
                    </a:ext>
                  </a:extLst>
                </a:gridCol>
                <a:gridCol w="2777045">
                  <a:extLst>
                    <a:ext uri="{9D8B030D-6E8A-4147-A177-3AD203B41FA5}">
                      <a16:colId xmlns:a16="http://schemas.microsoft.com/office/drawing/2014/main" val="228323014"/>
                    </a:ext>
                  </a:extLst>
                </a:gridCol>
                <a:gridCol w="2074476">
                  <a:extLst>
                    <a:ext uri="{9D8B030D-6E8A-4147-A177-3AD203B41FA5}">
                      <a16:colId xmlns:a16="http://schemas.microsoft.com/office/drawing/2014/main" val="1927800248"/>
                    </a:ext>
                  </a:extLst>
                </a:gridCol>
              </a:tblGrid>
              <a:tr h="411981"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Google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CMU Sphinx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5725"/>
                  </a:ext>
                </a:extLst>
              </a:tr>
              <a:tr h="6680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10528"/>
                  </a:ext>
                </a:extLst>
              </a:tr>
              <a:tr h="1143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Kostenpflichtig/API-Key nötig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für beste Qualität maßgeblich angepasst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30448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r>
                        <a:rPr lang="de-DE" dirty="0"/>
                        <a:t>Geringste Fehlerquote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Kostenlos/Ohne API-Key nutzbar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03054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Bereits Erfahrungen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3690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862E1207-4E39-468C-A435-074D321DAE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61641" y="2445796"/>
            <a:ext cx="47625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C46948-F690-4BDD-92A3-4EAD23FA85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0081" y="2413102"/>
            <a:ext cx="476250" cy="476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43C5207-A209-42A5-94B5-1D1E347AC9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0369" y="2413102"/>
            <a:ext cx="476250" cy="4762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84D9500-21F4-4C95-9BCB-3E1E74A1AB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6496" y="2445796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ADD9DF-0F9F-4168-8274-902AA17E495E}"/>
              </a:ext>
            </a:extLst>
          </p:cNvPr>
          <p:cNvSpPr txBox="1"/>
          <p:nvPr/>
        </p:nvSpPr>
        <p:spPr>
          <a:xfrm>
            <a:off x="675746" y="1951672"/>
            <a:ext cx="776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Key-Words um die Spracherkennung zu aktivieren: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 „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Oft das Flasche Key-Word erkannt, da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Umbenennung notwendig um Fehlerquote zu verringern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HANA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Okay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„S“ Betonung fällt weg, dadurch genauere Differenzierung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931DD61-F5F2-4091-B79F-DE44DF061F3C}"/>
              </a:ext>
            </a:extLst>
          </p:cNvPr>
          <p:cNvGrpSpPr/>
          <p:nvPr/>
        </p:nvGrpSpPr>
        <p:grpSpPr>
          <a:xfrm>
            <a:off x="675746" y="3667136"/>
            <a:ext cx="2497006" cy="2759932"/>
            <a:chOff x="6514473" y="1821084"/>
            <a:chExt cx="2497006" cy="275993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37907AB-271A-431F-9A16-2D48AC736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7C6538D-48A5-45EE-9736-796617EFBE9C}"/>
                </a:ext>
              </a:extLst>
            </p:cNvPr>
            <p:cNvSpPr txBox="1"/>
            <p:nvPr/>
          </p:nvSpPr>
          <p:spPr>
            <a:xfrm rot="20820066">
              <a:off x="6915561" y="2137945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Start: 45…</a:t>
              </a:r>
            </a:p>
          </p:txBody>
        </p:sp>
      </p:grp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C87B314-0583-4E2A-BA65-43521C9564AE}"/>
              </a:ext>
            </a:extLst>
          </p:cNvPr>
          <p:cNvSpPr/>
          <p:nvPr/>
        </p:nvSpPr>
        <p:spPr>
          <a:xfrm>
            <a:off x="3364302" y="4871698"/>
            <a:ext cx="1035170" cy="64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44F317-237C-426F-8708-0B8C1640A474}"/>
              </a:ext>
            </a:extLst>
          </p:cNvPr>
          <p:cNvSpPr txBox="1"/>
          <p:nvPr/>
        </p:nvSpPr>
        <p:spPr>
          <a:xfrm>
            <a:off x="4690210" y="5011636"/>
            <a:ext cx="37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Erkennung: „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-&gt; Keine Aufnahme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72ACC14-58FC-4955-8374-31F4DDC72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70520"/>
              </p:ext>
            </p:extLst>
          </p:nvPr>
        </p:nvGraphicFramePr>
        <p:xfrm>
          <a:off x="7687781" y="2176042"/>
          <a:ext cx="3755367" cy="23277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1789">
                  <a:extLst>
                    <a:ext uri="{9D8B030D-6E8A-4147-A177-3AD203B41FA5}">
                      <a16:colId xmlns:a16="http://schemas.microsoft.com/office/drawing/2014/main" val="4282336287"/>
                    </a:ext>
                  </a:extLst>
                </a:gridCol>
                <a:gridCol w="1251789">
                  <a:extLst>
                    <a:ext uri="{9D8B030D-6E8A-4147-A177-3AD203B41FA5}">
                      <a16:colId xmlns:a16="http://schemas.microsoft.com/office/drawing/2014/main" val="1020248074"/>
                    </a:ext>
                  </a:extLst>
                </a:gridCol>
                <a:gridCol w="1251789">
                  <a:extLst>
                    <a:ext uri="{9D8B030D-6E8A-4147-A177-3AD203B41FA5}">
                      <a16:colId xmlns:a16="http://schemas.microsoft.com/office/drawing/2014/main" val="4241186633"/>
                    </a:ext>
                  </a:extLst>
                </a:gridCol>
              </a:tblGrid>
              <a:tr h="1285262">
                <a:tc>
                  <a:txBody>
                    <a:bodyPr/>
                    <a:lstStyle/>
                    <a:p>
                      <a:r>
                        <a:rPr lang="de-DE" dirty="0"/>
                        <a:t>Schlecht </a:t>
                      </a:r>
                      <a:r>
                        <a:rPr lang="de-DE" sz="1800" kern="1200" dirty="0"/>
                        <a:t>Ergonomie</a:t>
                      </a:r>
                      <a:endParaRPr lang="de-D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Gute Ergonomie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35387"/>
                  </a:ext>
                </a:extLst>
              </a:tr>
              <a:tr h="521245">
                <a:tc>
                  <a:txBody>
                    <a:bodyPr/>
                    <a:lstStyle/>
                    <a:p>
                      <a:r>
                        <a:rPr lang="de-DE" b="1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Hana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08074"/>
                  </a:ext>
                </a:extLst>
              </a:tr>
              <a:tr h="521245">
                <a:tc>
                  <a:txBody>
                    <a:bodyPr/>
                    <a:lstStyle/>
                    <a:p>
                      <a:r>
                        <a:rPr lang="de-DE" b="1" dirty="0" err="1"/>
                        <a:t>Stop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Okay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01079"/>
                  </a:ext>
                </a:extLst>
              </a:tr>
            </a:tbl>
          </a:graphicData>
        </a:graphic>
      </p:graphicFrame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8A530CB-406F-472B-8C1D-5B247EF7BB7F}"/>
              </a:ext>
            </a:extLst>
          </p:cNvPr>
          <p:cNvSpPr/>
          <p:nvPr/>
        </p:nvSpPr>
        <p:spPr>
          <a:xfrm>
            <a:off x="9047879" y="3667136"/>
            <a:ext cx="1035170" cy="614019"/>
          </a:xfrm>
          <a:prstGeom prst="rightArrow">
            <a:avLst/>
          </a:prstGeom>
          <a:solidFill>
            <a:srgbClr val="507E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3584"/>
              </p:ext>
            </p:extLst>
          </p:nvPr>
        </p:nvGraphicFramePr>
        <p:xfrm>
          <a:off x="1534499" y="1789772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START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STOP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3D163ADB-B9F3-4299-8833-BB68A74C52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593" t="440" r="55147" b="1944"/>
          <a:stretch/>
        </p:blipFill>
        <p:spPr>
          <a:xfrm>
            <a:off x="1688747" y="2589488"/>
            <a:ext cx="2675836" cy="119833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9EFC8C-D789-4DE7-B2DB-4C8DD4FA87A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754" t="440" r="23986" b="1944"/>
          <a:stretch/>
        </p:blipFill>
        <p:spPr>
          <a:xfrm>
            <a:off x="4518831" y="2589488"/>
            <a:ext cx="2675835" cy="1198332"/>
          </a:xfrm>
          <a:prstGeom prst="rect">
            <a:avLst/>
          </a:prstGeom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C976DA6-2031-4D0E-9B2E-372182BAE3B4}"/>
              </a:ext>
            </a:extLst>
          </p:cNvPr>
          <p:cNvSpPr/>
          <p:nvPr/>
        </p:nvSpPr>
        <p:spPr>
          <a:xfrm>
            <a:off x="7805535" y="3889284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9017728" y="3582663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Sehr Ähnlich in Verteilung der Energiedichte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083AE38-E707-44F3-8E80-9A2A7CE5C3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215" y="4315317"/>
            <a:ext cx="2675835" cy="131463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676C319-A8E9-481A-8822-B8A1FB456A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66" y="4315317"/>
            <a:ext cx="267583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81605"/>
              </p:ext>
            </p:extLst>
          </p:nvPr>
        </p:nvGraphicFramePr>
        <p:xfrm>
          <a:off x="1534499" y="1789772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HANA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OKAY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8933067" y="3344583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Weist mehrere unterschiede auf, dadurch leichter von Spracherkennung unterscheidbar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D7F76A-DCAD-4012-8EDE-33B7503B2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656" y="2446373"/>
            <a:ext cx="2647754" cy="136226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EC2C11-4A48-4952-A23C-3887948874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909" y="2446373"/>
            <a:ext cx="2611642" cy="13432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613144F-CF33-4549-BC92-4461DEEEA5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656" y="4277211"/>
            <a:ext cx="2647754" cy="13622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8BC222-CF98-4F04-9A5A-F35F5E3CB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0910" y="4277211"/>
            <a:ext cx="2611641" cy="1333686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C29C858-1563-49A0-81DD-B192A77DD781}"/>
              </a:ext>
            </a:extLst>
          </p:cNvPr>
          <p:cNvSpPr/>
          <p:nvPr/>
        </p:nvSpPr>
        <p:spPr>
          <a:xfrm>
            <a:off x="7805535" y="3889284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</Words>
  <Application>Microsoft Office PowerPoint</Application>
  <PresentationFormat>Breitbild</PresentationFormat>
  <Paragraphs>122</Paragraphs>
  <Slides>17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Corbel Light</vt:lpstr>
      <vt:lpstr>Courier New</vt:lpstr>
      <vt:lpstr>Office</vt:lpstr>
      <vt:lpstr>PowerPoint-Präsentation</vt:lpstr>
      <vt:lpstr>PowerPoint-Präsentation</vt:lpstr>
      <vt:lpstr>Szenario / Aufgabe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Daniel Kinzelmann</cp:lastModifiedBy>
  <cp:revision>121</cp:revision>
  <dcterms:created xsi:type="dcterms:W3CDTF">2019-11-12T15:28:56Z</dcterms:created>
  <dcterms:modified xsi:type="dcterms:W3CDTF">2020-01-09T19:53:03Z</dcterms:modified>
</cp:coreProperties>
</file>