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9" r:id="rId4"/>
    <p:sldId id="269" r:id="rId5"/>
    <p:sldId id="270" r:id="rId6"/>
    <p:sldId id="278" r:id="rId7"/>
    <p:sldId id="277" r:id="rId8"/>
    <p:sldId id="271" r:id="rId9"/>
    <p:sldId id="273" r:id="rId10"/>
    <p:sldId id="272" r:id="rId11"/>
    <p:sldId id="274" r:id="rId12"/>
    <p:sldId id="276" r:id="rId13"/>
    <p:sldId id="275" r:id="rId14"/>
    <p:sldId id="267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577" autoAdjust="0"/>
  </p:normalViewPr>
  <p:slideViewPr>
    <p:cSldViewPr snapToGrid="0">
      <p:cViewPr varScale="1">
        <p:scale>
          <a:sx n="83" d="100"/>
          <a:sy n="83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b="1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sz="1800" b="1" kern="1200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sz="18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9.svg"/><Relationship Id="rId4" Type="http://schemas.openxmlformats.org/officeDocument/2006/relationships/diagramData" Target="../diagrams/data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microsoft.com/office/2007/relationships/hdphoto" Target="../media/hdphoto1.wdp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5599624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64786276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Projekausblick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72128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JCo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Groz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4ADF9-9F2C-458A-BFDC-3485D21F2927}"/>
              </a:ext>
            </a:extLst>
          </p:cNvPr>
          <p:cNvSpPr txBox="1"/>
          <p:nvPr/>
        </p:nvSpPr>
        <p:spPr>
          <a:xfrm>
            <a:off x="417082" y="1929538"/>
            <a:ext cx="98689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Wahl der Sprachsteuerung: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Sichtung der Verfügbaren Spracherkennungssoftware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Google Cloud Speech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Text vs.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Entscheidung für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-&gt; Offline Verfügbar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Bereits Erfahrungen gemacht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Kostenlos und gut Dokumentiert</a:t>
            </a:r>
          </a:p>
        </p:txBody>
      </p:sp>
    </p:spTree>
    <p:extLst>
      <p:ext uri="{BB962C8B-B14F-4D97-AF65-F5344CB8AC3E}">
        <p14:creationId xmlns:p14="http://schemas.microsoft.com/office/powerpoint/2010/main" val="2013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15680"/>
              </p:ext>
            </p:extLst>
          </p:nvPr>
        </p:nvGraphicFramePr>
        <p:xfrm>
          <a:off x="1083324" y="1929537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1641" y="2445796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081" y="2413102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369" y="2413102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6496" y="244579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Flasche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72ACC14-58FC-4955-8374-31F4DDC7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70520"/>
              </p:ext>
            </p:extLst>
          </p:nvPr>
        </p:nvGraphicFramePr>
        <p:xfrm>
          <a:off x="7687781" y="2176042"/>
          <a:ext cx="3755367" cy="23277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789">
                  <a:extLst>
                    <a:ext uri="{9D8B030D-6E8A-4147-A177-3AD203B41FA5}">
                      <a16:colId xmlns:a16="http://schemas.microsoft.com/office/drawing/2014/main" val="4282336287"/>
                    </a:ext>
                  </a:extLst>
                </a:gridCol>
                <a:gridCol w="1251789">
                  <a:extLst>
                    <a:ext uri="{9D8B030D-6E8A-4147-A177-3AD203B41FA5}">
                      <a16:colId xmlns:a16="http://schemas.microsoft.com/office/drawing/2014/main" val="1020248074"/>
                    </a:ext>
                  </a:extLst>
                </a:gridCol>
                <a:gridCol w="1251789">
                  <a:extLst>
                    <a:ext uri="{9D8B030D-6E8A-4147-A177-3AD203B41FA5}">
                      <a16:colId xmlns:a16="http://schemas.microsoft.com/office/drawing/2014/main" val="4241186633"/>
                    </a:ext>
                  </a:extLst>
                </a:gridCol>
              </a:tblGrid>
              <a:tr h="1285262">
                <a:tc>
                  <a:txBody>
                    <a:bodyPr/>
                    <a:lstStyle/>
                    <a:p>
                      <a:r>
                        <a:rPr lang="de-DE" dirty="0"/>
                        <a:t>Schlecht </a:t>
                      </a:r>
                      <a:r>
                        <a:rPr lang="de-DE" sz="1800" kern="1200" dirty="0"/>
                        <a:t>Ergonomie</a:t>
                      </a:r>
                      <a:endParaRPr lang="de-D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Gute Ergonomie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5387"/>
                  </a:ext>
                </a:extLst>
              </a:tr>
              <a:tr h="521245">
                <a:tc>
                  <a:txBody>
                    <a:bodyPr/>
                    <a:lstStyle/>
                    <a:p>
                      <a:r>
                        <a:rPr lang="de-DE" b="1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Hana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08074"/>
                  </a:ext>
                </a:extLst>
              </a:tr>
              <a:tr h="521245">
                <a:tc>
                  <a:txBody>
                    <a:bodyPr/>
                    <a:lstStyle/>
                    <a:p>
                      <a:r>
                        <a:rPr lang="de-DE" b="1" dirty="0" err="1"/>
                        <a:t>Stop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Okay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01079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8A530CB-406F-472B-8C1D-5B247EF7BB7F}"/>
              </a:ext>
            </a:extLst>
          </p:cNvPr>
          <p:cNvSpPr/>
          <p:nvPr/>
        </p:nvSpPr>
        <p:spPr>
          <a:xfrm>
            <a:off x="9047879" y="3667136"/>
            <a:ext cx="1035170" cy="614019"/>
          </a:xfrm>
          <a:prstGeom prst="rightArrow">
            <a:avLst/>
          </a:prstGeom>
          <a:solidFill>
            <a:srgbClr val="507E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2" y="2490158"/>
            <a:ext cx="25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Screenshots 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45327E7-D322-46DF-B43E-470DCAEEAF50}"/>
              </a:ext>
            </a:extLst>
          </p:cNvPr>
          <p:cNvSpPr/>
          <p:nvPr/>
        </p:nvSpPr>
        <p:spPr>
          <a:xfrm>
            <a:off x="614736" y="958310"/>
            <a:ext cx="47368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</p:txBody>
      </p:sp>
    </p:spTree>
    <p:extLst>
      <p:ext uri="{BB962C8B-B14F-4D97-AF65-F5344CB8AC3E}">
        <p14:creationId xmlns:p14="http://schemas.microsoft.com/office/powerpoint/2010/main" val="4014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Breitbild</PresentationFormat>
  <Paragraphs>110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Daniel Kinzelmann</cp:lastModifiedBy>
  <cp:revision>118</cp:revision>
  <dcterms:created xsi:type="dcterms:W3CDTF">2019-11-12T15:28:56Z</dcterms:created>
  <dcterms:modified xsi:type="dcterms:W3CDTF">2020-01-09T10:13:48Z</dcterms:modified>
</cp:coreProperties>
</file>