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86" r:id="rId4"/>
    <p:sldId id="259" r:id="rId5"/>
    <p:sldId id="269" r:id="rId6"/>
    <p:sldId id="278" r:id="rId7"/>
    <p:sldId id="277" r:id="rId8"/>
    <p:sldId id="279" r:id="rId9"/>
    <p:sldId id="281" r:id="rId10"/>
    <p:sldId id="287" r:id="rId11"/>
    <p:sldId id="271" r:id="rId12"/>
    <p:sldId id="267" r:id="rId13"/>
    <p:sldId id="272" r:id="rId14"/>
    <p:sldId id="282" r:id="rId15"/>
    <p:sldId id="283" r:id="rId16"/>
    <p:sldId id="284" r:id="rId17"/>
    <p:sldId id="274" r:id="rId18"/>
    <p:sldId id="276" r:id="rId19"/>
    <p:sldId id="275" r:id="rId20"/>
    <p:sldId id="28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1" autoAdjust="0"/>
    <p:restoredTop sz="91577" autoAdjust="0"/>
  </p:normalViewPr>
  <p:slideViewPr>
    <p:cSldViewPr snapToGrid="0">
      <p:cViewPr>
        <p:scale>
          <a:sx n="66" d="100"/>
          <a:sy n="6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 custT="1"/>
      <dgm:spPr/>
      <dgm:t>
        <a:bodyPr/>
        <a:lstStyle/>
        <a:p>
          <a:r>
            <a:rPr lang="de-DE" sz="24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0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Hüseyin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0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90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sv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1.png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4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1" y="2490158"/>
            <a:ext cx="72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- SWT-Libraries</a:t>
            </a:r>
            <a:br>
              <a:rPr lang="de-DE" i="1" dirty="0" smtClean="0"/>
            </a:br>
            <a:r>
              <a:rPr lang="de-DE" i="1" dirty="0" smtClean="0"/>
              <a:t>- Design-Prinzipien und Gedanken hinter der Gestaltung</a:t>
            </a:r>
          </a:p>
          <a:p>
            <a:r>
              <a:rPr lang="de-DE" i="1" dirty="0" smtClean="0"/>
              <a:t>Screenshots </a:t>
            </a:r>
            <a:r>
              <a:rPr lang="de-DE" i="1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9999956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</a:t>
            </a: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Connector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277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840546" y="2955489"/>
            <a:ext cx="97507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Architektur Schema zwischen SAP JAVA und Schnittstelle</a:t>
            </a:r>
          </a:p>
          <a:p>
            <a:pPr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transferiert ?</a:t>
            </a:r>
            <a:b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99827370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72633012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245034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52755" y="2070340"/>
            <a:ext cx="8321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Ausweitung der Sprachassistenz auf weitere betriebliche Bereiche (z.B. Warenausgang)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Wareneingang über SAPlexa bucht nur eine </a:t>
            </a:r>
            <a:r>
              <a:rPr lang="de-DE" dirty="0" smtClean="0"/>
              <a:t>Einheit – </a:t>
            </a:r>
            <a:r>
              <a:rPr lang="de-DE" dirty="0" smtClean="0"/>
              <a:t>Dynamisierung </a:t>
            </a:r>
            <a:r>
              <a:rPr lang="de-DE" dirty="0" smtClean="0"/>
              <a:t>der Buchung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endParaRPr lang="de-DE" sz="20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endParaRPr lang="de-DE" sz="2000" b="1" dirty="0" smtClean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Live-Demo 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399649" y="3228040"/>
            <a:ext cx="1392702" cy="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Teilprozess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09575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37908"/>
              </p:ext>
            </p:extLst>
          </p:nvPr>
        </p:nvGraphicFramePr>
        <p:xfrm>
          <a:off x="1083324" y="1929537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061641" y="2445796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990081" y="2413102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540369" y="2413102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596496" y="244579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alsche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notwendig,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3584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589488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589488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582663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</a:t>
            </a:r>
            <a:r>
              <a:rPr lang="de-DE" dirty="0" smtClean="0"/>
              <a:t>ähnlich </a:t>
            </a:r>
            <a:r>
              <a:rPr lang="de-DE" dirty="0"/>
              <a:t>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315317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315317"/>
            <a:ext cx="26758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81605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344583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</a:t>
            </a:r>
            <a:r>
              <a:rPr lang="de-DE" dirty="0" smtClean="0"/>
              <a:t>Unterschiede </a:t>
            </a:r>
            <a:r>
              <a:rPr lang="de-DE" dirty="0"/>
              <a:t>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446373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446373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277211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277211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Breitbild</PresentationFormat>
  <Paragraphs>113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135</cp:revision>
  <dcterms:created xsi:type="dcterms:W3CDTF">2019-11-12T15:28:56Z</dcterms:created>
  <dcterms:modified xsi:type="dcterms:W3CDTF">2020-01-11T16:09:58Z</dcterms:modified>
</cp:coreProperties>
</file>