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9" r:id="rId4"/>
    <p:sldId id="283" r:id="rId5"/>
    <p:sldId id="269" r:id="rId6"/>
    <p:sldId id="268" r:id="rId7"/>
    <p:sldId id="278" r:id="rId8"/>
    <p:sldId id="279" r:id="rId9"/>
    <p:sldId id="280" r:id="rId10"/>
    <p:sldId id="281" r:id="rId11"/>
    <p:sldId id="282" r:id="rId12"/>
    <p:sldId id="274" r:id="rId13"/>
    <p:sldId id="276" r:id="rId14"/>
    <p:sldId id="275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85723"/>
    <a:srgbClr val="99C184"/>
    <a:srgbClr val="507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1577" autoAdjust="0"/>
  </p:normalViewPr>
  <p:slideViewPr>
    <p:cSldViewPr snapToGrid="0">
      <p:cViewPr varScale="1">
        <p:scale>
          <a:sx n="72" d="100"/>
          <a:sy n="72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-4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Exkursion Groz-Beckert KG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Video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80340891-3FEB-4D7E-A9A9-98BB5EB92937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Motivation</a:t>
          </a:r>
        </a:p>
      </dgm:t>
    </dgm:pt>
    <dgm:pt modelId="{C40D1F21-41AD-455F-85BE-CF33C75A8440}" type="parTrans" cxnId="{C45999F3-394D-4DC7-AC9A-99CBCAFC203E}">
      <dgm:prSet/>
      <dgm:spPr/>
      <dgm:t>
        <a:bodyPr/>
        <a:lstStyle/>
        <a:p>
          <a:endParaRPr lang="de-DE"/>
        </a:p>
      </dgm:t>
    </dgm:pt>
    <dgm:pt modelId="{11E12EE7-6730-4471-8135-5209E8DB6EEE}" type="sibTrans" cxnId="{C45999F3-394D-4DC7-AC9A-99CBCAFC203E}">
      <dgm:prSet/>
      <dgm:spPr/>
      <dgm:t>
        <a:bodyPr/>
        <a:lstStyle/>
        <a:p>
          <a:endParaRPr lang="de-DE"/>
        </a:p>
      </dgm:t>
    </dgm:pt>
    <dgm:pt modelId="{EC76E6DD-0554-49EF-BD35-E47BE10C7A6B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Technische Struktur</a:t>
          </a:r>
        </a:p>
      </dgm:t>
    </dgm:pt>
    <dgm:pt modelId="{7840B6A2-70E1-4A43-844C-B138A10E3F5A}" type="parTrans" cxnId="{21A9541E-3C79-4A99-B32C-6B5FE4871710}">
      <dgm:prSet/>
      <dgm:spPr/>
      <dgm:t>
        <a:bodyPr/>
        <a:lstStyle/>
        <a:p>
          <a:endParaRPr lang="de-DE"/>
        </a:p>
      </dgm:t>
    </dgm:pt>
    <dgm:pt modelId="{DA3F5A7D-7DD3-4F6D-867A-DD06B956183E}" type="sibTrans" cxnId="{21A9541E-3C79-4A99-B32C-6B5FE4871710}">
      <dgm:prSet/>
      <dgm:spPr/>
      <dgm:t>
        <a:bodyPr/>
        <a:lstStyle/>
        <a:p>
          <a:endParaRPr lang="de-DE"/>
        </a:p>
      </dgm:t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Anwendungsoberfläche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B4E1D9FA-813E-45A4-99A8-BCE162C67903}" type="pres">
      <dgm:prSet presAssocID="{80340891-3FEB-4D7E-A9A9-98BB5EB92937}" presName="parTxOnly" presStyleLbl="node1" presStyleIdx="0" presStyleCnt="3" custLinFactNeighborX="-821" custLinFactNeighborY="877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4DBA9-AC61-43A0-BD9A-8B89F7FE18BC}" type="pres">
      <dgm:prSet presAssocID="{11E12EE7-6730-4471-8135-5209E8DB6EEE}" presName="parTxOnlySpace" presStyleCnt="0"/>
      <dgm:spPr/>
    </dgm:pt>
    <dgm:pt modelId="{29D39E56-9421-44FD-B56B-DDEAA3FF2152}" type="pres">
      <dgm:prSet presAssocID="{EC76E6DD-0554-49EF-BD35-E47BE10C7A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C2C2CF-A4CD-4218-90F8-1E204CF6D502}" type="pres">
      <dgm:prSet presAssocID="{DA3F5A7D-7DD3-4F6D-867A-DD06B956183E}" presName="parTxOnlySpace" presStyleCnt="0"/>
      <dgm:spPr/>
    </dgm:pt>
    <dgm:pt modelId="{3EB30996-91B3-4239-BF37-88E3C555BC52}" type="pres">
      <dgm:prSet presAssocID="{5033FB32-F740-4C19-B504-0647C1F53E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0A7350FC-3963-4F8E-860C-9F0A1E5E519E}" type="presOf" srcId="{EC76E6DD-0554-49EF-BD35-E47BE10C7A6B}" destId="{29D39E56-9421-44FD-B56B-DDEAA3FF2152}" srcOrd="0" destOrd="0" presId="urn:microsoft.com/office/officeart/2005/8/layout/chevron1"/>
    <dgm:cxn modelId="{21A9541E-3C79-4A99-B32C-6B5FE4871710}" srcId="{674503E8-1AC7-41ED-8605-5E819E9C237D}" destId="{EC76E6DD-0554-49EF-BD35-E47BE10C7A6B}" srcOrd="1" destOrd="0" parTransId="{7840B6A2-70E1-4A43-844C-B138A10E3F5A}" sibTransId="{DA3F5A7D-7DD3-4F6D-867A-DD06B956183E}"/>
    <dgm:cxn modelId="{3E3E4B77-64CD-44F5-902E-79CE4A4334E6}" type="presOf" srcId="{80340891-3FEB-4D7E-A9A9-98BB5EB92937}" destId="{B4E1D9FA-813E-45A4-99A8-BCE162C67903}" srcOrd="0" destOrd="0" presId="urn:microsoft.com/office/officeart/2005/8/layout/chevron1"/>
    <dgm:cxn modelId="{C45999F3-394D-4DC7-AC9A-99CBCAFC203E}" srcId="{674503E8-1AC7-41ED-8605-5E819E9C237D}" destId="{80340891-3FEB-4D7E-A9A9-98BB5EB92937}" srcOrd="0" destOrd="0" parTransId="{C40D1F21-41AD-455F-85BE-CF33C75A8440}" sibTransId="{11E12EE7-6730-4471-8135-5209E8DB6EEE}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2" destOrd="0" parTransId="{4F5440BC-E4ED-41F4-BCBC-91A4379FE628}" sibTransId="{0F72E487-3666-4627-B648-0F027167834A}"/>
    <dgm:cxn modelId="{9C0FDC5B-9016-49D7-909C-B88B403677D1}" type="presParOf" srcId="{B2AC34C9-27F4-4A43-B9E6-31AAF7FDE0CB}" destId="{B4E1D9FA-813E-45A4-99A8-BCE162C67903}" srcOrd="0" destOrd="0" presId="urn:microsoft.com/office/officeart/2005/8/layout/chevron1"/>
    <dgm:cxn modelId="{4F5E368B-7B6E-40E1-8C57-93AC4766E368}" type="presParOf" srcId="{B2AC34C9-27F4-4A43-B9E6-31AAF7FDE0CB}" destId="{8C94DBA9-AC61-43A0-BD9A-8B89F7FE18BC}" srcOrd="1" destOrd="0" presId="urn:microsoft.com/office/officeart/2005/8/layout/chevron1"/>
    <dgm:cxn modelId="{034BB568-D4AD-47E2-A2FB-EEAED7CCDE53}" type="presParOf" srcId="{B2AC34C9-27F4-4A43-B9E6-31AAF7FDE0CB}" destId="{29D39E56-9421-44FD-B56B-DDEAA3FF2152}" srcOrd="2" destOrd="0" presId="urn:microsoft.com/office/officeart/2005/8/layout/chevron1"/>
    <dgm:cxn modelId="{4F097D3E-CD80-4688-9549-C95D6766D571}" type="presParOf" srcId="{B2AC34C9-27F4-4A43-B9E6-31AAF7FDE0CB}" destId="{66C2C2CF-A4CD-4218-90F8-1E204CF6D502}" srcOrd="3" destOrd="0" presId="urn:microsoft.com/office/officeart/2005/8/layout/chevron1"/>
    <dgm:cxn modelId="{E75CA34E-81F5-42E1-938A-72E2F0999817}" type="presParOf" srcId="{B2AC34C9-27F4-4A43-B9E6-31AAF7FDE0CB}" destId="{3EB30996-91B3-4239-BF37-88E3C555BC5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9A68D6E-BE0E-4F80-AE6B-1DBE0BEAF95D}" type="presOf" srcId="{5033FB32-F740-4C19-B504-0647C1F53E48}" destId="{3EB30996-91B3-4239-BF37-88E3C555BC52}" srcOrd="0" destOrd="0" presId="urn:microsoft.com/office/officeart/2005/8/layout/chevron1"/>
    <dgm:cxn modelId="{8B9743E3-0B02-4CB0-BB8A-109300AF5EF6}" type="presOf" srcId="{674503E8-1AC7-41ED-8605-5E819E9C237D}" destId="{B2AC34C9-27F4-4A43-B9E6-31AAF7FDE0CB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549B7886-ED9B-424B-9E42-716729D05555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Exkursion Groz-Beckert KG</a:t>
          </a: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Video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</a:t>
          </a:r>
        </a:p>
      </dsp:txBody>
      <dsp:txXfrm>
        <a:off x="166737" y="0"/>
        <a:ext cx="9369565" cy="32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D9FA-813E-45A4-99A8-BCE162C67903}">
      <dsp:nvSpPr>
        <dsp:cNvPr id="0" name=""/>
        <dsp:cNvSpPr/>
      </dsp:nvSpPr>
      <dsp:spPr>
        <a:xfrm>
          <a:off x="0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rgbClr val="385723"/>
              </a:solidFill>
            </a:rPr>
            <a:t>Motivation</a:t>
          </a:r>
        </a:p>
      </dsp:txBody>
      <dsp:txXfrm>
        <a:off x="162000" y="0"/>
        <a:ext cx="3139341" cy="324000"/>
      </dsp:txXfrm>
    </dsp:sp>
    <dsp:sp modelId="{29D39E56-9421-44FD-B56B-DDEAA3FF2152}">
      <dsp:nvSpPr>
        <dsp:cNvPr id="0" name=""/>
        <dsp:cNvSpPr/>
      </dsp:nvSpPr>
      <dsp:spPr>
        <a:xfrm>
          <a:off x="3119849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rgbClr val="385723"/>
              </a:solidFill>
            </a:rPr>
            <a:t>Technische Struktur</a:t>
          </a:r>
        </a:p>
      </dsp:txBody>
      <dsp:txXfrm>
        <a:off x="3281849" y="0"/>
        <a:ext cx="3139341" cy="324000"/>
      </dsp:txXfrm>
    </dsp:sp>
    <dsp:sp modelId="{3EB30996-91B3-4239-BF37-88E3C555BC52}">
      <dsp:nvSpPr>
        <dsp:cNvPr id="0" name=""/>
        <dsp:cNvSpPr/>
      </dsp:nvSpPr>
      <dsp:spPr>
        <a:xfrm>
          <a:off x="6236857" y="0"/>
          <a:ext cx="3463341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</a:rPr>
            <a:t>Anwendungsoberfläche</a:t>
          </a:r>
        </a:p>
      </dsp:txBody>
      <dsp:txXfrm>
        <a:off x="6398857" y="0"/>
        <a:ext cx="3139341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770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28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72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1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Exkursion: Weshalb ? Kernpunkte (Thema Hintergrundgeräusche, Prozesserklärungen aus der Praxis, Ausnahmesituationen (</a:t>
            </a:r>
            <a:r>
              <a:rPr lang="de-DE" baseline="0" dirty="0" err="1" smtClean="0"/>
              <a:t>Falschaddressierung</a:t>
            </a:r>
            <a:r>
              <a:rPr lang="de-DE" baseline="0" dirty="0" smtClean="0"/>
              <a:t>), etc. ), Schema zum Verständnis der Architektur. Ergonomie soll Problemstellungen, Bedenken beinhalten, die im Laufe des Projekts aufgekommen sind.  Sprints </a:t>
            </a:r>
            <a:r>
              <a:rPr lang="de-DE" baseline="0" dirty="0" err="1" smtClean="0"/>
              <a:t>evtl</a:t>
            </a:r>
            <a:r>
              <a:rPr lang="de-DE" baseline="0" dirty="0" smtClean="0"/>
              <a:t> .darstellen, Relevanz von technischer Schuld. Bilder zu Artikel (</a:t>
            </a:r>
            <a:r>
              <a:rPr lang="de-DE" baseline="0" smtClean="0"/>
              <a:t>Exkursion Info)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 anhand der Skizze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Erklären auf was man alles achten muss im SAP (OK, Menge, Lagerort, Lagerbewegung)…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Problem: </a:t>
            </a:r>
            <a:r>
              <a:rPr lang="de-DE" dirty="0"/>
              <a:t>die meisten Informationen interessieren den Mitarbeiter nicht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59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/>
              <a:t>Wahl der Sprachsteuerung: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Gegenüberstellung der verfügbaren Spracherkennungssoftware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Auswahl nach Dokumentationsqualität, Verfügbarkeit, Fehlerquoten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320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74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506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SWT?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73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4.jfif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10" Type="http://schemas.openxmlformats.org/officeDocument/2006/relationships/image" Target="../media/image15.jpg"/><Relationship Id="rId4" Type="http://schemas.openxmlformats.org/officeDocument/2006/relationships/image" Target="../media/image1.png"/><Relationship Id="rId9" Type="http://schemas.microsoft.com/office/2007/relationships/diagramDrawing" Target="../diagrams/drawing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0.jfif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pn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12.svg"/><Relationship Id="rId4" Type="http://schemas.openxmlformats.org/officeDocument/2006/relationships/diagramData" Target="../diagrams/data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22689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Kinzelmann,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1BDFF5-6E2E-4D12-84E7-4FADD9D56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36DFB34A-4887-4173-9C5B-B481673CCC76}"/>
              </a:ext>
            </a:extLst>
          </p:cNvPr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AAFEE544-54F4-44C1-B031-687A8C6F40B6}"/>
              </a:ext>
            </a:extLst>
          </p:cNvPr>
          <p:cNvSpPr txBox="1"/>
          <p:nvPr/>
        </p:nvSpPr>
        <p:spPr>
          <a:xfrm>
            <a:off x="500026" y="924787"/>
            <a:ext cx="574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E0623B-BE49-479C-A8E7-BED6A774223E}"/>
              </a:ext>
            </a:extLst>
          </p:cNvPr>
          <p:cNvSpPr/>
          <p:nvPr/>
        </p:nvSpPr>
        <p:spPr>
          <a:xfrm>
            <a:off x="112294" y="2014612"/>
            <a:ext cx="85745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Java Connector (JCo)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</a:p>
        </p:txBody>
      </p:sp>
    </p:spTree>
    <p:extLst>
      <p:ext uri="{BB962C8B-B14F-4D97-AF65-F5344CB8AC3E}">
        <p14:creationId xmlns:p14="http://schemas.microsoft.com/office/powerpoint/2010/main" val="17111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50FDDCD-EF4E-4DF4-B088-75BB8AB3C3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AFEE544-54F4-44C1-B031-687A8C6F40B6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Exkursion Groz-Beckert KG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401BDFF5-6E2E-4D12-84E7-4FADD9D56B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36DFB34A-4887-4173-9C5B-B481673CCC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3210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36566A32-FB1C-43F1-B59B-650326246D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49" y="3231931"/>
            <a:ext cx="1888512" cy="215767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283377-E26B-40D4-A9A5-4511872F4770}"/>
              </a:ext>
            </a:extLst>
          </p:cNvPr>
          <p:cNvSpPr txBox="1"/>
          <p:nvPr/>
        </p:nvSpPr>
        <p:spPr>
          <a:xfrm>
            <a:off x="2302121" y="3244334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Angelo</a:t>
            </a:r>
          </a:p>
        </p:txBody>
      </p:sp>
    </p:spTree>
    <p:extLst>
      <p:ext uri="{BB962C8B-B14F-4D97-AF65-F5344CB8AC3E}">
        <p14:creationId xmlns:p14="http://schemas.microsoft.com/office/powerpoint/2010/main" val="103792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995294984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3729463" y="1978820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15A4456A-C938-464B-B9B8-5657224D1BFE}"/>
              </a:ext>
            </a:extLst>
          </p:cNvPr>
          <p:cNvSpPr txBox="1"/>
          <p:nvPr/>
        </p:nvSpPr>
        <p:spPr>
          <a:xfrm>
            <a:off x="500026" y="924787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916570908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57D101D-D537-428C-AD1D-EFAC99343976}"/>
              </a:ext>
            </a:extLst>
          </p:cNvPr>
          <p:cNvSpPr txBox="1"/>
          <p:nvPr/>
        </p:nvSpPr>
        <p:spPr>
          <a:xfrm>
            <a:off x="500026" y="924787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Video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748FCF2-694D-411A-82CE-2265F48217A7}"/>
              </a:ext>
            </a:extLst>
          </p:cNvPr>
          <p:cNvSpPr/>
          <p:nvPr/>
        </p:nvSpPr>
        <p:spPr>
          <a:xfrm>
            <a:off x="3190672" y="2951946"/>
            <a:ext cx="38035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BACKUP Video für Live Demo</a:t>
            </a:r>
          </a:p>
        </p:txBody>
      </p:sp>
    </p:spTree>
    <p:extLst>
      <p:ext uri="{BB962C8B-B14F-4D97-AF65-F5344CB8AC3E}">
        <p14:creationId xmlns:p14="http://schemas.microsoft.com/office/powerpoint/2010/main" val="20351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440308896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3" y="836268"/>
            <a:ext cx="11007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Projektziele im Anschluss</a:t>
            </a:r>
            <a:endParaRPr lang="de-DE" sz="32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251809369"/>
              </p:ext>
            </p:extLst>
          </p:nvPr>
        </p:nvGraphicFramePr>
        <p:xfrm>
          <a:off x="500025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659259" y="684015"/>
            <a:ext cx="4921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rbel Light" panose="020B0303020204020204" pitchFamily="34" charset="0"/>
              </a:rPr>
              <a:t>Beispiel-Ansage</a:t>
            </a:r>
            <a:br>
              <a:rPr lang="de-DE" sz="2400" dirty="0">
                <a:latin typeface="Corbel Light" panose="020B0303020204020204" pitchFamily="34" charset="0"/>
              </a:rPr>
            </a:br>
            <a:r>
              <a:rPr lang="de-DE" sz="2400" dirty="0">
                <a:latin typeface="Corbel Light" panose="020B0303020204020204" pitchFamily="34" charset="0"/>
              </a:rPr>
              <a:t>„</a:t>
            </a:r>
            <a:r>
              <a:rPr lang="de-DE" sz="2400" b="1" dirty="0" err="1">
                <a:latin typeface="Corbel Light" panose="020B0303020204020204" pitchFamily="34" charset="0"/>
              </a:rPr>
              <a:t>SAPlexa</a:t>
            </a:r>
            <a:r>
              <a:rPr lang="de-DE" sz="2400" b="1" dirty="0">
                <a:latin typeface="Corbel Light" panose="020B0303020204020204" pitchFamily="34" charset="0"/>
              </a:rPr>
              <a:t>, zeige mir die Bestellung 643.“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791" y="737177"/>
            <a:ext cx="888050" cy="888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5965" y="1632325"/>
            <a:ext cx="9525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461945" y="777712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95649" y="1541942"/>
            <a:ext cx="72128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Auswahl der Spracherkennungssoftware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Ergonomie/ Testlauf der Sprachbedienung einhalten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Graphical User Interface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SWT Libraries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Design-Prinzipien und Gedanken hinter der Gestaltung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Java Connector (JCo)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Groz-Beckert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Projektziele im </a:t>
            </a: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Anschluss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1589" y="17408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Logistik / Wareneingang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59" y="4510148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367073" y="1674623"/>
            <a:ext cx="2563519" cy="2759932"/>
            <a:chOff x="6514473" y="1821084"/>
            <a:chExt cx="2563519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57752" y="1944878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374030" y="411301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5911" y="3828131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cxnSpLocks/>
          </p:cNvCxnSpPr>
          <p:nvPr/>
        </p:nvCxnSpPr>
        <p:spPr>
          <a:xfrm rot="16200000" flipH="1">
            <a:off x="9748209" y="326769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cxnSpLocks/>
          </p:cNvCxnSpPr>
          <p:nvPr/>
        </p:nvCxnSpPr>
        <p:spPr>
          <a:xfrm rot="16200000" flipV="1">
            <a:off x="10446375" y="301354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140795" y="398042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728614" y="335415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158947" y="3900878"/>
            <a:ext cx="1444301" cy="12329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cxnSpLocks/>
          </p:cNvCxnSpPr>
          <p:nvPr/>
        </p:nvCxnSpPr>
        <p:spPr>
          <a:xfrm rot="5400000" flipH="1" flipV="1">
            <a:off x="5734530" y="3215039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589" y="261637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682043" y="4703705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228335" y="525096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64653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1" name="Textfeld 30">
            <a:extLst>
              <a:ext uri="{FF2B5EF4-FFF2-40B4-BE49-F238E27FC236}">
                <a16:creationId xmlns:a16="http://schemas.microsoft.com/office/drawing/2014/main" id="{BE56F13F-B0D5-47BA-9C67-04B664EE5B7B}"/>
              </a:ext>
            </a:extLst>
          </p:cNvPr>
          <p:cNvSpPr txBox="1"/>
          <p:nvPr/>
        </p:nvSpPr>
        <p:spPr>
          <a:xfrm>
            <a:off x="459101" y="807792"/>
            <a:ext cx="3638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Szenario / Aufgabe</a:t>
            </a:r>
            <a:endParaRPr lang="de-DE" sz="36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074493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1" name="Textfeld 30">
            <a:extLst>
              <a:ext uri="{FF2B5EF4-FFF2-40B4-BE49-F238E27FC236}">
                <a16:creationId xmlns:a16="http://schemas.microsoft.com/office/drawing/2014/main" id="{BE56F13F-B0D5-47BA-9C67-04B664EE5B7B}"/>
              </a:ext>
            </a:extLst>
          </p:cNvPr>
          <p:cNvSpPr txBox="1"/>
          <p:nvPr/>
        </p:nvSpPr>
        <p:spPr>
          <a:xfrm>
            <a:off x="459101" y="807792"/>
            <a:ext cx="423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>
                <a:solidFill>
                  <a:srgbClr val="385723"/>
                </a:solidFill>
                <a:latin typeface="Corbel Light" panose="020B0303020204020204" pitchFamily="34" charset="0"/>
              </a:rPr>
              <a:t>Wareneingang im SAP</a:t>
            </a:r>
            <a:endParaRPr lang="de-DE" sz="36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41C899-7FFA-4374-BB40-E4C31615A8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688" y="1695213"/>
            <a:ext cx="9556796" cy="391023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ECF3602-F5EE-48E6-9050-FF5BD00C4F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3315" y="3540250"/>
            <a:ext cx="9510238" cy="29091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EE2CD-3F00-4E27-A1B1-DC15C97B1F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9" y="4298494"/>
            <a:ext cx="2521773" cy="21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48309635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776377" y="1790487"/>
            <a:ext cx="9638582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Graphical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BFAB5F-1D36-4D3B-B719-F4604DE250DB}"/>
              </a:ext>
            </a:extLst>
          </p:cNvPr>
          <p:cNvSpPr txBox="1"/>
          <p:nvPr/>
        </p:nvSpPr>
        <p:spPr>
          <a:xfrm>
            <a:off x="500026" y="924787"/>
            <a:ext cx="6801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6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1BDFF5-6E2E-4D12-84E7-4FADD9D56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36DFB34A-4887-4173-9C5B-B481673CCC76}"/>
              </a:ext>
            </a:extLst>
          </p:cNvPr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80E9B79-F4C1-45A8-9DBC-465D2AB4E9E4}"/>
              </a:ext>
            </a:extLst>
          </p:cNvPr>
          <p:cNvSpPr/>
          <p:nvPr/>
        </p:nvSpPr>
        <p:spPr>
          <a:xfrm>
            <a:off x="112294" y="2014612"/>
            <a:ext cx="5983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Wahl der Sprachsteuerung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258D8AA-B5D6-4F45-92B2-B831544E14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57437" y="3870844"/>
            <a:ext cx="2047875" cy="6191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FF1EA7E-DB8D-480B-9D55-371B85E98F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16" y="3373393"/>
            <a:ext cx="2575259" cy="147280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698E29-83D8-49C8-87E5-5A5C47F3AA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56" y="3429000"/>
            <a:ext cx="2495550" cy="17526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AFEE544-54F4-44C1-B031-687A8C6F40B6}"/>
              </a:ext>
            </a:extLst>
          </p:cNvPr>
          <p:cNvSpPr txBox="1"/>
          <p:nvPr/>
        </p:nvSpPr>
        <p:spPr>
          <a:xfrm>
            <a:off x="500026" y="924787"/>
            <a:ext cx="8953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6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3867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1BDFF5-6E2E-4D12-84E7-4FADD9D56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36DFB34A-4887-4173-9C5B-B481673CCC76}"/>
              </a:ext>
            </a:extLst>
          </p:cNvPr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80E9B79-F4C1-45A8-9DBC-465D2AB4E9E4}"/>
              </a:ext>
            </a:extLst>
          </p:cNvPr>
          <p:cNvSpPr/>
          <p:nvPr/>
        </p:nvSpPr>
        <p:spPr>
          <a:xfrm>
            <a:off x="112294" y="2014612"/>
            <a:ext cx="7592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Testlauf / Erprobung der Schlüsselbegriffe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AFEE544-54F4-44C1-B031-687A8C6F40B6}"/>
              </a:ext>
            </a:extLst>
          </p:cNvPr>
          <p:cNvSpPr txBox="1"/>
          <p:nvPr/>
        </p:nvSpPr>
        <p:spPr>
          <a:xfrm>
            <a:off x="500026" y="924787"/>
            <a:ext cx="8953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6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4967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1BDFF5-6E2E-4D12-84E7-4FADD9D56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36DFB34A-4887-4173-9C5B-B481673CCC76}"/>
              </a:ext>
            </a:extLst>
          </p:cNvPr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80E9B79-F4C1-45A8-9DBC-465D2AB4E9E4}"/>
              </a:ext>
            </a:extLst>
          </p:cNvPr>
          <p:cNvSpPr/>
          <p:nvPr/>
        </p:nvSpPr>
        <p:spPr>
          <a:xfrm>
            <a:off x="112294" y="2014612"/>
            <a:ext cx="8574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 der Sprachbedienung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AFEE544-54F4-44C1-B031-687A8C6F40B6}"/>
              </a:ext>
            </a:extLst>
          </p:cNvPr>
          <p:cNvSpPr txBox="1"/>
          <p:nvPr/>
        </p:nvSpPr>
        <p:spPr>
          <a:xfrm>
            <a:off x="500026" y="924787"/>
            <a:ext cx="8953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6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1491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1BDFF5-6E2E-4D12-84E7-4FADD9D56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36DFB34A-4887-4173-9C5B-B481673CCC76}"/>
              </a:ext>
            </a:extLst>
          </p:cNvPr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AAFEE544-54F4-44C1-B031-687A8C6F40B6}"/>
              </a:ext>
            </a:extLst>
          </p:cNvPr>
          <p:cNvSpPr txBox="1"/>
          <p:nvPr/>
        </p:nvSpPr>
        <p:spPr>
          <a:xfrm>
            <a:off x="500026" y="924787"/>
            <a:ext cx="552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Graphical User Interface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E0623B-BE49-479C-A8E7-BED6A774223E}"/>
              </a:ext>
            </a:extLst>
          </p:cNvPr>
          <p:cNvSpPr/>
          <p:nvPr/>
        </p:nvSpPr>
        <p:spPr>
          <a:xfrm>
            <a:off x="112294" y="2014612"/>
            <a:ext cx="85745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SWT Libraries</a:t>
            </a:r>
          </a:p>
          <a:p>
            <a:pPr lvl="2"/>
            <a:endParaRPr lang="de-DE" sz="2800" dirty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800" dirty="0">
                <a:solidFill>
                  <a:srgbClr val="385723"/>
                </a:solidFill>
                <a:latin typeface="Corbel Light" panose="020B0303020204020204" pitchFamily="34" charset="0"/>
              </a:rPr>
              <a:t>Design-Prinzipien und Gedanken hinter der Gestaltung</a:t>
            </a:r>
          </a:p>
        </p:txBody>
      </p:sp>
    </p:spTree>
    <p:extLst>
      <p:ext uri="{BB962C8B-B14F-4D97-AF65-F5344CB8AC3E}">
        <p14:creationId xmlns:p14="http://schemas.microsoft.com/office/powerpoint/2010/main" val="40044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Breitbild</PresentationFormat>
  <Paragraphs>98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Corbel Light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Angelo</cp:lastModifiedBy>
  <cp:revision>161</cp:revision>
  <dcterms:created xsi:type="dcterms:W3CDTF">2019-11-12T15:28:56Z</dcterms:created>
  <dcterms:modified xsi:type="dcterms:W3CDTF">2020-01-08T11:12:10Z</dcterms:modified>
</cp:coreProperties>
</file>