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9" r:id="rId4"/>
    <p:sldId id="269" r:id="rId5"/>
    <p:sldId id="278" r:id="rId6"/>
    <p:sldId id="277" r:id="rId7"/>
    <p:sldId id="279" r:id="rId8"/>
    <p:sldId id="281" r:id="rId9"/>
    <p:sldId id="271" r:id="rId10"/>
    <p:sldId id="272" r:id="rId11"/>
    <p:sldId id="282" r:id="rId12"/>
    <p:sldId id="283" r:id="rId13"/>
    <p:sldId id="284" r:id="rId14"/>
    <p:sldId id="274" r:id="rId15"/>
    <p:sldId id="276" r:id="rId16"/>
    <p:sldId id="275" r:id="rId17"/>
    <p:sldId id="26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91577" autoAdjust="0"/>
  </p:normalViewPr>
  <p:slideViewPr>
    <p:cSldViewPr snapToGrid="0">
      <p:cViewPr varScale="1">
        <p:scale>
          <a:sx n="56" d="100"/>
          <a:sy n="56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Exkursion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0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Angelo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Eduard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0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Zuständig Adrian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Daniel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</a:t>
            </a:r>
            <a:r>
              <a:rPr lang="de-DE" baseline="0" dirty="0" smtClean="0"/>
              <a:t> Hüseyin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9.svg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microsoft.com/office/2007/relationships/hdphoto" Target="../media/hdphoto1.wdp"/><Relationship Id="rId4" Type="http://schemas.openxmlformats.org/officeDocument/2006/relationships/diagramData" Target="../diagrams/data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1.png"/><Relationship Id="rId4" Type="http://schemas.openxmlformats.org/officeDocument/2006/relationships/diagramData" Target="../diagrams/data6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4.png"/><Relationship Id="rId4" Type="http://schemas.openxmlformats.org/officeDocument/2006/relationships/diagramData" Target="../diagrams/data7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</a:t>
            </a: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Connector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277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840546" y="2955489"/>
            <a:ext cx="97507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Architektur Schema zwischen SAP JAVA und Schnittstelle</a:t>
            </a:r>
          </a:p>
          <a:p>
            <a:pPr>
              <a:lnSpc>
                <a:spcPct val="150000"/>
              </a:lnSpc>
            </a:pP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3200" i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99827370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/>
            </a:r>
            <a:b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72633012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45034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52755" y="2070340"/>
            <a:ext cx="8321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Ausweitung der Sprachassistenz auf weitere betriebliche Bereiche (z.B. Warenausgang)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Wareneingang über SAPlexa bucht nur eine Einheit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9999956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20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endParaRPr lang="de-DE" sz="2000" b="1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Live-Demo 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15680"/>
              </p:ext>
            </p:extLst>
          </p:nvPr>
        </p:nvGraphicFramePr>
        <p:xfrm>
          <a:off x="1083324" y="1929537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445796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413102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413102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4457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Flasche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3584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589488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589488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58266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Ähnlich 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315317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315317"/>
            <a:ext cx="26758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81605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344583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unterschiede 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446373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446373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277211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277211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1" y="2490158"/>
            <a:ext cx="727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- </a:t>
            </a:r>
            <a:r>
              <a:rPr lang="de-DE" i="1" dirty="0" smtClean="0"/>
              <a:t>SWT-Libraries</a:t>
            </a:r>
            <a:br>
              <a:rPr lang="de-DE" i="1" dirty="0" smtClean="0"/>
            </a:br>
            <a:r>
              <a:rPr lang="de-DE" i="1" dirty="0" smtClean="0"/>
              <a:t>- Design-Prinzipien und Gedanken hinter der Gestaltung</a:t>
            </a:r>
          </a:p>
          <a:p>
            <a:r>
              <a:rPr lang="de-DE" i="1" dirty="0" smtClean="0"/>
              <a:t>Screenshots </a:t>
            </a:r>
            <a:r>
              <a:rPr lang="de-DE" i="1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Breitbild</PresentationFormat>
  <Paragraphs>112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132</cp:revision>
  <dcterms:created xsi:type="dcterms:W3CDTF">2019-11-12T15:28:56Z</dcterms:created>
  <dcterms:modified xsi:type="dcterms:W3CDTF">2020-01-11T15:48:47Z</dcterms:modified>
</cp:coreProperties>
</file>