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4"/>
  </p:sldMasterIdLst>
  <p:notesMasterIdLst>
    <p:notesMasterId r:id="rId29"/>
  </p:notesMasterIdLst>
  <p:handoutMasterIdLst>
    <p:handoutMasterId r:id="rId30"/>
  </p:handoutMasterIdLst>
  <p:sldIdLst>
    <p:sldId id="1177" r:id="rId5"/>
    <p:sldId id="1191" r:id="rId6"/>
    <p:sldId id="1193" r:id="rId7"/>
    <p:sldId id="1901" r:id="rId8"/>
    <p:sldId id="1195" r:id="rId9"/>
    <p:sldId id="1196" r:id="rId10"/>
    <p:sldId id="1197" r:id="rId11"/>
    <p:sldId id="1198" r:id="rId12"/>
    <p:sldId id="1199" r:id="rId13"/>
    <p:sldId id="1200" r:id="rId14"/>
    <p:sldId id="1201" r:id="rId15"/>
    <p:sldId id="1202" r:id="rId16"/>
    <p:sldId id="1203" r:id="rId17"/>
    <p:sldId id="1204" r:id="rId18"/>
    <p:sldId id="1205" r:id="rId19"/>
    <p:sldId id="1893" r:id="rId20"/>
    <p:sldId id="1899" r:id="rId21"/>
    <p:sldId id="1900" r:id="rId22"/>
    <p:sldId id="1902" r:id="rId23"/>
    <p:sldId id="1904" r:id="rId24"/>
    <p:sldId id="1905" r:id="rId25"/>
    <p:sldId id="1906" r:id="rId26"/>
    <p:sldId id="1890" r:id="rId27"/>
    <p:sldId id="119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403E21-E7DE-4A74-957B-A552BAFF0283}">
          <p14:sldIdLst>
            <p14:sldId id="1177"/>
            <p14:sldId id="1191"/>
            <p14:sldId id="1193"/>
          </p14:sldIdLst>
        </p14:section>
        <p14:section name="About Me" id="{E0E12DA3-7895-42EF-B365-C6249B0C665B}">
          <p14:sldIdLst>
            <p14:sldId id="1901"/>
          </p14:sldIdLst>
        </p14:section>
        <p14:section name="Agenda" id="{D1273FC0-257F-4FA4-A611-9AE4E86EDF1E}">
          <p14:sldIdLst>
            <p14:sldId id="1195"/>
          </p14:sldIdLst>
        </p14:section>
        <p14:section name="First section" id="{A243863A-A514-4728-AE2A-3886E70262F8}">
          <p14:sldIdLst>
            <p14:sldId id="1196"/>
            <p14:sldId id="1197"/>
            <p14:sldId id="1198"/>
          </p14:sldIdLst>
        </p14:section>
        <p14:section name="Azure" id="{A3C5E7F4-3D22-4C46-98B7-97024A44AAC9}">
          <p14:sldIdLst>
            <p14:sldId id="1199"/>
            <p14:sldId id="1200"/>
            <p14:sldId id="1201"/>
          </p14:sldIdLst>
        </p14:section>
        <p14:section name="Terraform" id="{30FDE117-9484-411B-BBDF-1D69B0EBB341}">
          <p14:sldIdLst>
            <p14:sldId id="1202"/>
            <p14:sldId id="1203"/>
            <p14:sldId id="1204"/>
          </p14:sldIdLst>
        </p14:section>
        <p14:section name="Pulumi" id="{CA84B168-F92C-4768-BA0D-DECABACFEC81}">
          <p14:sldIdLst>
            <p14:sldId id="1205"/>
            <p14:sldId id="1893"/>
            <p14:sldId id="1899"/>
          </p14:sldIdLst>
        </p14:section>
        <p14:section name="Pulumi practice" id="{535EDCE7-3E52-4343-8E8C-943FC0591DD3}">
          <p14:sldIdLst>
            <p14:sldId id="1900"/>
            <p14:sldId id="1902"/>
          </p14:sldIdLst>
        </p14:section>
        <p14:section name="Our story" id="{2AC2EED1-7A2E-4292-805C-C516DED787BF}">
          <p14:sldIdLst>
            <p14:sldId id="1904"/>
            <p14:sldId id="1905"/>
            <p14:sldId id="1906"/>
          </p14:sldIdLst>
        </p14:section>
        <p14:section name="Final" id="{742493DE-9C3E-4BFA-86A9-969DBC958D2D}">
          <p14:sldIdLst>
            <p14:sldId id="1890"/>
            <p14:sldId id="1192"/>
          </p14:sldIdLst>
        </p14:section>
      </p14:sectionLst>
    </p:ext>
    <p:ext uri="{EFAFB233-063F-42B5-8137-9DF3F51BA10A}">
      <p15:sldGuideLst xmlns:p15="http://schemas.microsoft.com/office/powerpoint/2012/main">
        <p15:guide id="1" orient="horz" pos="1339">
          <p15:clr>
            <a:srgbClr val="A4A3A4"/>
          </p15:clr>
        </p15:guide>
        <p15:guide id="2" orient="horz" pos="2491">
          <p15:clr>
            <a:srgbClr val="A4A3A4"/>
          </p15:clr>
        </p15:guide>
        <p15:guide id="3" orient="horz" pos="187">
          <p15:clr>
            <a:srgbClr val="A4A3A4"/>
          </p15:clr>
        </p15:guide>
        <p15:guide id="4" orient="horz" pos="4219">
          <p15:clr>
            <a:srgbClr val="A4A3A4"/>
          </p15:clr>
        </p15:guide>
        <p15:guide id="5" orient="horz" pos="3643">
          <p15:clr>
            <a:srgbClr val="A4A3A4"/>
          </p15:clr>
        </p15:guide>
        <p15:guide id="6" orient="horz" pos="763">
          <p15:clr>
            <a:srgbClr val="A4A3A4"/>
          </p15:clr>
        </p15:guide>
        <p15:guide id="7" orient="horz" pos="1915">
          <p15:clr>
            <a:srgbClr val="A4A3A4"/>
          </p15:clr>
        </p15:guide>
        <p15:guide id="8" orient="horz" pos="3067">
          <p15:clr>
            <a:srgbClr val="A4A3A4"/>
          </p15:clr>
        </p15:guide>
        <p15:guide id="9" pos="1325">
          <p15:clr>
            <a:srgbClr val="A4A3A4"/>
          </p15:clr>
        </p15:guide>
        <p15:guide id="10" pos="7085">
          <p15:clr>
            <a:srgbClr val="A4A3A4"/>
          </p15:clr>
        </p15:guide>
        <p15:guide id="11" pos="2477">
          <p15:clr>
            <a:srgbClr val="A4A3A4"/>
          </p15:clr>
        </p15:guide>
        <p15:guide id="12" pos="4781">
          <p15:clr>
            <a:srgbClr val="A4A3A4"/>
          </p15:clr>
        </p15:guide>
        <p15:guide id="13" pos="3629">
          <p15:clr>
            <a:srgbClr val="A4A3A4"/>
          </p15:clr>
        </p15:guide>
        <p15:guide id="14" pos="5933">
          <p15:clr>
            <a:srgbClr val="A4A3A4"/>
          </p15:clr>
        </p15:guide>
        <p15:guide id="15" pos="173">
          <p15:clr>
            <a:srgbClr val="A4A3A4"/>
          </p15:clr>
        </p15:guide>
        <p15:guide id="16" pos="7663">
          <p15:clr>
            <a:srgbClr val="A4A3A4"/>
          </p15:clr>
        </p15:guide>
        <p15:guide id="17" pos="749">
          <p15:clr>
            <a:srgbClr val="A4A3A4"/>
          </p15:clr>
        </p15:guide>
        <p15:guide id="18" pos="1901">
          <p15:clr>
            <a:srgbClr val="A4A3A4"/>
          </p15:clr>
        </p15:guide>
        <p15:guide id="19" pos="3053">
          <p15:clr>
            <a:srgbClr val="A4A3A4"/>
          </p15:clr>
        </p15:guide>
        <p15:guide id="20" pos="4205">
          <p15:clr>
            <a:srgbClr val="A4A3A4"/>
          </p15:clr>
        </p15:guide>
        <p15:guide id="21" pos="5357">
          <p15:clr>
            <a:srgbClr val="A4A3A4"/>
          </p15:clr>
        </p15:guide>
        <p15:guide id="22" pos="65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2E3192"/>
    <a:srgbClr val="68217A"/>
    <a:srgbClr val="0F76BD"/>
    <a:srgbClr val="1B75BC"/>
    <a:srgbClr val="1B75BB"/>
    <a:srgbClr val="00BCF2"/>
    <a:srgbClr val="58595B"/>
    <a:srgbClr val="0072C6"/>
    <a:srgbClr val="50505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1BE58-3FF7-4BBB-812F-B594FDDA49D2}" v="354" dt="2019-12-04T09:34:59.4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17" autoAdjust="0"/>
    <p:restoredTop sz="95238" autoAdjust="0"/>
  </p:normalViewPr>
  <p:slideViewPr>
    <p:cSldViewPr snapToGrid="0">
      <p:cViewPr varScale="1">
        <p:scale>
          <a:sx n="79" d="100"/>
          <a:sy n="79" d="100"/>
        </p:scale>
        <p:origin x="77" y="216"/>
      </p:cViewPr>
      <p:guideLst>
        <p:guide orient="horz" pos="1339"/>
        <p:guide orient="horz" pos="2491"/>
        <p:guide orient="horz" pos="187"/>
        <p:guide orient="horz" pos="4219"/>
        <p:guide orient="horz" pos="3643"/>
        <p:guide orient="horz" pos="763"/>
        <p:guide orient="horz" pos="1915"/>
        <p:guide orient="horz" pos="3067"/>
        <p:guide pos="1325"/>
        <p:guide pos="7085"/>
        <p:guide pos="2477"/>
        <p:guide pos="4781"/>
        <p:guide pos="3629"/>
        <p:guide pos="5933"/>
        <p:guide pos="173"/>
        <p:guide pos="7663"/>
        <p:guide pos="749"/>
        <p:guide pos="1901"/>
        <p:guide pos="3053"/>
        <p:guide pos="4205"/>
        <p:guide pos="5357"/>
        <p:guide pos="6509"/>
      </p:guideLst>
    </p:cSldViewPr>
  </p:slideViewPr>
  <p:notesTextViewPr>
    <p:cViewPr>
      <p:scale>
        <a:sx n="3" d="2"/>
        <a:sy n="3" d="2"/>
      </p:scale>
      <p:origin x="0" y="0"/>
    </p:cViewPr>
  </p:notesTextViewPr>
  <p:sorterViewPr>
    <p:cViewPr varScale="1">
      <p:scale>
        <a:sx n="1" d="1"/>
        <a:sy n="1" d="1"/>
      </p:scale>
      <p:origin x="0" y="2491"/>
    </p:cViewPr>
  </p:sorterViewPr>
  <p:notesViewPr>
    <p:cSldViewPr snapToGrid="0" showGuides="1">
      <p:cViewPr>
        <p:scale>
          <a:sx n="268" d="100"/>
          <a:sy n="268" d="100"/>
        </p:scale>
        <p:origin x="-86" y="1036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omir Vukadin" userId="97f9f9d869f927ca" providerId="LiveId" clId="{5F91BE58-3FF7-4BBB-812F-B594FDDA49D2}"/>
    <pc:docChg chg="undo redo custSel addSld delSld modSld addMainMaster delMainMaster modSection">
      <pc:chgData name="Ratomir Vukadin" userId="97f9f9d869f927ca" providerId="LiveId" clId="{5F91BE58-3FF7-4BBB-812F-B594FDDA49D2}" dt="2019-12-04T09:34:59.427" v="1007"/>
      <pc:docMkLst>
        <pc:docMk/>
      </pc:docMkLst>
      <pc:sldChg chg="modSp">
        <pc:chgData name="Ratomir Vukadin" userId="97f9f9d869f927ca" providerId="LiveId" clId="{5F91BE58-3FF7-4BBB-812F-B594FDDA49D2}" dt="2019-12-02T17:20:39.355" v="107" actId="14100"/>
        <pc:sldMkLst>
          <pc:docMk/>
          <pc:sldMk cId="1475313953" sldId="1191"/>
        </pc:sldMkLst>
        <pc:spChg chg="mod">
          <ac:chgData name="Ratomir Vukadin" userId="97f9f9d869f927ca" providerId="LiveId" clId="{5F91BE58-3FF7-4BBB-812F-B594FDDA49D2}" dt="2019-12-02T17:20:39.355" v="107" actId="14100"/>
          <ac:spMkLst>
            <pc:docMk/>
            <pc:sldMk cId="1475313953" sldId="1191"/>
            <ac:spMk id="2" creationId="{D2DDF854-4FDA-2C4B-8624-D52980C9B78D}"/>
          </ac:spMkLst>
        </pc:spChg>
      </pc:sldChg>
      <pc:sldChg chg="addSp modSp add modAnim">
        <pc:chgData name="Ratomir Vukadin" userId="97f9f9d869f927ca" providerId="LiveId" clId="{5F91BE58-3FF7-4BBB-812F-B594FDDA49D2}" dt="2019-12-04T09:19:17.045" v="945"/>
        <pc:sldMkLst>
          <pc:docMk/>
          <pc:sldMk cId="3425533270" sldId="1195"/>
        </pc:sldMkLst>
        <pc:spChg chg="mod">
          <ac:chgData name="Ratomir Vukadin" userId="97f9f9d869f927ca" providerId="LiveId" clId="{5F91BE58-3FF7-4BBB-812F-B594FDDA49D2}" dt="2019-12-02T16:55:58.947" v="24" actId="20577"/>
          <ac:spMkLst>
            <pc:docMk/>
            <pc:sldMk cId="3425533270" sldId="1195"/>
            <ac:spMk id="2" creationId="{FA9F611D-EB8F-48E9-82EC-0F83ABCD1110}"/>
          </ac:spMkLst>
        </pc:spChg>
        <pc:graphicFrameChg chg="add mod">
          <ac:chgData name="Ratomir Vukadin" userId="97f9f9d869f927ca" providerId="LiveId" clId="{5F91BE58-3FF7-4BBB-812F-B594FDDA49D2}" dt="2019-12-04T09:19:17.045" v="945"/>
          <ac:graphicFrameMkLst>
            <pc:docMk/>
            <pc:sldMk cId="3425533270" sldId="1195"/>
            <ac:graphicFrameMk id="3" creationId="{8046A4F7-37F4-4F6B-8F38-B316A8A7A411}"/>
          </ac:graphicFrameMkLst>
        </pc:graphicFrameChg>
      </pc:sldChg>
      <pc:sldChg chg="addSp modSp add modTransition modAnim">
        <pc:chgData name="Ratomir Vukadin" userId="97f9f9d869f927ca" providerId="LiveId" clId="{5F91BE58-3FF7-4BBB-812F-B594FDDA49D2}" dt="2019-12-04T08:28:34.152" v="549"/>
        <pc:sldMkLst>
          <pc:docMk/>
          <pc:sldMk cId="3040429582" sldId="1196"/>
        </pc:sldMkLst>
        <pc:spChg chg="mod">
          <ac:chgData name="Ratomir Vukadin" userId="97f9f9d869f927ca" providerId="LiveId" clId="{5F91BE58-3FF7-4BBB-812F-B594FDDA49D2}" dt="2019-12-02T16:58:03.570" v="64" actId="20577"/>
          <ac:spMkLst>
            <pc:docMk/>
            <pc:sldMk cId="3040429582" sldId="1196"/>
            <ac:spMk id="2" creationId="{363D5272-2764-44E5-B6D2-C852A8DC1DE2}"/>
          </ac:spMkLst>
        </pc:spChg>
        <pc:graphicFrameChg chg="add mod">
          <ac:chgData name="Ratomir Vukadin" userId="97f9f9d869f927ca" providerId="LiveId" clId="{5F91BE58-3FF7-4BBB-812F-B594FDDA49D2}" dt="2019-12-02T16:58:29.621" v="69" actId="113"/>
          <ac:graphicFrameMkLst>
            <pc:docMk/>
            <pc:sldMk cId="3040429582" sldId="1196"/>
            <ac:graphicFrameMk id="3" creationId="{A0241BC9-E5F3-48E6-A6BF-FB0447364C9A}"/>
          </ac:graphicFrameMkLst>
        </pc:graphicFrameChg>
      </pc:sldChg>
      <pc:sldChg chg="addSp delSp modSp add modTransition modAnim">
        <pc:chgData name="Ratomir Vukadin" userId="97f9f9d869f927ca" providerId="LiveId" clId="{5F91BE58-3FF7-4BBB-812F-B594FDDA49D2}" dt="2019-12-04T08:28:25.290" v="548"/>
        <pc:sldMkLst>
          <pc:docMk/>
          <pc:sldMk cId="1813565246" sldId="1197"/>
        </pc:sldMkLst>
        <pc:spChg chg="del">
          <ac:chgData name="Ratomir Vukadin" userId="97f9f9d869f927ca" providerId="LiveId" clId="{5F91BE58-3FF7-4BBB-812F-B594FDDA49D2}" dt="2019-12-02T17:07:35.112" v="73"/>
          <ac:spMkLst>
            <pc:docMk/>
            <pc:sldMk cId="1813565246" sldId="1197"/>
            <ac:spMk id="2" creationId="{73F99F95-94FC-4276-B743-CC648F182243}"/>
          </ac:spMkLst>
        </pc:spChg>
        <pc:spChg chg="add del mod">
          <ac:chgData name="Ratomir Vukadin" userId="97f9f9d869f927ca" providerId="LiveId" clId="{5F91BE58-3FF7-4BBB-812F-B594FDDA49D2}" dt="2019-12-02T17:08:01.956" v="78"/>
          <ac:spMkLst>
            <pc:docMk/>
            <pc:sldMk cId="1813565246" sldId="1197"/>
            <ac:spMk id="3" creationId="{8ABA357E-1C33-4ECD-9B03-5AB77C663625}"/>
          </ac:spMkLst>
        </pc:spChg>
        <pc:spChg chg="add mod">
          <ac:chgData name="Ratomir Vukadin" userId="97f9f9d869f927ca" providerId="LiveId" clId="{5F91BE58-3FF7-4BBB-812F-B594FDDA49D2}" dt="2019-12-02T17:08:17.703" v="80" actId="207"/>
          <ac:spMkLst>
            <pc:docMk/>
            <pc:sldMk cId="1813565246" sldId="1197"/>
            <ac:spMk id="4" creationId="{2E20C9E3-69D5-4D12-A296-4466FD921852}"/>
          </ac:spMkLst>
        </pc:spChg>
        <pc:spChg chg="add mod">
          <ac:chgData name="Ratomir Vukadin" userId="97f9f9d869f927ca" providerId="LiveId" clId="{5F91BE58-3FF7-4BBB-812F-B594FDDA49D2}" dt="2019-12-02T17:08:21.984" v="81" actId="207"/>
          <ac:spMkLst>
            <pc:docMk/>
            <pc:sldMk cId="1813565246" sldId="1197"/>
            <ac:spMk id="6" creationId="{0161720C-DDF8-4ED3-A79E-FA2EFDDE599D}"/>
          </ac:spMkLst>
        </pc:spChg>
        <pc:spChg chg="add mod">
          <ac:chgData name="Ratomir Vukadin" userId="97f9f9d869f927ca" providerId="LiveId" clId="{5F91BE58-3FF7-4BBB-812F-B594FDDA49D2}" dt="2019-12-02T17:08:24.244" v="82" actId="207"/>
          <ac:spMkLst>
            <pc:docMk/>
            <pc:sldMk cId="1813565246" sldId="1197"/>
            <ac:spMk id="7" creationId="{3C821833-5686-470D-8C39-A66E917B76BC}"/>
          </ac:spMkLst>
        </pc:spChg>
        <pc:spChg chg="add del">
          <ac:chgData name="Ratomir Vukadin" userId="97f9f9d869f927ca" providerId="LiveId" clId="{5F91BE58-3FF7-4BBB-812F-B594FDDA49D2}" dt="2019-12-02T17:07:27.897" v="72"/>
          <ac:spMkLst>
            <pc:docMk/>
            <pc:sldMk cId="1813565246" sldId="1197"/>
            <ac:spMk id="11" creationId="{23F4DB46-4DAB-4954-81FA-860580ED2F32}"/>
          </ac:spMkLst>
        </pc:spChg>
        <pc:graphicFrameChg chg="add mod">
          <ac:chgData name="Ratomir Vukadin" userId="97f9f9d869f927ca" providerId="LiveId" clId="{5F91BE58-3FF7-4BBB-812F-B594FDDA49D2}" dt="2019-12-02T17:08:08.176" v="79" actId="1076"/>
          <ac:graphicFrameMkLst>
            <pc:docMk/>
            <pc:sldMk cId="1813565246" sldId="1197"/>
            <ac:graphicFrameMk id="5" creationId="{9D012646-D205-4C9B-8A99-61912A1C2601}"/>
          </ac:graphicFrameMkLst>
        </pc:graphicFrameChg>
        <pc:picChg chg="add mod">
          <ac:chgData name="Ratomir Vukadin" userId="97f9f9d869f927ca" providerId="LiveId" clId="{5F91BE58-3FF7-4BBB-812F-B594FDDA49D2}" dt="2019-12-02T17:08:08.176" v="79" actId="1076"/>
          <ac:picMkLst>
            <pc:docMk/>
            <pc:sldMk cId="1813565246" sldId="1197"/>
            <ac:picMk id="8" creationId="{11B7A63A-3586-48F1-8B30-345D736DD541}"/>
          </ac:picMkLst>
        </pc:picChg>
        <pc:picChg chg="add mod">
          <ac:chgData name="Ratomir Vukadin" userId="97f9f9d869f927ca" providerId="LiveId" clId="{5F91BE58-3FF7-4BBB-812F-B594FDDA49D2}" dt="2019-12-02T17:08:08.176" v="79" actId="1076"/>
          <ac:picMkLst>
            <pc:docMk/>
            <pc:sldMk cId="1813565246" sldId="1197"/>
            <ac:picMk id="9" creationId="{08D55E91-D4A0-4B9F-AD59-F140AC4D7577}"/>
          </ac:picMkLst>
        </pc:picChg>
        <pc:picChg chg="add mod">
          <ac:chgData name="Ratomir Vukadin" userId="97f9f9d869f927ca" providerId="LiveId" clId="{5F91BE58-3FF7-4BBB-812F-B594FDDA49D2}" dt="2019-12-02T17:08:08.176" v="79" actId="1076"/>
          <ac:picMkLst>
            <pc:docMk/>
            <pc:sldMk cId="1813565246" sldId="1197"/>
            <ac:picMk id="10" creationId="{6A3EB55C-0D89-4C44-ACC7-365529CF484C}"/>
          </ac:picMkLst>
        </pc:picChg>
      </pc:sldChg>
      <pc:sldChg chg="addSp delSp modSp add modAnim">
        <pc:chgData name="Ratomir Vukadin" userId="97f9f9d869f927ca" providerId="LiveId" clId="{5F91BE58-3FF7-4BBB-812F-B594FDDA49D2}" dt="2019-12-02T17:22:45.627" v="128" actId="1076"/>
        <pc:sldMkLst>
          <pc:docMk/>
          <pc:sldMk cId="891271338" sldId="1198"/>
        </pc:sldMkLst>
        <pc:spChg chg="mod">
          <ac:chgData name="Ratomir Vukadin" userId="97f9f9d869f927ca" providerId="LiveId" clId="{5F91BE58-3FF7-4BBB-812F-B594FDDA49D2}" dt="2019-12-02T17:22:14.487" v="122" actId="20577"/>
          <ac:spMkLst>
            <pc:docMk/>
            <pc:sldMk cId="891271338" sldId="1198"/>
            <ac:spMk id="2" creationId="{F95C6EDF-ED39-432C-B233-29CC683B71D8}"/>
          </ac:spMkLst>
        </pc:spChg>
        <pc:spChg chg="del">
          <ac:chgData name="Ratomir Vukadin" userId="97f9f9d869f927ca" providerId="LiveId" clId="{5F91BE58-3FF7-4BBB-812F-B594FDDA49D2}" dt="2019-12-02T17:22:25.827" v="124"/>
          <ac:spMkLst>
            <pc:docMk/>
            <pc:sldMk cId="891271338" sldId="1198"/>
            <ac:spMk id="3" creationId="{51A8E329-78DE-4AE5-9E89-1DEC1DC5BE34}"/>
          </ac:spMkLst>
        </pc:spChg>
        <pc:graphicFrameChg chg="add mod">
          <ac:chgData name="Ratomir Vukadin" userId="97f9f9d869f927ca" providerId="LiveId" clId="{5F91BE58-3FF7-4BBB-812F-B594FDDA49D2}" dt="2019-12-02T17:22:45.627" v="128" actId="1076"/>
          <ac:graphicFrameMkLst>
            <pc:docMk/>
            <pc:sldMk cId="891271338" sldId="1198"/>
            <ac:graphicFrameMk id="4" creationId="{2814F05A-4348-4BC0-B791-044B8FFF5967}"/>
          </ac:graphicFrameMkLst>
        </pc:graphicFrameChg>
      </pc:sldChg>
      <pc:sldChg chg="addSp delSp modSp add modAnim">
        <pc:chgData name="Ratomir Vukadin" userId="97f9f9d869f927ca" providerId="LiveId" clId="{5F91BE58-3FF7-4BBB-812F-B594FDDA49D2}" dt="2019-12-02T19:17:52.314" v="506" actId="13782"/>
        <pc:sldMkLst>
          <pc:docMk/>
          <pc:sldMk cId="186004418" sldId="1199"/>
        </pc:sldMkLst>
        <pc:spChg chg="mod">
          <ac:chgData name="Ratomir Vukadin" userId="97f9f9d869f927ca" providerId="LiveId" clId="{5F91BE58-3FF7-4BBB-812F-B594FDDA49D2}" dt="2019-12-02T17:24:01.555" v="131" actId="207"/>
          <ac:spMkLst>
            <pc:docMk/>
            <pc:sldMk cId="186004418" sldId="1199"/>
            <ac:spMk id="2" creationId="{B27A13AD-EAC7-458A-A45D-79E7C8AB2A85}"/>
          </ac:spMkLst>
        </pc:spChg>
        <pc:spChg chg="del">
          <ac:chgData name="Ratomir Vukadin" userId="97f9f9d869f927ca" providerId="LiveId" clId="{5F91BE58-3FF7-4BBB-812F-B594FDDA49D2}" dt="2019-12-02T17:24:43.528" v="133"/>
          <ac:spMkLst>
            <pc:docMk/>
            <pc:sldMk cId="186004418" sldId="1199"/>
            <ac:spMk id="3" creationId="{57FA8C1B-1EA6-4B3E-B763-C36D02969B77}"/>
          </ac:spMkLst>
        </pc:spChg>
        <pc:graphicFrameChg chg="add mod">
          <ac:chgData name="Ratomir Vukadin" userId="97f9f9d869f927ca" providerId="LiveId" clId="{5F91BE58-3FF7-4BBB-812F-B594FDDA49D2}" dt="2019-12-02T19:17:52.314" v="506" actId="13782"/>
          <ac:graphicFrameMkLst>
            <pc:docMk/>
            <pc:sldMk cId="186004418" sldId="1199"/>
            <ac:graphicFrameMk id="4" creationId="{5741AEB1-DB1C-4415-AE5A-98C186CDB9FC}"/>
          </ac:graphicFrameMkLst>
        </pc:graphicFrameChg>
      </pc:sldChg>
      <pc:sldChg chg="addSp modSp add modTransition modAnim">
        <pc:chgData name="Ratomir Vukadin" userId="97f9f9d869f927ca" providerId="LiveId" clId="{5F91BE58-3FF7-4BBB-812F-B594FDDA49D2}" dt="2019-12-04T08:28:17.825" v="547"/>
        <pc:sldMkLst>
          <pc:docMk/>
          <pc:sldMk cId="2477394443" sldId="1200"/>
        </pc:sldMkLst>
        <pc:spChg chg="mod">
          <ac:chgData name="Ratomir Vukadin" userId="97f9f9d869f927ca" providerId="LiveId" clId="{5F91BE58-3FF7-4BBB-812F-B594FDDA49D2}" dt="2019-12-02T17:30:27.860" v="143" actId="404"/>
          <ac:spMkLst>
            <pc:docMk/>
            <pc:sldMk cId="2477394443" sldId="1200"/>
            <ac:spMk id="2" creationId="{9946764C-6E48-4FC6-9E3D-726B77F91F20}"/>
          </ac:spMkLst>
        </pc:spChg>
        <pc:graphicFrameChg chg="add mod">
          <ac:chgData name="Ratomir Vukadin" userId="97f9f9d869f927ca" providerId="LiveId" clId="{5F91BE58-3FF7-4BBB-812F-B594FDDA49D2}" dt="2019-12-02T17:33:29.687" v="156" actId="13782"/>
          <ac:graphicFrameMkLst>
            <pc:docMk/>
            <pc:sldMk cId="2477394443" sldId="1200"/>
            <ac:graphicFrameMk id="3" creationId="{B323BB44-A9CE-4208-A6D2-F7E22AAE1A07}"/>
          </ac:graphicFrameMkLst>
        </pc:graphicFrameChg>
      </pc:sldChg>
      <pc:sldChg chg="addSp delSp modSp add modTransition modAnim">
        <pc:chgData name="Ratomir Vukadin" userId="97f9f9d869f927ca" providerId="LiveId" clId="{5F91BE58-3FF7-4BBB-812F-B594FDDA49D2}" dt="2019-12-04T08:28:17.825" v="547"/>
        <pc:sldMkLst>
          <pc:docMk/>
          <pc:sldMk cId="1416772401" sldId="1201"/>
        </pc:sldMkLst>
        <pc:spChg chg="del">
          <ac:chgData name="Ratomir Vukadin" userId="97f9f9d869f927ca" providerId="LiveId" clId="{5F91BE58-3FF7-4BBB-812F-B594FDDA49D2}" dt="2019-12-02T18:11:31.844" v="177"/>
          <ac:spMkLst>
            <pc:docMk/>
            <pc:sldMk cId="1416772401" sldId="1201"/>
            <ac:spMk id="2" creationId="{141C766B-67E1-4861-9D17-0C4730A8DEFF}"/>
          </ac:spMkLst>
        </pc:spChg>
        <pc:spChg chg="add del mod">
          <ac:chgData name="Ratomir Vukadin" userId="97f9f9d869f927ca" providerId="LiveId" clId="{5F91BE58-3FF7-4BBB-812F-B594FDDA49D2}" dt="2019-12-02T18:11:42.994" v="179"/>
          <ac:spMkLst>
            <pc:docMk/>
            <pc:sldMk cId="1416772401" sldId="1201"/>
            <ac:spMk id="3" creationId="{DBE0CE34-0FFE-4088-A04F-652E2C9A9910}"/>
          </ac:spMkLst>
        </pc:spChg>
        <pc:spChg chg="add mod">
          <ac:chgData name="Ratomir Vukadin" userId="97f9f9d869f927ca" providerId="LiveId" clId="{5F91BE58-3FF7-4BBB-812F-B594FDDA49D2}" dt="2019-12-02T18:12:43.921" v="196" actId="1076"/>
          <ac:spMkLst>
            <pc:docMk/>
            <pc:sldMk cId="1416772401" sldId="1201"/>
            <ac:spMk id="4" creationId="{3C3C3F8F-D6C7-4F7F-84ED-04257A5E651C}"/>
          </ac:spMkLst>
        </pc:spChg>
        <pc:spChg chg="add mod">
          <ac:chgData name="Ratomir Vukadin" userId="97f9f9d869f927ca" providerId="LiveId" clId="{5F91BE58-3FF7-4BBB-812F-B594FDDA49D2}" dt="2019-12-02T18:13:57.193" v="201" actId="1076"/>
          <ac:spMkLst>
            <pc:docMk/>
            <pc:sldMk cId="1416772401" sldId="1201"/>
            <ac:spMk id="5" creationId="{5D6B787E-58D3-42F2-BA9C-2BC8AD9E2309}"/>
          </ac:spMkLst>
        </pc:spChg>
        <pc:spChg chg="add mod">
          <ac:chgData name="Ratomir Vukadin" userId="97f9f9d869f927ca" providerId="LiveId" clId="{5F91BE58-3FF7-4BBB-812F-B594FDDA49D2}" dt="2019-12-02T18:14:02.313" v="202" actId="1076"/>
          <ac:spMkLst>
            <pc:docMk/>
            <pc:sldMk cId="1416772401" sldId="1201"/>
            <ac:spMk id="6" creationId="{B1DC734E-E7A3-4302-90E9-2830FF4D3570}"/>
          </ac:spMkLst>
        </pc:spChg>
        <pc:spChg chg="add mod">
          <ac:chgData name="Ratomir Vukadin" userId="97f9f9d869f927ca" providerId="LiveId" clId="{5F91BE58-3FF7-4BBB-812F-B594FDDA49D2}" dt="2019-12-02T18:14:18.800" v="204" actId="1076"/>
          <ac:spMkLst>
            <pc:docMk/>
            <pc:sldMk cId="1416772401" sldId="1201"/>
            <ac:spMk id="7" creationId="{283A5810-02DD-4F09-88C0-3CAAE867D37D}"/>
          </ac:spMkLst>
        </pc:spChg>
        <pc:spChg chg="add mod">
          <ac:chgData name="Ratomir Vukadin" userId="97f9f9d869f927ca" providerId="LiveId" clId="{5F91BE58-3FF7-4BBB-812F-B594FDDA49D2}" dt="2019-12-02T18:14:35.921" v="208" actId="1076"/>
          <ac:spMkLst>
            <pc:docMk/>
            <pc:sldMk cId="1416772401" sldId="1201"/>
            <ac:spMk id="8" creationId="{FA94390F-96BB-44D4-B289-F9A5047BFA2F}"/>
          </ac:spMkLst>
        </pc:spChg>
        <pc:spChg chg="add del">
          <ac:chgData name="Ratomir Vukadin" userId="97f9f9d869f927ca" providerId="LiveId" clId="{5F91BE58-3FF7-4BBB-812F-B594FDDA49D2}" dt="2019-12-02T18:10:50.601" v="167"/>
          <ac:spMkLst>
            <pc:docMk/>
            <pc:sldMk cId="1416772401" sldId="1201"/>
            <ac:spMk id="9" creationId="{E062D5D3-ACA8-41FF-912A-8EA44005E728}"/>
          </ac:spMkLst>
        </pc:spChg>
        <pc:spChg chg="add del mod">
          <ac:chgData name="Ratomir Vukadin" userId="97f9f9d869f927ca" providerId="LiveId" clId="{5F91BE58-3FF7-4BBB-812F-B594FDDA49D2}" dt="2019-12-02T18:12:29.517" v="192"/>
          <ac:spMkLst>
            <pc:docMk/>
            <pc:sldMk cId="1416772401" sldId="1201"/>
            <ac:spMk id="11" creationId="{4C3BACE5-9BFB-494E-80F5-99406A05562A}"/>
          </ac:spMkLst>
        </pc:spChg>
        <pc:spChg chg="add del mod">
          <ac:chgData name="Ratomir Vukadin" userId="97f9f9d869f927ca" providerId="LiveId" clId="{5F91BE58-3FF7-4BBB-812F-B594FDDA49D2}" dt="2019-12-02T18:12:32.449" v="193"/>
          <ac:spMkLst>
            <pc:docMk/>
            <pc:sldMk cId="1416772401" sldId="1201"/>
            <ac:spMk id="12" creationId="{A9BB5081-5880-4A91-B804-9CCA619F2EFC}"/>
          </ac:spMkLst>
        </pc:spChg>
        <pc:spChg chg="add del mod">
          <ac:chgData name="Ratomir Vukadin" userId="97f9f9d869f927ca" providerId="LiveId" clId="{5F91BE58-3FF7-4BBB-812F-B594FDDA49D2}" dt="2019-12-02T18:15:27.713" v="215"/>
          <ac:spMkLst>
            <pc:docMk/>
            <pc:sldMk cId="1416772401" sldId="1201"/>
            <ac:spMk id="13" creationId="{8014953B-D5CE-4A4A-BDD0-98C2BE552A99}"/>
          </ac:spMkLst>
        </pc:spChg>
        <pc:spChg chg="add mod">
          <ac:chgData name="Ratomir Vukadin" userId="97f9f9d869f927ca" providerId="LiveId" clId="{5F91BE58-3FF7-4BBB-812F-B594FDDA49D2}" dt="2019-12-02T18:15:41.896" v="217" actId="14100"/>
          <ac:spMkLst>
            <pc:docMk/>
            <pc:sldMk cId="1416772401" sldId="1201"/>
            <ac:spMk id="14" creationId="{12520CDC-91FC-4CA8-9667-8B3A3D9741BA}"/>
          </ac:spMkLst>
        </pc:spChg>
        <pc:picChg chg="add del">
          <ac:chgData name="Ratomir Vukadin" userId="97f9f9d869f927ca" providerId="LiveId" clId="{5F91BE58-3FF7-4BBB-812F-B594FDDA49D2}" dt="2019-12-02T18:12:38.130" v="195"/>
          <ac:picMkLst>
            <pc:docMk/>
            <pc:sldMk cId="1416772401" sldId="1201"/>
            <ac:picMk id="10" creationId="{74A7517D-090F-4BBE-908E-47C9AE5028A4}"/>
          </ac:picMkLst>
        </pc:picChg>
      </pc:sldChg>
      <pc:sldChg chg="addSp delSp modSp add modAnim">
        <pc:chgData name="Ratomir Vukadin" userId="97f9f9d869f927ca" providerId="LiveId" clId="{5F91BE58-3FF7-4BBB-812F-B594FDDA49D2}" dt="2019-12-02T18:28:38.346" v="269" actId="13782"/>
        <pc:sldMkLst>
          <pc:docMk/>
          <pc:sldMk cId="3194968695" sldId="1202"/>
        </pc:sldMkLst>
        <pc:spChg chg="mod">
          <ac:chgData name="Ratomir Vukadin" userId="97f9f9d869f927ca" providerId="LiveId" clId="{5F91BE58-3FF7-4BBB-812F-B594FDDA49D2}" dt="2019-12-02T18:22:04.483" v="227" actId="20577"/>
          <ac:spMkLst>
            <pc:docMk/>
            <pc:sldMk cId="3194968695" sldId="1202"/>
            <ac:spMk id="2" creationId="{B38C87C9-C535-43E0-A05F-1B97B5E00514}"/>
          </ac:spMkLst>
        </pc:spChg>
        <pc:spChg chg="add mod">
          <ac:chgData name="Ratomir Vukadin" userId="97f9f9d869f927ca" providerId="LiveId" clId="{5F91BE58-3FF7-4BBB-812F-B594FDDA49D2}" dt="2019-12-02T18:25:23.143" v="246" actId="1076"/>
          <ac:spMkLst>
            <pc:docMk/>
            <pc:sldMk cId="3194968695" sldId="1202"/>
            <ac:spMk id="4" creationId="{AEB9E16A-65CC-4108-A25F-9D5930D2C75C}"/>
          </ac:spMkLst>
        </pc:spChg>
        <pc:spChg chg="add">
          <ac:chgData name="Ratomir Vukadin" userId="97f9f9d869f927ca" providerId="LiveId" clId="{5F91BE58-3FF7-4BBB-812F-B594FDDA49D2}" dt="2019-12-02T18:25:28.938" v="247"/>
          <ac:spMkLst>
            <pc:docMk/>
            <pc:sldMk cId="3194968695" sldId="1202"/>
            <ac:spMk id="10" creationId="{DA900D71-962B-4E6F-85C3-AEA7DA47EBC9}"/>
          </ac:spMkLst>
        </pc:spChg>
        <pc:spChg chg="add">
          <ac:chgData name="Ratomir Vukadin" userId="97f9f9d869f927ca" providerId="LiveId" clId="{5F91BE58-3FF7-4BBB-812F-B594FDDA49D2}" dt="2019-12-02T18:25:28.938" v="247"/>
          <ac:spMkLst>
            <pc:docMk/>
            <pc:sldMk cId="3194968695" sldId="1202"/>
            <ac:spMk id="11" creationId="{5407B601-B779-4BF4-B852-BA7B19157A8E}"/>
          </ac:spMkLst>
        </pc:spChg>
        <pc:grpChg chg="add mod">
          <ac:chgData name="Ratomir Vukadin" userId="97f9f9d869f927ca" providerId="LiveId" clId="{5F91BE58-3FF7-4BBB-812F-B594FDDA49D2}" dt="2019-12-02T18:25:29.753" v="248"/>
          <ac:grpSpMkLst>
            <pc:docMk/>
            <pc:sldMk cId="3194968695" sldId="1202"/>
            <ac:grpSpMk id="9" creationId="{B26F0192-8863-442A-9DC5-3345939BA7D4}"/>
          </ac:grpSpMkLst>
        </pc:grpChg>
        <pc:graphicFrameChg chg="add mod">
          <ac:chgData name="Ratomir Vukadin" userId="97f9f9d869f927ca" providerId="LiveId" clId="{5F91BE58-3FF7-4BBB-812F-B594FDDA49D2}" dt="2019-12-02T18:28:38.346" v="269" actId="13782"/>
          <ac:graphicFrameMkLst>
            <pc:docMk/>
            <pc:sldMk cId="3194968695" sldId="1202"/>
            <ac:graphicFrameMk id="12" creationId="{EB309A9C-971D-435A-B34B-3798BB26ABB7}"/>
          </ac:graphicFrameMkLst>
        </pc:graphicFrameChg>
        <pc:picChg chg="add del mod">
          <ac:chgData name="Ratomir Vukadin" userId="97f9f9d869f927ca" providerId="LiveId" clId="{5F91BE58-3FF7-4BBB-812F-B594FDDA49D2}" dt="2019-12-02T18:23:23.600" v="232"/>
          <ac:picMkLst>
            <pc:docMk/>
            <pc:sldMk cId="3194968695" sldId="1202"/>
            <ac:picMk id="5" creationId="{7404675B-534A-4E9C-8103-769C8BE5FFAE}"/>
          </ac:picMkLst>
        </pc:picChg>
        <pc:picChg chg="add mod">
          <ac:chgData name="Ratomir Vukadin" userId="97f9f9d869f927ca" providerId="LiveId" clId="{5F91BE58-3FF7-4BBB-812F-B594FDDA49D2}" dt="2019-12-02T18:25:23.143" v="246" actId="1076"/>
          <ac:picMkLst>
            <pc:docMk/>
            <pc:sldMk cId="3194968695" sldId="1202"/>
            <ac:picMk id="6" creationId="{A3ACD065-A732-4971-898A-6432621F5D12}"/>
          </ac:picMkLst>
        </pc:picChg>
        <pc:picChg chg="add del">
          <ac:chgData name="Ratomir Vukadin" userId="97f9f9d869f927ca" providerId="LiveId" clId="{5F91BE58-3FF7-4BBB-812F-B594FDDA49D2}" dt="2019-12-02T18:24:25.762" v="234"/>
          <ac:picMkLst>
            <pc:docMk/>
            <pc:sldMk cId="3194968695" sldId="1202"/>
            <ac:picMk id="7" creationId="{0A33F3DE-F9E1-4B52-A45A-8980B21F7169}"/>
          </ac:picMkLst>
        </pc:picChg>
        <pc:picChg chg="add del mod">
          <ac:chgData name="Ratomir Vukadin" userId="97f9f9d869f927ca" providerId="LiveId" clId="{5F91BE58-3FF7-4BBB-812F-B594FDDA49D2}" dt="2019-12-02T18:27:59.760" v="264" actId="931"/>
          <ac:picMkLst>
            <pc:docMk/>
            <pc:sldMk cId="3194968695" sldId="1202"/>
            <ac:picMk id="13" creationId="{78CB4DF9-72E8-4BEB-AF76-2F0F4AFCCB8D}"/>
          </ac:picMkLst>
        </pc:picChg>
        <pc:picChg chg="add mod">
          <ac:chgData name="Ratomir Vukadin" userId="97f9f9d869f927ca" providerId="LiveId" clId="{5F91BE58-3FF7-4BBB-812F-B594FDDA49D2}" dt="2019-12-02T18:25:23.143" v="246" actId="1076"/>
          <ac:picMkLst>
            <pc:docMk/>
            <pc:sldMk cId="3194968695" sldId="1202"/>
            <ac:picMk id="1026" creationId="{A075EAA7-3653-48B8-8BD4-2D83983095DF}"/>
          </ac:picMkLst>
        </pc:picChg>
      </pc:sldChg>
      <pc:sldChg chg="addSp modSp add modAnim">
        <pc:chgData name="Ratomir Vukadin" userId="97f9f9d869f927ca" providerId="LiveId" clId="{5F91BE58-3FF7-4BBB-812F-B594FDDA49D2}" dt="2019-12-02T18:31:35.827" v="295"/>
        <pc:sldMkLst>
          <pc:docMk/>
          <pc:sldMk cId="2615097136" sldId="1203"/>
        </pc:sldMkLst>
        <pc:spChg chg="mod">
          <ac:chgData name="Ratomir Vukadin" userId="97f9f9d869f927ca" providerId="LiveId" clId="{5F91BE58-3FF7-4BBB-812F-B594FDDA49D2}" dt="2019-12-02T18:29:20.775" v="272"/>
          <ac:spMkLst>
            <pc:docMk/>
            <pc:sldMk cId="2615097136" sldId="1203"/>
            <ac:spMk id="2" creationId="{9D1084F7-5815-4331-B9EE-4ECDC7AD8B1D}"/>
          </ac:spMkLst>
        </pc:spChg>
        <pc:spChg chg="mod">
          <ac:chgData name="Ratomir Vukadin" userId="97f9f9d869f927ca" providerId="LiveId" clId="{5F91BE58-3FF7-4BBB-812F-B594FDDA49D2}" dt="2019-12-02T18:30:52.434" v="290" actId="12"/>
          <ac:spMkLst>
            <pc:docMk/>
            <pc:sldMk cId="2615097136" sldId="1203"/>
            <ac:spMk id="3" creationId="{D4A9F746-7361-474C-AFF5-E40273C8C2E2}"/>
          </ac:spMkLst>
        </pc:spChg>
        <pc:spChg chg="add mod">
          <ac:chgData name="Ratomir Vukadin" userId="97f9f9d869f927ca" providerId="LiveId" clId="{5F91BE58-3FF7-4BBB-812F-B594FDDA49D2}" dt="2019-12-02T18:30:11.359" v="282" actId="1076"/>
          <ac:spMkLst>
            <pc:docMk/>
            <pc:sldMk cId="2615097136" sldId="1203"/>
            <ac:spMk id="5" creationId="{1C16A520-1670-404D-B1B5-7C41397DFB56}"/>
          </ac:spMkLst>
        </pc:spChg>
        <pc:spChg chg="add mod">
          <ac:chgData name="Ratomir Vukadin" userId="97f9f9d869f927ca" providerId="LiveId" clId="{5F91BE58-3FF7-4BBB-812F-B594FDDA49D2}" dt="2019-12-02T18:30:33.352" v="288" actId="14100"/>
          <ac:spMkLst>
            <pc:docMk/>
            <pc:sldMk cId="2615097136" sldId="1203"/>
            <ac:spMk id="6" creationId="{F135B146-259B-438A-827A-0FDA0DB88B5E}"/>
          </ac:spMkLst>
        </pc:spChg>
        <pc:picChg chg="add mod">
          <ac:chgData name="Ratomir Vukadin" userId="97f9f9d869f927ca" providerId="LiveId" clId="{5F91BE58-3FF7-4BBB-812F-B594FDDA49D2}" dt="2019-12-02T18:29:27.088" v="273" actId="1076"/>
          <ac:picMkLst>
            <pc:docMk/>
            <pc:sldMk cId="2615097136" sldId="1203"/>
            <ac:picMk id="4" creationId="{7A9855DA-F36E-4640-81C3-D967580D0315}"/>
          </ac:picMkLst>
        </pc:picChg>
      </pc:sldChg>
      <pc:sldChg chg="addSp modSp add modAnim">
        <pc:chgData name="Ratomir Vukadin" userId="97f9f9d869f927ca" providerId="LiveId" clId="{5F91BE58-3FF7-4BBB-812F-B594FDDA49D2}" dt="2019-12-02T18:40:06.142" v="320" actId="13782"/>
        <pc:sldMkLst>
          <pc:docMk/>
          <pc:sldMk cId="2417151245" sldId="1204"/>
        </pc:sldMkLst>
        <pc:spChg chg="mod">
          <ac:chgData name="Ratomir Vukadin" userId="97f9f9d869f927ca" providerId="LiveId" clId="{5F91BE58-3FF7-4BBB-812F-B594FDDA49D2}" dt="2019-12-02T18:38:55.266" v="312" actId="20577"/>
          <ac:spMkLst>
            <pc:docMk/>
            <pc:sldMk cId="2417151245" sldId="1204"/>
            <ac:spMk id="2" creationId="{C41E9FC6-342A-4C09-91FD-958E047F7422}"/>
          </ac:spMkLst>
        </pc:spChg>
        <pc:graphicFrameChg chg="add mod">
          <ac:chgData name="Ratomir Vukadin" userId="97f9f9d869f927ca" providerId="LiveId" clId="{5F91BE58-3FF7-4BBB-812F-B594FDDA49D2}" dt="2019-12-02T18:40:06.142" v="320" actId="13782"/>
          <ac:graphicFrameMkLst>
            <pc:docMk/>
            <pc:sldMk cId="2417151245" sldId="1204"/>
            <ac:graphicFrameMk id="3" creationId="{8EC7DC28-A444-43C2-820A-172BEC657A86}"/>
          </ac:graphicFrameMkLst>
        </pc:graphicFrameChg>
      </pc:sldChg>
      <pc:sldChg chg="addSp modSp add modAnim">
        <pc:chgData name="Ratomir Vukadin" userId="97f9f9d869f927ca" providerId="LiveId" clId="{5F91BE58-3FF7-4BBB-812F-B594FDDA49D2}" dt="2019-12-02T18:59:01.460" v="423" actId="20577"/>
        <pc:sldMkLst>
          <pc:docMk/>
          <pc:sldMk cId="58818384" sldId="1205"/>
        </pc:sldMkLst>
        <pc:spChg chg="mod">
          <ac:chgData name="Ratomir Vukadin" userId="97f9f9d869f927ca" providerId="LiveId" clId="{5F91BE58-3FF7-4BBB-812F-B594FDDA49D2}" dt="2019-12-02T18:43:31.998" v="335" actId="20577"/>
          <ac:spMkLst>
            <pc:docMk/>
            <pc:sldMk cId="58818384" sldId="1205"/>
            <ac:spMk id="2" creationId="{8A185D53-FC25-4451-A6A9-72CC471E3133}"/>
          </ac:spMkLst>
        </pc:spChg>
        <pc:spChg chg="mod">
          <ac:chgData name="Ratomir Vukadin" userId="97f9f9d869f927ca" providerId="LiveId" clId="{5F91BE58-3FF7-4BBB-812F-B594FDDA49D2}" dt="2019-12-02T18:59:01.460" v="423" actId="20577"/>
          <ac:spMkLst>
            <pc:docMk/>
            <pc:sldMk cId="58818384" sldId="1205"/>
            <ac:spMk id="3" creationId="{29D41D88-3026-434E-8E0F-73CD2AEBF857}"/>
          </ac:spMkLst>
        </pc:spChg>
        <pc:picChg chg="add mod">
          <ac:chgData name="Ratomir Vukadin" userId="97f9f9d869f927ca" providerId="LiveId" clId="{5F91BE58-3FF7-4BBB-812F-B594FDDA49D2}" dt="2019-12-02T18:44:58.677" v="355" actId="1076"/>
          <ac:picMkLst>
            <pc:docMk/>
            <pc:sldMk cId="58818384" sldId="1205"/>
            <ac:picMk id="4" creationId="{8C750087-B50C-4D58-A114-232EA78D77C0}"/>
          </ac:picMkLst>
        </pc:picChg>
        <pc:picChg chg="add mod">
          <ac:chgData name="Ratomir Vukadin" userId="97f9f9d869f927ca" providerId="LiveId" clId="{5F91BE58-3FF7-4BBB-812F-B594FDDA49D2}" dt="2019-12-02T18:57:39.508" v="386" actId="1076"/>
          <ac:picMkLst>
            <pc:docMk/>
            <pc:sldMk cId="58818384" sldId="1205"/>
            <ac:picMk id="5" creationId="{82CEADB4-4329-424A-9138-3C026BB6F51A}"/>
          </ac:picMkLst>
        </pc:picChg>
      </pc:sldChg>
      <pc:sldChg chg="delSp modSp add modTransition setBg delDesignElem">
        <pc:chgData name="Ratomir Vukadin" userId="97f9f9d869f927ca" providerId="LiveId" clId="{5F91BE58-3FF7-4BBB-812F-B594FDDA49D2}" dt="2019-12-02T19:14:14.138" v="465"/>
        <pc:sldMkLst>
          <pc:docMk/>
          <pc:sldMk cId="3838661916" sldId="1890"/>
        </pc:sldMkLst>
        <pc:spChg chg="del">
          <ac:chgData name="Ratomir Vukadin" userId="97f9f9d869f927ca" providerId="LiveId" clId="{5F91BE58-3FF7-4BBB-812F-B594FDDA49D2}" dt="2019-12-02T18:46:27.339" v="364"/>
          <ac:spMkLst>
            <pc:docMk/>
            <pc:sldMk cId="3838661916" sldId="1890"/>
            <ac:spMk id="31" creationId="{8D70B121-56F4-4848-B38B-182089D909FA}"/>
          </ac:spMkLst>
        </pc:spChg>
        <pc:spChg chg="mod">
          <ac:chgData name="Ratomir Vukadin" userId="97f9f9d869f927ca" providerId="LiveId" clId="{5F91BE58-3FF7-4BBB-812F-B594FDDA49D2}" dt="2019-12-02T19:14:14.138" v="465"/>
          <ac:spMkLst>
            <pc:docMk/>
            <pc:sldMk cId="3838661916" sldId="1890"/>
            <ac:spMk id="33" creationId="{00000000-0000-0000-0000-000000000000}"/>
          </ac:spMkLst>
        </pc:spChg>
        <pc:cxnChg chg="del">
          <ac:chgData name="Ratomir Vukadin" userId="97f9f9d869f927ca" providerId="LiveId" clId="{5F91BE58-3FF7-4BBB-812F-B594FDDA49D2}" dt="2019-12-02T18:46:27.339" v="364"/>
          <ac:cxnSpMkLst>
            <pc:docMk/>
            <pc:sldMk cId="3838661916" sldId="1890"/>
            <ac:cxnSpMk id="32" creationId="{2D72A2C9-F3CA-4216-8BAD-FA4C970C3C4E}"/>
          </ac:cxnSpMkLst>
        </pc:cxnChg>
      </pc:sldChg>
      <pc:sldChg chg="delSp modSp add modTransition setBg delDesignElem">
        <pc:chgData name="Ratomir Vukadin" userId="97f9f9d869f927ca" providerId="LiveId" clId="{5F91BE58-3FF7-4BBB-812F-B594FDDA49D2}" dt="2019-12-02T18:45:08.862" v="357" actId="1076"/>
        <pc:sldMkLst>
          <pc:docMk/>
          <pc:sldMk cId="170914509" sldId="1893"/>
        </pc:sldMkLst>
        <pc:spChg chg="mod">
          <ac:chgData name="Ratomir Vukadin" userId="97f9f9d869f927ca" providerId="LiveId" clId="{5F91BE58-3FF7-4BBB-812F-B594FDDA49D2}" dt="2019-12-02T18:44:31.344" v="353" actId="27636"/>
          <ac:spMkLst>
            <pc:docMk/>
            <pc:sldMk cId="170914509" sldId="1893"/>
            <ac:spMk id="3" creationId="{421B46BF-D4DF-47E1-B91D-74FCCADCF169}"/>
          </ac:spMkLst>
        </pc:spChg>
        <pc:spChg chg="del">
          <ac:chgData name="Ratomir Vukadin" userId="97f9f9d869f927ca" providerId="LiveId" clId="{5F91BE58-3FF7-4BBB-812F-B594FDDA49D2}" dt="2019-12-02T18:44:06.266" v="342"/>
          <ac:spMkLst>
            <pc:docMk/>
            <pc:sldMk cId="170914509" sldId="1893"/>
            <ac:spMk id="9" creationId="{59A309A7-1751-4ABE-A3C1-EEC40366AD89}"/>
          </ac:spMkLst>
        </pc:spChg>
        <pc:spChg chg="del">
          <ac:chgData name="Ratomir Vukadin" userId="97f9f9d869f927ca" providerId="LiveId" clId="{5F91BE58-3FF7-4BBB-812F-B594FDDA49D2}" dt="2019-12-02T18:44:06.266" v="342"/>
          <ac:spMkLst>
            <pc:docMk/>
            <pc:sldMk cId="170914509" sldId="1893"/>
            <ac:spMk id="11" creationId="{967D8EB6-EAE1-4F9C-B398-83321E287204}"/>
          </ac:spMkLst>
        </pc:spChg>
        <pc:picChg chg="mod">
          <ac:chgData name="Ratomir Vukadin" userId="97f9f9d869f927ca" providerId="LiveId" clId="{5F91BE58-3FF7-4BBB-812F-B594FDDA49D2}" dt="2019-12-02T18:45:08.862" v="357" actId="1076"/>
          <ac:picMkLst>
            <pc:docMk/>
            <pc:sldMk cId="170914509" sldId="1893"/>
            <ac:picMk id="7" creationId="{1778A36E-DBEC-4ADB-AFA2-C41810C1ABD8}"/>
          </ac:picMkLst>
        </pc:picChg>
      </pc:sldChg>
      <pc:sldChg chg="modSp add modAnim">
        <pc:chgData name="Ratomir Vukadin" userId="97f9f9d869f927ca" providerId="LiveId" clId="{5F91BE58-3FF7-4BBB-812F-B594FDDA49D2}" dt="2019-12-02T18:45:57.844" v="362" actId="12269"/>
        <pc:sldMkLst>
          <pc:docMk/>
          <pc:sldMk cId="794626405" sldId="1899"/>
        </pc:sldMkLst>
        <pc:graphicFrameChg chg="mod">
          <ac:chgData name="Ratomir Vukadin" userId="97f9f9d869f927ca" providerId="LiveId" clId="{5F91BE58-3FF7-4BBB-812F-B594FDDA49D2}" dt="2019-12-02T18:45:57.844" v="362" actId="12269"/>
          <ac:graphicFrameMkLst>
            <pc:docMk/>
            <pc:sldMk cId="794626405" sldId="1899"/>
            <ac:graphicFrameMk id="4" creationId="{495A0F1D-C07D-C343-AE8D-CEB6685B58C2}"/>
          </ac:graphicFrameMkLst>
        </pc:graphicFrameChg>
      </pc:sldChg>
      <pc:sldChg chg="addSp delSp modSp add modTransition">
        <pc:chgData name="Ratomir Vukadin" userId="97f9f9d869f927ca" providerId="LiveId" clId="{5F91BE58-3FF7-4BBB-812F-B594FDDA49D2}" dt="2019-12-04T08:31:07.053" v="550"/>
        <pc:sldMkLst>
          <pc:docMk/>
          <pc:sldMk cId="22710256" sldId="1900"/>
        </pc:sldMkLst>
        <pc:spChg chg="del">
          <ac:chgData name="Ratomir Vukadin" userId="97f9f9d869f927ca" providerId="LiveId" clId="{5F91BE58-3FF7-4BBB-812F-B594FDDA49D2}" dt="2019-12-02T19:04:59.412" v="425"/>
          <ac:spMkLst>
            <pc:docMk/>
            <pc:sldMk cId="22710256" sldId="1900"/>
            <ac:spMk id="2" creationId="{BC8B21CA-11E5-4B1B-9A1B-E62096C3060A}"/>
          </ac:spMkLst>
        </pc:spChg>
        <pc:spChg chg="add del mod">
          <ac:chgData name="Ratomir Vukadin" userId="97f9f9d869f927ca" providerId="LiveId" clId="{5F91BE58-3FF7-4BBB-812F-B594FDDA49D2}" dt="2019-12-02T19:06:00.727" v="430"/>
          <ac:spMkLst>
            <pc:docMk/>
            <pc:sldMk cId="22710256" sldId="1900"/>
            <ac:spMk id="3" creationId="{A74F83CB-A98C-4EF3-9E51-C00BFEF1E76F}"/>
          </ac:spMkLst>
        </pc:spChg>
        <pc:spChg chg="add mod">
          <ac:chgData name="Ratomir Vukadin" userId="97f9f9d869f927ca" providerId="LiveId" clId="{5F91BE58-3FF7-4BBB-812F-B594FDDA49D2}" dt="2019-12-02T19:12:18.561" v="463"/>
          <ac:spMkLst>
            <pc:docMk/>
            <pc:sldMk cId="22710256" sldId="1900"/>
            <ac:spMk id="4" creationId="{9457CBDF-A284-4FA6-B884-D05B42AB5F9F}"/>
          </ac:spMkLst>
        </pc:spChg>
        <pc:spChg chg="add del">
          <ac:chgData name="Ratomir Vukadin" userId="97f9f9d869f927ca" providerId="LiveId" clId="{5F91BE58-3FF7-4BBB-812F-B594FDDA49D2}" dt="2019-12-02T19:07:48.231" v="443"/>
          <ac:spMkLst>
            <pc:docMk/>
            <pc:sldMk cId="22710256" sldId="1900"/>
            <ac:spMk id="5" creationId="{DBFDD342-091E-4104-8B4A-D422F24AF041}"/>
          </ac:spMkLst>
        </pc:spChg>
        <pc:picChg chg="add del">
          <ac:chgData name="Ratomir Vukadin" userId="97f9f9d869f927ca" providerId="LiveId" clId="{5F91BE58-3FF7-4BBB-812F-B594FDDA49D2}" dt="2019-12-02T19:11:08.834" v="459"/>
          <ac:picMkLst>
            <pc:docMk/>
            <pc:sldMk cId="22710256" sldId="1900"/>
            <ac:picMk id="6" creationId="{D549B658-7F79-4E07-B643-A82B39AFA729}"/>
          </ac:picMkLst>
        </pc:picChg>
        <pc:picChg chg="del">
          <ac:chgData name="Ratomir Vukadin" userId="97f9f9d869f927ca" providerId="LiveId" clId="{5F91BE58-3FF7-4BBB-812F-B594FDDA49D2}" dt="2019-12-04T08:31:07.053" v="550"/>
          <ac:picMkLst>
            <pc:docMk/>
            <pc:sldMk cId="22710256" sldId="1900"/>
            <ac:picMk id="1026" creationId="{98843D7A-52CB-4E1C-B9F0-C7862A4EB6F4}"/>
          </ac:picMkLst>
        </pc:picChg>
      </pc:sldChg>
      <pc:sldChg chg="addSp delSp modSp add">
        <pc:chgData name="Ratomir Vukadin" userId="97f9f9d869f927ca" providerId="LiveId" clId="{5F91BE58-3FF7-4BBB-812F-B594FDDA49D2}" dt="2019-12-04T08:25:19.563" v="546" actId="5793"/>
        <pc:sldMkLst>
          <pc:docMk/>
          <pc:sldMk cId="2972552792" sldId="1901"/>
        </pc:sldMkLst>
        <pc:spChg chg="del">
          <ac:chgData name="Ratomir Vukadin" userId="97f9f9d869f927ca" providerId="LiveId" clId="{5F91BE58-3FF7-4BBB-812F-B594FDDA49D2}" dt="2019-12-04T08:24:18.742" v="508"/>
          <ac:spMkLst>
            <pc:docMk/>
            <pc:sldMk cId="2972552792" sldId="1901"/>
            <ac:spMk id="2" creationId="{0D7FFF5E-2D19-4ED0-8501-52E158E86294}"/>
          </ac:spMkLst>
        </pc:spChg>
        <pc:spChg chg="add mod">
          <ac:chgData name="Ratomir Vukadin" userId="97f9f9d869f927ca" providerId="LiveId" clId="{5F91BE58-3FF7-4BBB-812F-B594FDDA49D2}" dt="2019-12-04T08:24:25.270" v="530" actId="20577"/>
          <ac:spMkLst>
            <pc:docMk/>
            <pc:sldMk cId="2972552792" sldId="1901"/>
            <ac:spMk id="3" creationId="{6D6C18EA-B6D4-4D62-8AEB-F94FCDF53BD7}"/>
          </ac:spMkLst>
        </pc:spChg>
        <pc:spChg chg="add mod">
          <ac:chgData name="Ratomir Vukadin" userId="97f9f9d869f927ca" providerId="LiveId" clId="{5F91BE58-3FF7-4BBB-812F-B594FDDA49D2}" dt="2019-12-04T08:25:19.563" v="546" actId="5793"/>
          <ac:spMkLst>
            <pc:docMk/>
            <pc:sldMk cId="2972552792" sldId="1901"/>
            <ac:spMk id="4" creationId="{2BAC0110-BC16-46DE-936C-C111C06EE1EB}"/>
          </ac:spMkLst>
        </pc:spChg>
      </pc:sldChg>
      <pc:sldChg chg="addSp modSp add">
        <pc:chgData name="Ratomir Vukadin" userId="97f9f9d869f927ca" providerId="LiveId" clId="{5F91BE58-3FF7-4BBB-812F-B594FDDA49D2}" dt="2019-12-04T08:31:26.404" v="564" actId="1076"/>
        <pc:sldMkLst>
          <pc:docMk/>
          <pc:sldMk cId="2636147969" sldId="1902"/>
        </pc:sldMkLst>
        <pc:spChg chg="mod">
          <ac:chgData name="Ratomir Vukadin" userId="97f9f9d869f927ca" providerId="LiveId" clId="{5F91BE58-3FF7-4BBB-812F-B594FDDA49D2}" dt="2019-12-04T08:31:22.969" v="563" actId="20577"/>
          <ac:spMkLst>
            <pc:docMk/>
            <pc:sldMk cId="2636147969" sldId="1902"/>
            <ac:spMk id="2" creationId="{935AC46C-4976-4119-A789-0685E768001F}"/>
          </ac:spMkLst>
        </pc:spChg>
        <pc:picChg chg="add mod">
          <ac:chgData name="Ratomir Vukadin" userId="97f9f9d869f927ca" providerId="LiveId" clId="{5F91BE58-3FF7-4BBB-812F-B594FDDA49D2}" dt="2019-12-04T08:31:26.404" v="564" actId="1076"/>
          <ac:picMkLst>
            <pc:docMk/>
            <pc:sldMk cId="2636147969" sldId="1902"/>
            <ac:picMk id="2050" creationId="{418C4DC9-140E-4C2D-B1BC-48275EF94548}"/>
          </ac:picMkLst>
        </pc:picChg>
      </pc:sldChg>
      <pc:sldChg chg="add del">
        <pc:chgData name="Ratomir Vukadin" userId="97f9f9d869f927ca" providerId="LiveId" clId="{5F91BE58-3FF7-4BBB-812F-B594FDDA49D2}" dt="2019-12-04T08:49:33.590" v="815" actId="2696"/>
        <pc:sldMkLst>
          <pc:docMk/>
          <pc:sldMk cId="709608269" sldId="1903"/>
        </pc:sldMkLst>
      </pc:sldChg>
      <pc:sldChg chg="modSp add">
        <pc:chgData name="Ratomir Vukadin" userId="97f9f9d869f927ca" providerId="LiveId" clId="{5F91BE58-3FF7-4BBB-812F-B594FDDA49D2}" dt="2019-12-04T09:34:18.751" v="996" actId="20577"/>
        <pc:sldMkLst>
          <pc:docMk/>
          <pc:sldMk cId="978820165" sldId="1904"/>
        </pc:sldMkLst>
        <pc:spChg chg="mod">
          <ac:chgData name="Ratomir Vukadin" userId="97f9f9d869f927ca" providerId="LiveId" clId="{5F91BE58-3FF7-4BBB-812F-B594FDDA49D2}" dt="2019-12-04T08:46:55.531" v="584" actId="20577"/>
          <ac:spMkLst>
            <pc:docMk/>
            <pc:sldMk cId="978820165" sldId="1904"/>
            <ac:spMk id="2" creationId="{9189F96C-7179-4029-9353-9CEFDB927FC3}"/>
          </ac:spMkLst>
        </pc:spChg>
        <pc:spChg chg="mod">
          <ac:chgData name="Ratomir Vukadin" userId="97f9f9d869f927ca" providerId="LiveId" clId="{5F91BE58-3FF7-4BBB-812F-B594FDDA49D2}" dt="2019-12-04T09:34:18.751" v="996" actId="20577"/>
          <ac:spMkLst>
            <pc:docMk/>
            <pc:sldMk cId="978820165" sldId="1904"/>
            <ac:spMk id="3" creationId="{0810CCB5-F97E-40C7-8E70-0A58E2977DE2}"/>
          </ac:spMkLst>
        </pc:spChg>
      </pc:sldChg>
      <pc:sldChg chg="addSp delSp modSp add modAnim">
        <pc:chgData name="Ratomir Vukadin" userId="97f9f9d869f927ca" providerId="LiveId" clId="{5F91BE58-3FF7-4BBB-812F-B594FDDA49D2}" dt="2019-12-04T09:34:59.427" v="1007"/>
        <pc:sldMkLst>
          <pc:docMk/>
          <pc:sldMk cId="1895126955" sldId="1905"/>
        </pc:sldMkLst>
        <pc:spChg chg="del">
          <ac:chgData name="Ratomir Vukadin" userId="97f9f9d869f927ca" providerId="LiveId" clId="{5F91BE58-3FF7-4BBB-812F-B594FDDA49D2}" dt="2019-12-04T08:50:49.025" v="818"/>
          <ac:spMkLst>
            <pc:docMk/>
            <pc:sldMk cId="1895126955" sldId="1905"/>
            <ac:spMk id="2" creationId="{672AA587-5D0B-4594-8FFB-9C0442811F1E}"/>
          </ac:spMkLst>
        </pc:spChg>
        <pc:spChg chg="del">
          <ac:chgData name="Ratomir Vukadin" userId="97f9f9d869f927ca" providerId="LiveId" clId="{5F91BE58-3FF7-4BBB-812F-B594FDDA49D2}" dt="2019-12-04T08:50:49.025" v="818"/>
          <ac:spMkLst>
            <pc:docMk/>
            <pc:sldMk cId="1895126955" sldId="1905"/>
            <ac:spMk id="3" creationId="{A36B2279-A854-44FD-8F82-A9AA2454F544}"/>
          </ac:spMkLst>
        </pc:spChg>
        <pc:spChg chg="add mod">
          <ac:chgData name="Ratomir Vukadin" userId="97f9f9d869f927ca" providerId="LiveId" clId="{5F91BE58-3FF7-4BBB-812F-B594FDDA49D2}" dt="2019-12-04T08:56:03.573" v="852" actId="20577"/>
          <ac:spMkLst>
            <pc:docMk/>
            <pc:sldMk cId="1895126955" sldId="1905"/>
            <ac:spMk id="5" creationId="{9FE5CA1E-605A-4D5E-87EA-644480EB2E3B}"/>
          </ac:spMkLst>
        </pc:spChg>
        <pc:picChg chg="add mod">
          <ac:chgData name="Ratomir Vukadin" userId="97f9f9d869f927ca" providerId="LiveId" clId="{5F91BE58-3FF7-4BBB-812F-B594FDDA49D2}" dt="2019-12-04T08:50:51.797" v="819" actId="1076"/>
          <ac:picMkLst>
            <pc:docMk/>
            <pc:sldMk cId="1895126955" sldId="1905"/>
            <ac:picMk id="4" creationId="{9CF40026-1EE7-4455-B2C0-5D6BC217ECC6}"/>
          </ac:picMkLst>
        </pc:picChg>
      </pc:sldChg>
      <pc:sldChg chg="addSp modSp add modAnim">
        <pc:chgData name="Ratomir Vukadin" userId="97f9f9d869f927ca" providerId="LiveId" clId="{5F91BE58-3FF7-4BBB-812F-B594FDDA49D2}" dt="2019-12-04T09:34:49.882" v="1005"/>
        <pc:sldMkLst>
          <pc:docMk/>
          <pc:sldMk cId="1921213723" sldId="1906"/>
        </pc:sldMkLst>
        <pc:spChg chg="mod">
          <ac:chgData name="Ratomir Vukadin" userId="97f9f9d869f927ca" providerId="LiveId" clId="{5F91BE58-3FF7-4BBB-812F-B594FDDA49D2}" dt="2019-12-04T09:34:28.254" v="999" actId="20577"/>
          <ac:spMkLst>
            <pc:docMk/>
            <pc:sldMk cId="1921213723" sldId="1906"/>
            <ac:spMk id="2" creationId="{2A3D30DC-6D31-44D4-ABC1-EEA49F4B1696}"/>
          </ac:spMkLst>
        </pc:spChg>
        <pc:picChg chg="add mod">
          <ac:chgData name="Ratomir Vukadin" userId="97f9f9d869f927ca" providerId="LiveId" clId="{5F91BE58-3FF7-4BBB-812F-B594FDDA49D2}" dt="2019-12-04T09:34:32.290" v="1000" actId="14100"/>
          <ac:picMkLst>
            <pc:docMk/>
            <pc:sldMk cId="1921213723" sldId="1906"/>
            <ac:picMk id="3" creationId="{BB90D0BC-6A05-4823-9D2D-6FB6CDA3E957}"/>
          </ac:picMkLst>
        </pc:picChg>
        <pc:picChg chg="add mod">
          <ac:chgData name="Ratomir Vukadin" userId="97f9f9d869f927ca" providerId="LiveId" clId="{5F91BE58-3FF7-4BBB-812F-B594FDDA49D2}" dt="2019-12-04T09:34:48.573" v="1004" actId="1076"/>
          <ac:picMkLst>
            <pc:docMk/>
            <pc:sldMk cId="1921213723" sldId="1906"/>
            <ac:picMk id="4" creationId="{9E7748EC-E429-4A85-8508-203898875380}"/>
          </ac:picMkLst>
        </pc:picChg>
      </pc:sldChg>
      <pc:sldMasterChg chg="delSldLayout">
        <pc:chgData name="Ratomir Vukadin" userId="97f9f9d869f927ca" providerId="LiveId" clId="{5F91BE58-3FF7-4BBB-812F-B594FDDA49D2}" dt="2019-12-02T18:47:23.089" v="371" actId="2696"/>
        <pc:sldMasterMkLst>
          <pc:docMk/>
          <pc:sldMasterMk cId="1790270825" sldId="2147484082"/>
        </pc:sldMasterMkLst>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2.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89C42-04D3-4FD0-9CC5-1359BCDC3CD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1CAC238-FCC3-4A87-B053-F48F12113803}">
      <dgm:prSet/>
      <dgm:spPr/>
      <dgm:t>
        <a:bodyPr/>
        <a:lstStyle/>
        <a:p>
          <a:r>
            <a:rPr lang="en-US"/>
            <a:t>Infrastructure as Code</a:t>
          </a:r>
        </a:p>
      </dgm:t>
    </dgm:pt>
    <dgm:pt modelId="{5B7CA7DE-9042-408B-91EA-CC74C59FEC90}" type="parTrans" cxnId="{7845CEDA-0C0F-4ED4-A03A-74063B882A5D}">
      <dgm:prSet/>
      <dgm:spPr/>
      <dgm:t>
        <a:bodyPr/>
        <a:lstStyle/>
        <a:p>
          <a:endParaRPr lang="en-US"/>
        </a:p>
      </dgm:t>
    </dgm:pt>
    <dgm:pt modelId="{A5936374-3D12-4125-AEAE-14392A904570}" type="sibTrans" cxnId="{7845CEDA-0C0F-4ED4-A03A-74063B882A5D}">
      <dgm:prSet/>
      <dgm:spPr/>
      <dgm:t>
        <a:bodyPr/>
        <a:lstStyle/>
        <a:p>
          <a:endParaRPr lang="en-US"/>
        </a:p>
      </dgm:t>
    </dgm:pt>
    <dgm:pt modelId="{56029A8F-CCEC-4260-A572-83C9D28DB3E0}">
      <dgm:prSet/>
      <dgm:spPr/>
      <dgm:t>
        <a:bodyPr/>
        <a:lstStyle/>
        <a:p>
          <a:r>
            <a:rPr lang="en-US"/>
            <a:t>Different ways, how to deploy IaC to Azure</a:t>
          </a:r>
        </a:p>
      </dgm:t>
    </dgm:pt>
    <dgm:pt modelId="{7055BB9A-7871-4EAD-A9F7-9F30492A79AA}" type="parTrans" cxnId="{9375188B-F2AA-42B0-BF86-D4528E97F64B}">
      <dgm:prSet/>
      <dgm:spPr/>
      <dgm:t>
        <a:bodyPr/>
        <a:lstStyle/>
        <a:p>
          <a:endParaRPr lang="en-US"/>
        </a:p>
      </dgm:t>
    </dgm:pt>
    <dgm:pt modelId="{1C3EA1D5-B0BD-47AB-831A-B7CEAF094C73}" type="sibTrans" cxnId="{9375188B-F2AA-42B0-BF86-D4528E97F64B}">
      <dgm:prSet/>
      <dgm:spPr/>
      <dgm:t>
        <a:bodyPr/>
        <a:lstStyle/>
        <a:p>
          <a:endParaRPr lang="en-US"/>
        </a:p>
      </dgm:t>
    </dgm:pt>
    <dgm:pt modelId="{7D0CA594-4FFB-42B2-AC90-E6A4AA9AFF59}">
      <dgm:prSet/>
      <dgm:spPr/>
      <dgm:t>
        <a:bodyPr/>
        <a:lstStyle/>
        <a:p>
          <a:r>
            <a:rPr lang="en-US"/>
            <a:t>Pros/cons </a:t>
          </a:r>
        </a:p>
      </dgm:t>
    </dgm:pt>
    <dgm:pt modelId="{44D1B74F-FF1C-4ECD-A574-2524C3BA5F93}" type="parTrans" cxnId="{6B5F26B6-C083-4F86-8CC6-53B100ACDDC4}">
      <dgm:prSet/>
      <dgm:spPr/>
      <dgm:t>
        <a:bodyPr/>
        <a:lstStyle/>
        <a:p>
          <a:endParaRPr lang="en-US"/>
        </a:p>
      </dgm:t>
    </dgm:pt>
    <dgm:pt modelId="{0315AA27-9E79-4021-9CA5-6CE48D4290BD}" type="sibTrans" cxnId="{6B5F26B6-C083-4F86-8CC6-53B100ACDDC4}">
      <dgm:prSet/>
      <dgm:spPr/>
      <dgm:t>
        <a:bodyPr/>
        <a:lstStyle/>
        <a:p>
          <a:endParaRPr lang="en-US"/>
        </a:p>
      </dgm:t>
    </dgm:pt>
    <dgm:pt modelId="{9D0F7458-4168-44CD-B5EE-F3C3832A7D75}">
      <dgm:prSet/>
      <dgm:spPr/>
      <dgm:t>
        <a:bodyPr/>
        <a:lstStyle/>
        <a:p>
          <a:r>
            <a:rPr lang="en-US" dirty="0"/>
            <a:t>Terraform/</a:t>
          </a:r>
          <a:r>
            <a:rPr lang="en-US" dirty="0" err="1"/>
            <a:t>Pulumi</a:t>
          </a:r>
          <a:endParaRPr lang="en-US" dirty="0"/>
        </a:p>
      </dgm:t>
    </dgm:pt>
    <dgm:pt modelId="{CCDC3919-332F-4457-A974-BB3A233E6D14}" type="parTrans" cxnId="{019A5A90-8C15-490B-B5AB-0A3A36E60B56}">
      <dgm:prSet/>
      <dgm:spPr/>
      <dgm:t>
        <a:bodyPr/>
        <a:lstStyle/>
        <a:p>
          <a:endParaRPr lang="en-US"/>
        </a:p>
      </dgm:t>
    </dgm:pt>
    <dgm:pt modelId="{B6E824B4-3666-4E77-AB69-719685758BDC}" type="sibTrans" cxnId="{019A5A90-8C15-490B-B5AB-0A3A36E60B56}">
      <dgm:prSet/>
      <dgm:spPr/>
      <dgm:t>
        <a:bodyPr/>
        <a:lstStyle/>
        <a:p>
          <a:endParaRPr lang="en-US"/>
        </a:p>
      </dgm:t>
    </dgm:pt>
    <dgm:pt modelId="{DFF2DF33-FF93-4A27-8E08-601385C2A723}">
      <dgm:prSet/>
      <dgm:spPr/>
      <dgm:t>
        <a:bodyPr/>
        <a:lstStyle/>
        <a:p>
          <a:r>
            <a:rPr lang="en-US" dirty="0"/>
            <a:t>Demo – deployment to Azure</a:t>
          </a:r>
        </a:p>
      </dgm:t>
    </dgm:pt>
    <dgm:pt modelId="{F824AD3F-4587-44ED-B8BA-5F8322B624BB}" type="parTrans" cxnId="{D2C9CA0E-299C-4B07-BFA6-6E00D19FAD17}">
      <dgm:prSet/>
      <dgm:spPr/>
      <dgm:t>
        <a:bodyPr/>
        <a:lstStyle/>
        <a:p>
          <a:endParaRPr lang="en-US"/>
        </a:p>
      </dgm:t>
    </dgm:pt>
    <dgm:pt modelId="{F617D710-2F0D-4B8B-A676-1150B6205C33}" type="sibTrans" cxnId="{D2C9CA0E-299C-4B07-BFA6-6E00D19FAD17}">
      <dgm:prSet/>
      <dgm:spPr/>
      <dgm:t>
        <a:bodyPr/>
        <a:lstStyle/>
        <a:p>
          <a:endParaRPr lang="en-US"/>
        </a:p>
      </dgm:t>
    </dgm:pt>
    <dgm:pt modelId="{511A0D52-A1CC-4B49-B5DC-AB11910D6DAC}" type="pres">
      <dgm:prSet presAssocID="{27489C42-04D3-4FD0-9CC5-1359BCDC3CDF}" presName="root" presStyleCnt="0">
        <dgm:presLayoutVars>
          <dgm:dir/>
          <dgm:resizeHandles val="exact"/>
        </dgm:presLayoutVars>
      </dgm:prSet>
      <dgm:spPr/>
    </dgm:pt>
    <dgm:pt modelId="{8C15151E-3E24-484F-8244-EADC19DFB6FE}" type="pres">
      <dgm:prSet presAssocID="{27489C42-04D3-4FD0-9CC5-1359BCDC3CDF}" presName="container" presStyleCnt="0">
        <dgm:presLayoutVars>
          <dgm:dir/>
          <dgm:resizeHandles val="exact"/>
        </dgm:presLayoutVars>
      </dgm:prSet>
      <dgm:spPr/>
    </dgm:pt>
    <dgm:pt modelId="{3270522A-779B-4863-AAD1-5A2D76A53DD2}" type="pres">
      <dgm:prSet presAssocID="{B1CAC238-FCC3-4A87-B053-F48F12113803}" presName="compNode" presStyleCnt="0"/>
      <dgm:spPr/>
    </dgm:pt>
    <dgm:pt modelId="{C600F476-0A44-4699-B0BA-1B0ABEEDF586}" type="pres">
      <dgm:prSet presAssocID="{B1CAC238-FCC3-4A87-B053-F48F12113803}" presName="iconBgRect" presStyleLbl="bgShp" presStyleIdx="0" presStyleCnt="5"/>
      <dgm:spPr/>
    </dgm:pt>
    <dgm:pt modelId="{650FC539-CCE5-4E9A-8195-1B9E77F96E8A}" type="pres">
      <dgm:prSet presAssocID="{B1CAC238-FCC3-4A87-B053-F48F121138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16C6195-73DA-40F2-BF3A-F07625198C27}" type="pres">
      <dgm:prSet presAssocID="{B1CAC238-FCC3-4A87-B053-F48F12113803}" presName="spaceRect" presStyleCnt="0"/>
      <dgm:spPr/>
    </dgm:pt>
    <dgm:pt modelId="{F6538FC8-02C0-4BF7-ADDB-6B8DAB33AC58}" type="pres">
      <dgm:prSet presAssocID="{B1CAC238-FCC3-4A87-B053-F48F12113803}" presName="textRect" presStyleLbl="revTx" presStyleIdx="0" presStyleCnt="5">
        <dgm:presLayoutVars>
          <dgm:chMax val="1"/>
          <dgm:chPref val="1"/>
        </dgm:presLayoutVars>
      </dgm:prSet>
      <dgm:spPr/>
    </dgm:pt>
    <dgm:pt modelId="{9D7A98D2-2A17-469B-B76B-3D3F36AF780C}" type="pres">
      <dgm:prSet presAssocID="{A5936374-3D12-4125-AEAE-14392A904570}" presName="sibTrans" presStyleLbl="sibTrans2D1" presStyleIdx="0" presStyleCnt="0"/>
      <dgm:spPr/>
    </dgm:pt>
    <dgm:pt modelId="{03057712-61E4-4443-9C43-A04F77BDB778}" type="pres">
      <dgm:prSet presAssocID="{56029A8F-CCEC-4260-A572-83C9D28DB3E0}" presName="compNode" presStyleCnt="0"/>
      <dgm:spPr/>
    </dgm:pt>
    <dgm:pt modelId="{4B731E2D-8353-4770-BB38-0B9C876019A9}" type="pres">
      <dgm:prSet presAssocID="{56029A8F-CCEC-4260-A572-83C9D28DB3E0}" presName="iconBgRect" presStyleLbl="bgShp" presStyleIdx="1" presStyleCnt="5"/>
      <dgm:spPr/>
    </dgm:pt>
    <dgm:pt modelId="{3C4CA1C5-6F34-4F8E-98F6-0D8198C72B4C}" type="pres">
      <dgm:prSet presAssocID="{56029A8F-CCEC-4260-A572-83C9D28DB3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1E823708-8855-480D-AC08-D60FE9DCCDA7}" type="pres">
      <dgm:prSet presAssocID="{56029A8F-CCEC-4260-A572-83C9D28DB3E0}" presName="spaceRect" presStyleCnt="0"/>
      <dgm:spPr/>
    </dgm:pt>
    <dgm:pt modelId="{935CC011-D2CC-418E-9D69-69C6E35150C8}" type="pres">
      <dgm:prSet presAssocID="{56029A8F-CCEC-4260-A572-83C9D28DB3E0}" presName="textRect" presStyleLbl="revTx" presStyleIdx="1" presStyleCnt="5">
        <dgm:presLayoutVars>
          <dgm:chMax val="1"/>
          <dgm:chPref val="1"/>
        </dgm:presLayoutVars>
      </dgm:prSet>
      <dgm:spPr/>
    </dgm:pt>
    <dgm:pt modelId="{AD552686-F60A-40A5-A01F-9B0E6855DF86}" type="pres">
      <dgm:prSet presAssocID="{1C3EA1D5-B0BD-47AB-831A-B7CEAF094C73}" presName="sibTrans" presStyleLbl="sibTrans2D1" presStyleIdx="0" presStyleCnt="0"/>
      <dgm:spPr/>
    </dgm:pt>
    <dgm:pt modelId="{31CFA690-C000-424A-BE85-CE2032C986A0}" type="pres">
      <dgm:prSet presAssocID="{7D0CA594-4FFB-42B2-AC90-E6A4AA9AFF59}" presName="compNode" presStyleCnt="0"/>
      <dgm:spPr/>
    </dgm:pt>
    <dgm:pt modelId="{F2C571C9-7354-4115-8356-7069A6999D79}" type="pres">
      <dgm:prSet presAssocID="{7D0CA594-4FFB-42B2-AC90-E6A4AA9AFF59}" presName="iconBgRect" presStyleLbl="bgShp" presStyleIdx="2" presStyleCnt="5"/>
      <dgm:spPr/>
    </dgm:pt>
    <dgm:pt modelId="{3B00FBF4-85A2-4F6A-948E-A727DDB63791}" type="pres">
      <dgm:prSet presAssocID="{7D0CA594-4FFB-42B2-AC90-E6A4AA9AFF5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26C0E339-40A5-42B7-9BA3-BBFC85CA38A4}" type="pres">
      <dgm:prSet presAssocID="{7D0CA594-4FFB-42B2-AC90-E6A4AA9AFF59}" presName="spaceRect" presStyleCnt="0"/>
      <dgm:spPr/>
    </dgm:pt>
    <dgm:pt modelId="{03A2A9E4-5E4E-4700-9124-898AE4D6EE61}" type="pres">
      <dgm:prSet presAssocID="{7D0CA594-4FFB-42B2-AC90-E6A4AA9AFF59}" presName="textRect" presStyleLbl="revTx" presStyleIdx="2" presStyleCnt="5">
        <dgm:presLayoutVars>
          <dgm:chMax val="1"/>
          <dgm:chPref val="1"/>
        </dgm:presLayoutVars>
      </dgm:prSet>
      <dgm:spPr/>
    </dgm:pt>
    <dgm:pt modelId="{BB2DA909-7F02-439F-A234-3DC42A762926}" type="pres">
      <dgm:prSet presAssocID="{0315AA27-9E79-4021-9CA5-6CE48D4290BD}" presName="sibTrans" presStyleLbl="sibTrans2D1" presStyleIdx="0" presStyleCnt="0"/>
      <dgm:spPr/>
    </dgm:pt>
    <dgm:pt modelId="{4DB783FF-824D-4EBD-A4B2-7A63008F7426}" type="pres">
      <dgm:prSet presAssocID="{9D0F7458-4168-44CD-B5EE-F3C3832A7D75}" presName="compNode" presStyleCnt="0"/>
      <dgm:spPr/>
    </dgm:pt>
    <dgm:pt modelId="{EE861CB4-9D0F-4452-B57F-7878FF3A2AA3}" type="pres">
      <dgm:prSet presAssocID="{9D0F7458-4168-44CD-B5EE-F3C3832A7D75}" presName="iconBgRect" presStyleLbl="bgShp" presStyleIdx="3" presStyleCnt="5"/>
      <dgm:spPr/>
    </dgm:pt>
    <dgm:pt modelId="{7623B2D2-C68F-46AB-8499-977BD68E6FEB}" type="pres">
      <dgm:prSet presAssocID="{9D0F7458-4168-44CD-B5EE-F3C3832A7D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1D1B6CDA-A533-4C4F-921F-45F1782F6FE3}" type="pres">
      <dgm:prSet presAssocID="{9D0F7458-4168-44CD-B5EE-F3C3832A7D75}" presName="spaceRect" presStyleCnt="0"/>
      <dgm:spPr/>
    </dgm:pt>
    <dgm:pt modelId="{F08DD37C-C690-4DE9-BC85-82A8C12A5E0F}" type="pres">
      <dgm:prSet presAssocID="{9D0F7458-4168-44CD-B5EE-F3C3832A7D75}" presName="textRect" presStyleLbl="revTx" presStyleIdx="3" presStyleCnt="5">
        <dgm:presLayoutVars>
          <dgm:chMax val="1"/>
          <dgm:chPref val="1"/>
        </dgm:presLayoutVars>
      </dgm:prSet>
      <dgm:spPr/>
    </dgm:pt>
    <dgm:pt modelId="{AF478FE1-6309-4138-ABA3-1CCA3EC99686}" type="pres">
      <dgm:prSet presAssocID="{B6E824B4-3666-4E77-AB69-719685758BDC}" presName="sibTrans" presStyleLbl="sibTrans2D1" presStyleIdx="0" presStyleCnt="0"/>
      <dgm:spPr/>
    </dgm:pt>
    <dgm:pt modelId="{E7DDB9ED-3CC3-4D68-A45B-0737FD42CE50}" type="pres">
      <dgm:prSet presAssocID="{DFF2DF33-FF93-4A27-8E08-601385C2A723}" presName="compNode" presStyleCnt="0"/>
      <dgm:spPr/>
    </dgm:pt>
    <dgm:pt modelId="{13B9A35A-637D-45E6-8ABA-FC36F0AFA00A}" type="pres">
      <dgm:prSet presAssocID="{DFF2DF33-FF93-4A27-8E08-601385C2A723}" presName="iconBgRect" presStyleLbl="bgShp" presStyleIdx="4" presStyleCnt="5"/>
      <dgm:spPr/>
    </dgm:pt>
    <dgm:pt modelId="{A51F78D1-DE96-477B-8AEF-E61E381E092D}" type="pres">
      <dgm:prSet presAssocID="{DFF2DF33-FF93-4A27-8E08-601385C2A7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00DE3730-1AE1-4BD1-B552-E2F731377E06}" type="pres">
      <dgm:prSet presAssocID="{DFF2DF33-FF93-4A27-8E08-601385C2A723}" presName="spaceRect" presStyleCnt="0"/>
      <dgm:spPr/>
    </dgm:pt>
    <dgm:pt modelId="{3FADAB00-56F4-4F16-83C8-8C509796D301}" type="pres">
      <dgm:prSet presAssocID="{DFF2DF33-FF93-4A27-8E08-601385C2A723}" presName="textRect" presStyleLbl="revTx" presStyleIdx="4" presStyleCnt="5" custScaleX="181511" custLinFactNeighborX="31877" custLinFactNeighborY="1073">
        <dgm:presLayoutVars>
          <dgm:chMax val="1"/>
          <dgm:chPref val="1"/>
        </dgm:presLayoutVars>
      </dgm:prSet>
      <dgm:spPr/>
    </dgm:pt>
  </dgm:ptLst>
  <dgm:cxnLst>
    <dgm:cxn modelId="{D2C9CA0E-299C-4B07-BFA6-6E00D19FAD17}" srcId="{27489C42-04D3-4FD0-9CC5-1359BCDC3CDF}" destId="{DFF2DF33-FF93-4A27-8E08-601385C2A723}" srcOrd="4" destOrd="0" parTransId="{F824AD3F-4587-44ED-B8BA-5F8322B624BB}" sibTransId="{F617D710-2F0D-4B8B-A676-1150B6205C33}"/>
    <dgm:cxn modelId="{BE5AE412-41C6-4BE8-9BD6-841FF8556CFE}" type="presOf" srcId="{1C3EA1D5-B0BD-47AB-831A-B7CEAF094C73}" destId="{AD552686-F60A-40A5-A01F-9B0E6855DF86}" srcOrd="0" destOrd="0" presId="urn:microsoft.com/office/officeart/2018/2/layout/IconCircleList"/>
    <dgm:cxn modelId="{08F39335-89C4-4DFD-B4C9-DE96EC61B19E}" type="presOf" srcId="{27489C42-04D3-4FD0-9CC5-1359BCDC3CDF}" destId="{511A0D52-A1CC-4B49-B5DC-AB11910D6DAC}" srcOrd="0" destOrd="0" presId="urn:microsoft.com/office/officeart/2018/2/layout/IconCircleList"/>
    <dgm:cxn modelId="{F6367E41-8411-46C3-8FDD-5A5F6211A507}" type="presOf" srcId="{B6E824B4-3666-4E77-AB69-719685758BDC}" destId="{AF478FE1-6309-4138-ABA3-1CCA3EC99686}" srcOrd="0" destOrd="0" presId="urn:microsoft.com/office/officeart/2018/2/layout/IconCircleList"/>
    <dgm:cxn modelId="{93D12254-66EC-43C4-B124-7A14105084B0}" type="presOf" srcId="{9D0F7458-4168-44CD-B5EE-F3C3832A7D75}" destId="{F08DD37C-C690-4DE9-BC85-82A8C12A5E0F}" srcOrd="0" destOrd="0" presId="urn:microsoft.com/office/officeart/2018/2/layout/IconCircleList"/>
    <dgm:cxn modelId="{0CBF7C58-3D3B-40ED-B22C-C7D9F1CB74C0}" type="presOf" srcId="{DFF2DF33-FF93-4A27-8E08-601385C2A723}" destId="{3FADAB00-56F4-4F16-83C8-8C509796D301}" srcOrd="0" destOrd="0" presId="urn:microsoft.com/office/officeart/2018/2/layout/IconCircleList"/>
    <dgm:cxn modelId="{3282937F-FD6F-4C60-8846-329E02B8B8C2}" type="presOf" srcId="{0315AA27-9E79-4021-9CA5-6CE48D4290BD}" destId="{BB2DA909-7F02-439F-A234-3DC42A762926}" srcOrd="0" destOrd="0" presId="urn:microsoft.com/office/officeart/2018/2/layout/IconCircleList"/>
    <dgm:cxn modelId="{9375188B-F2AA-42B0-BF86-D4528E97F64B}" srcId="{27489C42-04D3-4FD0-9CC5-1359BCDC3CDF}" destId="{56029A8F-CCEC-4260-A572-83C9D28DB3E0}" srcOrd="1" destOrd="0" parTransId="{7055BB9A-7871-4EAD-A9F7-9F30492A79AA}" sibTransId="{1C3EA1D5-B0BD-47AB-831A-B7CEAF094C73}"/>
    <dgm:cxn modelId="{019A5A90-8C15-490B-B5AB-0A3A36E60B56}" srcId="{27489C42-04D3-4FD0-9CC5-1359BCDC3CDF}" destId="{9D0F7458-4168-44CD-B5EE-F3C3832A7D75}" srcOrd="3" destOrd="0" parTransId="{CCDC3919-332F-4457-A974-BB3A233E6D14}" sibTransId="{B6E824B4-3666-4E77-AB69-719685758BDC}"/>
    <dgm:cxn modelId="{09270E98-9E2E-4826-BDB3-BC3C50D06CC3}" type="presOf" srcId="{A5936374-3D12-4125-AEAE-14392A904570}" destId="{9D7A98D2-2A17-469B-B76B-3D3F36AF780C}" srcOrd="0" destOrd="0" presId="urn:microsoft.com/office/officeart/2018/2/layout/IconCircleList"/>
    <dgm:cxn modelId="{C5D7319C-3D46-4E9D-B27D-01326964E9ED}" type="presOf" srcId="{56029A8F-CCEC-4260-A572-83C9D28DB3E0}" destId="{935CC011-D2CC-418E-9D69-69C6E35150C8}" srcOrd="0" destOrd="0" presId="urn:microsoft.com/office/officeart/2018/2/layout/IconCircleList"/>
    <dgm:cxn modelId="{6B5F26B6-C083-4F86-8CC6-53B100ACDDC4}" srcId="{27489C42-04D3-4FD0-9CC5-1359BCDC3CDF}" destId="{7D0CA594-4FFB-42B2-AC90-E6A4AA9AFF59}" srcOrd="2" destOrd="0" parTransId="{44D1B74F-FF1C-4ECD-A574-2524C3BA5F93}" sibTransId="{0315AA27-9E79-4021-9CA5-6CE48D4290BD}"/>
    <dgm:cxn modelId="{4EAD43D8-25FB-4195-9CB1-34CEDAC2957C}" type="presOf" srcId="{7D0CA594-4FFB-42B2-AC90-E6A4AA9AFF59}" destId="{03A2A9E4-5E4E-4700-9124-898AE4D6EE61}" srcOrd="0" destOrd="0" presId="urn:microsoft.com/office/officeart/2018/2/layout/IconCircleList"/>
    <dgm:cxn modelId="{7845CEDA-0C0F-4ED4-A03A-74063B882A5D}" srcId="{27489C42-04D3-4FD0-9CC5-1359BCDC3CDF}" destId="{B1CAC238-FCC3-4A87-B053-F48F12113803}" srcOrd="0" destOrd="0" parTransId="{5B7CA7DE-9042-408B-91EA-CC74C59FEC90}" sibTransId="{A5936374-3D12-4125-AEAE-14392A904570}"/>
    <dgm:cxn modelId="{057AEBE4-2608-469B-ABDF-EB44ED7E9BF6}" type="presOf" srcId="{B1CAC238-FCC3-4A87-B053-F48F12113803}" destId="{F6538FC8-02C0-4BF7-ADDB-6B8DAB33AC58}" srcOrd="0" destOrd="0" presId="urn:microsoft.com/office/officeart/2018/2/layout/IconCircleList"/>
    <dgm:cxn modelId="{BD39C2A4-34B2-46C8-9B53-CD381AD7704B}" type="presParOf" srcId="{511A0D52-A1CC-4B49-B5DC-AB11910D6DAC}" destId="{8C15151E-3E24-484F-8244-EADC19DFB6FE}" srcOrd="0" destOrd="0" presId="urn:microsoft.com/office/officeart/2018/2/layout/IconCircleList"/>
    <dgm:cxn modelId="{DF7087E4-0647-454F-A928-D4E7C9DF940F}" type="presParOf" srcId="{8C15151E-3E24-484F-8244-EADC19DFB6FE}" destId="{3270522A-779B-4863-AAD1-5A2D76A53DD2}" srcOrd="0" destOrd="0" presId="urn:microsoft.com/office/officeart/2018/2/layout/IconCircleList"/>
    <dgm:cxn modelId="{4F1183FD-F43E-472D-8E25-C7B68B165F1A}" type="presParOf" srcId="{3270522A-779B-4863-AAD1-5A2D76A53DD2}" destId="{C600F476-0A44-4699-B0BA-1B0ABEEDF586}" srcOrd="0" destOrd="0" presId="urn:microsoft.com/office/officeart/2018/2/layout/IconCircleList"/>
    <dgm:cxn modelId="{CA38BF2B-14F9-4B4C-9535-1863F7C3C8B8}" type="presParOf" srcId="{3270522A-779B-4863-AAD1-5A2D76A53DD2}" destId="{650FC539-CCE5-4E9A-8195-1B9E77F96E8A}" srcOrd="1" destOrd="0" presId="urn:microsoft.com/office/officeart/2018/2/layout/IconCircleList"/>
    <dgm:cxn modelId="{A9A19EF9-17C4-4A0E-BCEA-C47D80D0537F}" type="presParOf" srcId="{3270522A-779B-4863-AAD1-5A2D76A53DD2}" destId="{016C6195-73DA-40F2-BF3A-F07625198C27}" srcOrd="2" destOrd="0" presId="urn:microsoft.com/office/officeart/2018/2/layout/IconCircleList"/>
    <dgm:cxn modelId="{09DEA51F-8FC9-4631-98EF-134AFA5EC9DF}" type="presParOf" srcId="{3270522A-779B-4863-AAD1-5A2D76A53DD2}" destId="{F6538FC8-02C0-4BF7-ADDB-6B8DAB33AC58}" srcOrd="3" destOrd="0" presId="urn:microsoft.com/office/officeart/2018/2/layout/IconCircleList"/>
    <dgm:cxn modelId="{2D8B9ED9-15F2-4CE5-B526-827F4F9C5839}" type="presParOf" srcId="{8C15151E-3E24-484F-8244-EADC19DFB6FE}" destId="{9D7A98D2-2A17-469B-B76B-3D3F36AF780C}" srcOrd="1" destOrd="0" presId="urn:microsoft.com/office/officeart/2018/2/layout/IconCircleList"/>
    <dgm:cxn modelId="{4A9DE189-C081-4331-874A-F2EF97BFF7C7}" type="presParOf" srcId="{8C15151E-3E24-484F-8244-EADC19DFB6FE}" destId="{03057712-61E4-4443-9C43-A04F77BDB778}" srcOrd="2" destOrd="0" presId="urn:microsoft.com/office/officeart/2018/2/layout/IconCircleList"/>
    <dgm:cxn modelId="{63FEC43D-7ECE-4492-99FE-646A6B4D8B6D}" type="presParOf" srcId="{03057712-61E4-4443-9C43-A04F77BDB778}" destId="{4B731E2D-8353-4770-BB38-0B9C876019A9}" srcOrd="0" destOrd="0" presId="urn:microsoft.com/office/officeart/2018/2/layout/IconCircleList"/>
    <dgm:cxn modelId="{19797022-79A5-4657-8D82-F2CAB9127F9C}" type="presParOf" srcId="{03057712-61E4-4443-9C43-A04F77BDB778}" destId="{3C4CA1C5-6F34-4F8E-98F6-0D8198C72B4C}" srcOrd="1" destOrd="0" presId="urn:microsoft.com/office/officeart/2018/2/layout/IconCircleList"/>
    <dgm:cxn modelId="{6BCEFE6A-9DDA-48CC-B587-077C27E0B24D}" type="presParOf" srcId="{03057712-61E4-4443-9C43-A04F77BDB778}" destId="{1E823708-8855-480D-AC08-D60FE9DCCDA7}" srcOrd="2" destOrd="0" presId="urn:microsoft.com/office/officeart/2018/2/layout/IconCircleList"/>
    <dgm:cxn modelId="{D84E07FA-566E-4252-862D-FED2B702C8AB}" type="presParOf" srcId="{03057712-61E4-4443-9C43-A04F77BDB778}" destId="{935CC011-D2CC-418E-9D69-69C6E35150C8}" srcOrd="3" destOrd="0" presId="urn:microsoft.com/office/officeart/2018/2/layout/IconCircleList"/>
    <dgm:cxn modelId="{8D29B50B-284B-43CF-A5B2-7816AC8B389F}" type="presParOf" srcId="{8C15151E-3E24-484F-8244-EADC19DFB6FE}" destId="{AD552686-F60A-40A5-A01F-9B0E6855DF86}" srcOrd="3" destOrd="0" presId="urn:microsoft.com/office/officeart/2018/2/layout/IconCircleList"/>
    <dgm:cxn modelId="{AF686197-A506-4EF7-9B68-58CE2A7D520A}" type="presParOf" srcId="{8C15151E-3E24-484F-8244-EADC19DFB6FE}" destId="{31CFA690-C000-424A-BE85-CE2032C986A0}" srcOrd="4" destOrd="0" presId="urn:microsoft.com/office/officeart/2018/2/layout/IconCircleList"/>
    <dgm:cxn modelId="{64ECE16C-506E-48B7-862C-AE3C25164020}" type="presParOf" srcId="{31CFA690-C000-424A-BE85-CE2032C986A0}" destId="{F2C571C9-7354-4115-8356-7069A6999D79}" srcOrd="0" destOrd="0" presId="urn:microsoft.com/office/officeart/2018/2/layout/IconCircleList"/>
    <dgm:cxn modelId="{6944C24D-D434-438C-B632-A590D9A929E4}" type="presParOf" srcId="{31CFA690-C000-424A-BE85-CE2032C986A0}" destId="{3B00FBF4-85A2-4F6A-948E-A727DDB63791}" srcOrd="1" destOrd="0" presId="urn:microsoft.com/office/officeart/2018/2/layout/IconCircleList"/>
    <dgm:cxn modelId="{F513FC9D-A7D2-4848-A375-D8FE66D5F7B8}" type="presParOf" srcId="{31CFA690-C000-424A-BE85-CE2032C986A0}" destId="{26C0E339-40A5-42B7-9BA3-BBFC85CA38A4}" srcOrd="2" destOrd="0" presId="urn:microsoft.com/office/officeart/2018/2/layout/IconCircleList"/>
    <dgm:cxn modelId="{69C93360-E8A8-4832-821F-04C0F6968803}" type="presParOf" srcId="{31CFA690-C000-424A-BE85-CE2032C986A0}" destId="{03A2A9E4-5E4E-4700-9124-898AE4D6EE61}" srcOrd="3" destOrd="0" presId="urn:microsoft.com/office/officeart/2018/2/layout/IconCircleList"/>
    <dgm:cxn modelId="{B413AB0F-5771-42C0-A9F6-8D6DCC1371D8}" type="presParOf" srcId="{8C15151E-3E24-484F-8244-EADC19DFB6FE}" destId="{BB2DA909-7F02-439F-A234-3DC42A762926}" srcOrd="5" destOrd="0" presId="urn:microsoft.com/office/officeart/2018/2/layout/IconCircleList"/>
    <dgm:cxn modelId="{5FA95A19-6EE7-4113-BAB4-73EC872E3C9C}" type="presParOf" srcId="{8C15151E-3E24-484F-8244-EADC19DFB6FE}" destId="{4DB783FF-824D-4EBD-A4B2-7A63008F7426}" srcOrd="6" destOrd="0" presId="urn:microsoft.com/office/officeart/2018/2/layout/IconCircleList"/>
    <dgm:cxn modelId="{948A4457-F928-4160-9471-3AFEC97416C1}" type="presParOf" srcId="{4DB783FF-824D-4EBD-A4B2-7A63008F7426}" destId="{EE861CB4-9D0F-4452-B57F-7878FF3A2AA3}" srcOrd="0" destOrd="0" presId="urn:microsoft.com/office/officeart/2018/2/layout/IconCircleList"/>
    <dgm:cxn modelId="{F03676A6-8CED-4F77-BF52-2030F6736599}" type="presParOf" srcId="{4DB783FF-824D-4EBD-A4B2-7A63008F7426}" destId="{7623B2D2-C68F-46AB-8499-977BD68E6FEB}" srcOrd="1" destOrd="0" presId="urn:microsoft.com/office/officeart/2018/2/layout/IconCircleList"/>
    <dgm:cxn modelId="{2A437209-3F56-44B4-A64B-E1FB687229E0}" type="presParOf" srcId="{4DB783FF-824D-4EBD-A4B2-7A63008F7426}" destId="{1D1B6CDA-A533-4C4F-921F-45F1782F6FE3}" srcOrd="2" destOrd="0" presId="urn:microsoft.com/office/officeart/2018/2/layout/IconCircleList"/>
    <dgm:cxn modelId="{217DA9DC-DFB7-40A5-8094-29B5E0052980}" type="presParOf" srcId="{4DB783FF-824D-4EBD-A4B2-7A63008F7426}" destId="{F08DD37C-C690-4DE9-BC85-82A8C12A5E0F}" srcOrd="3" destOrd="0" presId="urn:microsoft.com/office/officeart/2018/2/layout/IconCircleList"/>
    <dgm:cxn modelId="{7F7514AA-6625-461C-A843-12E27C2B1192}" type="presParOf" srcId="{8C15151E-3E24-484F-8244-EADC19DFB6FE}" destId="{AF478FE1-6309-4138-ABA3-1CCA3EC99686}" srcOrd="7" destOrd="0" presId="urn:microsoft.com/office/officeart/2018/2/layout/IconCircleList"/>
    <dgm:cxn modelId="{1FD71165-E890-4A6A-AF2A-77EAEC4377B4}" type="presParOf" srcId="{8C15151E-3E24-484F-8244-EADC19DFB6FE}" destId="{E7DDB9ED-3CC3-4D68-A45B-0737FD42CE50}" srcOrd="8" destOrd="0" presId="urn:microsoft.com/office/officeart/2018/2/layout/IconCircleList"/>
    <dgm:cxn modelId="{34F54D43-F92C-4BF3-98FE-7A7F931C51B2}" type="presParOf" srcId="{E7DDB9ED-3CC3-4D68-A45B-0737FD42CE50}" destId="{13B9A35A-637D-45E6-8ABA-FC36F0AFA00A}" srcOrd="0" destOrd="0" presId="urn:microsoft.com/office/officeart/2018/2/layout/IconCircleList"/>
    <dgm:cxn modelId="{155D6191-AA55-483D-8C24-669E85781953}" type="presParOf" srcId="{E7DDB9ED-3CC3-4D68-A45B-0737FD42CE50}" destId="{A51F78D1-DE96-477B-8AEF-E61E381E092D}" srcOrd="1" destOrd="0" presId="urn:microsoft.com/office/officeart/2018/2/layout/IconCircleList"/>
    <dgm:cxn modelId="{B9BF1182-528D-489E-9EF3-7DCDE45AEC50}" type="presParOf" srcId="{E7DDB9ED-3CC3-4D68-A45B-0737FD42CE50}" destId="{00DE3730-1AE1-4BD1-B552-E2F731377E06}" srcOrd="2" destOrd="0" presId="urn:microsoft.com/office/officeart/2018/2/layout/IconCircleList"/>
    <dgm:cxn modelId="{704ACA2E-B25A-48B2-A9FB-3055CB17191A}" type="presParOf" srcId="{E7DDB9ED-3CC3-4D68-A45B-0737FD42CE50}" destId="{3FADAB00-56F4-4F16-83C8-8C509796D30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75E3E-05FC-4BCA-88C5-21F200CB6D32}"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BAACE89-9FA0-475E-B65B-989AF6A8D9E5}">
      <dgm:prSet/>
      <dgm:spPr/>
      <dgm:t>
        <a:bodyPr/>
        <a:lstStyle/>
        <a:p>
          <a:pPr>
            <a:lnSpc>
              <a:spcPct val="100000"/>
            </a:lnSpc>
            <a:defRPr cap="all"/>
          </a:pPr>
          <a:r>
            <a:rPr lang="en-US" dirty="0"/>
            <a:t>Deployment of resources using templates</a:t>
          </a:r>
        </a:p>
      </dgm:t>
    </dgm:pt>
    <dgm:pt modelId="{BDC50B50-4389-4142-B446-FA372D0BDDFF}" type="parTrans" cxnId="{DF356C93-13C8-4930-9B3F-A77F2254B656}">
      <dgm:prSet/>
      <dgm:spPr/>
      <dgm:t>
        <a:bodyPr/>
        <a:lstStyle/>
        <a:p>
          <a:endParaRPr lang="en-US"/>
        </a:p>
      </dgm:t>
    </dgm:pt>
    <dgm:pt modelId="{985335EA-BE77-4810-8188-9F54EF31ADA0}" type="sibTrans" cxnId="{DF356C93-13C8-4930-9B3F-A77F2254B656}">
      <dgm:prSet/>
      <dgm:spPr/>
      <dgm:t>
        <a:bodyPr/>
        <a:lstStyle/>
        <a:p>
          <a:endParaRPr lang="en-US"/>
        </a:p>
      </dgm:t>
    </dgm:pt>
    <dgm:pt modelId="{5D657F82-4CE2-4D2F-ACC6-156187A639B4}">
      <dgm:prSet/>
      <dgm:spPr/>
      <dgm:t>
        <a:bodyPr/>
        <a:lstStyle/>
        <a:p>
          <a:pPr>
            <a:lnSpc>
              <a:spcPct val="100000"/>
            </a:lnSpc>
            <a:defRPr cap="all"/>
          </a:pPr>
          <a:r>
            <a:rPr lang="en-US"/>
            <a:t>Resources are JSON objects</a:t>
          </a:r>
        </a:p>
      </dgm:t>
    </dgm:pt>
    <dgm:pt modelId="{2A315BA6-526F-4659-A984-105A8534FDBD}" type="parTrans" cxnId="{0BF3B66D-63D8-48CD-AA67-9B0531ED2416}">
      <dgm:prSet/>
      <dgm:spPr/>
      <dgm:t>
        <a:bodyPr/>
        <a:lstStyle/>
        <a:p>
          <a:endParaRPr lang="en-US"/>
        </a:p>
      </dgm:t>
    </dgm:pt>
    <dgm:pt modelId="{4F15AF31-46BB-44EA-91FE-4E266D84B64F}" type="sibTrans" cxnId="{0BF3B66D-63D8-48CD-AA67-9B0531ED2416}">
      <dgm:prSet/>
      <dgm:spPr/>
      <dgm:t>
        <a:bodyPr/>
        <a:lstStyle/>
        <a:p>
          <a:endParaRPr lang="en-US"/>
        </a:p>
      </dgm:t>
    </dgm:pt>
    <dgm:pt modelId="{90CA8094-4C77-47AB-8D3D-79FBBFA149DA}">
      <dgm:prSet/>
      <dgm:spPr/>
      <dgm:t>
        <a:bodyPr/>
        <a:lstStyle/>
        <a:p>
          <a:pPr>
            <a:lnSpc>
              <a:spcPct val="100000"/>
            </a:lnSpc>
            <a:defRPr cap="all"/>
          </a:pPr>
          <a:r>
            <a:rPr lang="en-US"/>
            <a:t>Customize the deployment parameterizing some of the property values</a:t>
          </a:r>
        </a:p>
      </dgm:t>
    </dgm:pt>
    <dgm:pt modelId="{58257160-4160-48FE-8857-D386BEFB2A6B}" type="parTrans" cxnId="{42F97D3B-E605-4855-87CC-2D5F41E358B9}">
      <dgm:prSet/>
      <dgm:spPr/>
      <dgm:t>
        <a:bodyPr/>
        <a:lstStyle/>
        <a:p>
          <a:endParaRPr lang="en-US"/>
        </a:p>
      </dgm:t>
    </dgm:pt>
    <dgm:pt modelId="{908004F3-9EED-48D8-89CA-D0628AEC45E2}" type="sibTrans" cxnId="{42F97D3B-E605-4855-87CC-2D5F41E358B9}">
      <dgm:prSet/>
      <dgm:spPr/>
      <dgm:t>
        <a:bodyPr/>
        <a:lstStyle/>
        <a:p>
          <a:endParaRPr lang="en-US"/>
        </a:p>
      </dgm:t>
    </dgm:pt>
    <dgm:pt modelId="{5314134F-AC92-4701-AA2E-96A358C0ED07}">
      <dgm:prSet/>
      <dgm:spPr/>
      <dgm:t>
        <a:bodyPr/>
        <a:lstStyle/>
        <a:p>
          <a:pPr>
            <a:lnSpc>
              <a:spcPct val="100000"/>
            </a:lnSpc>
            <a:defRPr cap="all"/>
          </a:pPr>
          <a:r>
            <a:rPr lang="en-US"/>
            <a:t>Very powerful; deploy large and complex architectures</a:t>
          </a:r>
        </a:p>
      </dgm:t>
    </dgm:pt>
    <dgm:pt modelId="{C3983735-84B7-495B-A557-7C82316826DB}" type="parTrans" cxnId="{85094B58-159B-448A-B200-AC332136A3F7}">
      <dgm:prSet/>
      <dgm:spPr/>
      <dgm:t>
        <a:bodyPr/>
        <a:lstStyle/>
        <a:p>
          <a:endParaRPr lang="en-US"/>
        </a:p>
      </dgm:t>
    </dgm:pt>
    <dgm:pt modelId="{C3932B7B-97FB-430D-BC75-5AE8E5C4009F}" type="sibTrans" cxnId="{85094B58-159B-448A-B200-AC332136A3F7}">
      <dgm:prSet/>
      <dgm:spPr/>
      <dgm:t>
        <a:bodyPr/>
        <a:lstStyle/>
        <a:p>
          <a:endParaRPr lang="en-US"/>
        </a:p>
      </dgm:t>
    </dgm:pt>
    <dgm:pt modelId="{3487AE74-CF18-4F25-9704-E178AD1F65EA}">
      <dgm:prSet/>
      <dgm:spPr/>
      <dgm:t>
        <a:bodyPr/>
        <a:lstStyle/>
        <a:p>
          <a:pPr>
            <a:lnSpc>
              <a:spcPct val="100000"/>
            </a:lnSpc>
            <a:defRPr cap="all"/>
          </a:pPr>
          <a:r>
            <a:rPr lang="en-US"/>
            <a:t>Authoring is not for the faint of heart</a:t>
          </a:r>
        </a:p>
      </dgm:t>
    </dgm:pt>
    <dgm:pt modelId="{4863B56B-D171-431C-AC5D-9F9948BDB80A}" type="parTrans" cxnId="{D228E526-E6D1-44EE-B1BA-FE601FFA7724}">
      <dgm:prSet/>
      <dgm:spPr/>
      <dgm:t>
        <a:bodyPr/>
        <a:lstStyle/>
        <a:p>
          <a:endParaRPr lang="en-US"/>
        </a:p>
      </dgm:t>
    </dgm:pt>
    <dgm:pt modelId="{214100F7-AB05-414A-BE6D-8A1DEBDAAE3F}" type="sibTrans" cxnId="{D228E526-E6D1-44EE-B1BA-FE601FFA7724}">
      <dgm:prSet/>
      <dgm:spPr/>
      <dgm:t>
        <a:bodyPr/>
        <a:lstStyle/>
        <a:p>
          <a:endParaRPr lang="en-US"/>
        </a:p>
      </dgm:t>
    </dgm:pt>
    <dgm:pt modelId="{2455D6A4-74F4-469C-9723-D5560015746B}">
      <dgm:prSet/>
      <dgm:spPr/>
      <dgm:t>
        <a:bodyPr/>
        <a:lstStyle/>
        <a:p>
          <a:pPr>
            <a:lnSpc>
              <a:spcPct val="100000"/>
            </a:lnSpc>
            <a:defRPr cap="all"/>
          </a:pPr>
          <a:r>
            <a:rPr lang="en-US"/>
            <a:t>Source Control</a:t>
          </a:r>
        </a:p>
      </dgm:t>
    </dgm:pt>
    <dgm:pt modelId="{77D6787D-5C63-42A6-AD5C-6508AB43B432}" type="parTrans" cxnId="{F8E9FE5B-E8E6-4D11-ADF5-BF982029E436}">
      <dgm:prSet/>
      <dgm:spPr/>
      <dgm:t>
        <a:bodyPr/>
        <a:lstStyle/>
        <a:p>
          <a:endParaRPr lang="en-US"/>
        </a:p>
      </dgm:t>
    </dgm:pt>
    <dgm:pt modelId="{E71A580C-3652-4481-9FAB-C1D4B89EC632}" type="sibTrans" cxnId="{F8E9FE5B-E8E6-4D11-ADF5-BF982029E436}">
      <dgm:prSet/>
      <dgm:spPr/>
      <dgm:t>
        <a:bodyPr/>
        <a:lstStyle/>
        <a:p>
          <a:endParaRPr lang="en-US"/>
        </a:p>
      </dgm:t>
    </dgm:pt>
    <dgm:pt modelId="{46AF51EA-E77F-4123-8ABA-094D584D4072}" type="pres">
      <dgm:prSet presAssocID="{36575E3E-05FC-4BCA-88C5-21F200CB6D32}" presName="root" presStyleCnt="0">
        <dgm:presLayoutVars>
          <dgm:dir/>
          <dgm:resizeHandles val="exact"/>
        </dgm:presLayoutVars>
      </dgm:prSet>
      <dgm:spPr/>
    </dgm:pt>
    <dgm:pt modelId="{B1220561-5A72-4593-9790-6B66E439CEEE}" type="pres">
      <dgm:prSet presAssocID="{4BAACE89-9FA0-475E-B65B-989AF6A8D9E5}" presName="compNode" presStyleCnt="0"/>
      <dgm:spPr/>
    </dgm:pt>
    <dgm:pt modelId="{0A1566FE-66AE-4077-8B0C-3FB2C1BB42EC}" type="pres">
      <dgm:prSet presAssocID="{4BAACE89-9FA0-475E-B65B-989AF6A8D9E5}" presName="iconBgRect" presStyleLbl="bgShp" presStyleIdx="0" presStyleCnt="6"/>
      <dgm:spPr>
        <a:prstGeom prst="round2DiagRect">
          <a:avLst>
            <a:gd name="adj1" fmla="val 29727"/>
            <a:gd name="adj2" fmla="val 0"/>
          </a:avLst>
        </a:prstGeom>
      </dgm:spPr>
    </dgm:pt>
    <dgm:pt modelId="{491234ED-4157-49DE-973D-5AC9C89B8793}" type="pres">
      <dgm:prSet presAssocID="{4BAACE89-9FA0-475E-B65B-989AF6A8D9E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newableEnergy"/>
        </a:ext>
      </dgm:extLst>
    </dgm:pt>
    <dgm:pt modelId="{6C89447F-9545-47A2-80CC-CB071EF639A8}" type="pres">
      <dgm:prSet presAssocID="{4BAACE89-9FA0-475E-B65B-989AF6A8D9E5}" presName="spaceRect" presStyleCnt="0"/>
      <dgm:spPr/>
    </dgm:pt>
    <dgm:pt modelId="{F101E227-09DF-468C-92D5-4AF9D1C36618}" type="pres">
      <dgm:prSet presAssocID="{4BAACE89-9FA0-475E-B65B-989AF6A8D9E5}" presName="textRect" presStyleLbl="revTx" presStyleIdx="0" presStyleCnt="6">
        <dgm:presLayoutVars>
          <dgm:chMax val="1"/>
          <dgm:chPref val="1"/>
        </dgm:presLayoutVars>
      </dgm:prSet>
      <dgm:spPr/>
    </dgm:pt>
    <dgm:pt modelId="{83538643-7E43-4B55-9CCB-5CD1ECDE05E5}" type="pres">
      <dgm:prSet presAssocID="{985335EA-BE77-4810-8188-9F54EF31ADA0}" presName="sibTrans" presStyleCnt="0"/>
      <dgm:spPr/>
    </dgm:pt>
    <dgm:pt modelId="{635AF369-C9DA-4CC6-8735-B2B930DB08DB}" type="pres">
      <dgm:prSet presAssocID="{5D657F82-4CE2-4D2F-ACC6-156187A639B4}" presName="compNode" presStyleCnt="0"/>
      <dgm:spPr/>
    </dgm:pt>
    <dgm:pt modelId="{4EBBE318-6D1B-41D3-8FAF-757E3DBB6C35}" type="pres">
      <dgm:prSet presAssocID="{5D657F82-4CE2-4D2F-ACC6-156187A639B4}" presName="iconBgRect" presStyleLbl="bgShp" presStyleIdx="1" presStyleCnt="6"/>
      <dgm:spPr>
        <a:prstGeom prst="round2DiagRect">
          <a:avLst>
            <a:gd name="adj1" fmla="val 29727"/>
            <a:gd name="adj2" fmla="val 0"/>
          </a:avLst>
        </a:prstGeom>
      </dgm:spPr>
    </dgm:pt>
    <dgm:pt modelId="{0292CCDE-FAC1-41AA-A7E2-DC9640CAE4FD}" type="pres">
      <dgm:prSet presAssocID="{5D657F82-4CE2-4D2F-ACC6-156187A639B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ystals"/>
        </a:ext>
      </dgm:extLst>
    </dgm:pt>
    <dgm:pt modelId="{C19C2D6E-BFAB-4429-8FF6-53D2BEF456FC}" type="pres">
      <dgm:prSet presAssocID="{5D657F82-4CE2-4D2F-ACC6-156187A639B4}" presName="spaceRect" presStyleCnt="0"/>
      <dgm:spPr/>
    </dgm:pt>
    <dgm:pt modelId="{48D7CA62-C8A7-4DC5-A29A-E4023FAF6191}" type="pres">
      <dgm:prSet presAssocID="{5D657F82-4CE2-4D2F-ACC6-156187A639B4}" presName="textRect" presStyleLbl="revTx" presStyleIdx="1" presStyleCnt="6">
        <dgm:presLayoutVars>
          <dgm:chMax val="1"/>
          <dgm:chPref val="1"/>
        </dgm:presLayoutVars>
      </dgm:prSet>
      <dgm:spPr/>
    </dgm:pt>
    <dgm:pt modelId="{961959C2-DFAF-4D3B-B8ED-73FF53DCC4B7}" type="pres">
      <dgm:prSet presAssocID="{4F15AF31-46BB-44EA-91FE-4E266D84B64F}" presName="sibTrans" presStyleCnt="0"/>
      <dgm:spPr/>
    </dgm:pt>
    <dgm:pt modelId="{5B4D637D-26C4-4B6E-BE42-89B4DA034902}" type="pres">
      <dgm:prSet presAssocID="{90CA8094-4C77-47AB-8D3D-79FBBFA149DA}" presName="compNode" presStyleCnt="0"/>
      <dgm:spPr/>
    </dgm:pt>
    <dgm:pt modelId="{7D4CB024-2F78-4843-AC49-A6850A39DFEA}" type="pres">
      <dgm:prSet presAssocID="{90CA8094-4C77-47AB-8D3D-79FBBFA149DA}" presName="iconBgRect" presStyleLbl="bgShp" presStyleIdx="2" presStyleCnt="6"/>
      <dgm:spPr>
        <a:prstGeom prst="round2DiagRect">
          <a:avLst>
            <a:gd name="adj1" fmla="val 29727"/>
            <a:gd name="adj2" fmla="val 0"/>
          </a:avLst>
        </a:prstGeom>
      </dgm:spPr>
    </dgm:pt>
    <dgm:pt modelId="{3554197F-E6CB-4614-9F34-51F3A5CA1AFB}" type="pres">
      <dgm:prSet presAssocID="{90CA8094-4C77-47AB-8D3D-79FBBFA149D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int"/>
        </a:ext>
      </dgm:extLst>
    </dgm:pt>
    <dgm:pt modelId="{3A0FA25F-E3D8-4461-911B-6C7170F7F617}" type="pres">
      <dgm:prSet presAssocID="{90CA8094-4C77-47AB-8D3D-79FBBFA149DA}" presName="spaceRect" presStyleCnt="0"/>
      <dgm:spPr/>
    </dgm:pt>
    <dgm:pt modelId="{EC763891-AE2A-4FB7-8C53-17442B8A3C20}" type="pres">
      <dgm:prSet presAssocID="{90CA8094-4C77-47AB-8D3D-79FBBFA149DA}" presName="textRect" presStyleLbl="revTx" presStyleIdx="2" presStyleCnt="6">
        <dgm:presLayoutVars>
          <dgm:chMax val="1"/>
          <dgm:chPref val="1"/>
        </dgm:presLayoutVars>
      </dgm:prSet>
      <dgm:spPr/>
    </dgm:pt>
    <dgm:pt modelId="{1EAA4092-07C8-41E1-90D1-43FB174CDB0E}" type="pres">
      <dgm:prSet presAssocID="{908004F3-9EED-48D8-89CA-D0628AEC45E2}" presName="sibTrans" presStyleCnt="0"/>
      <dgm:spPr/>
    </dgm:pt>
    <dgm:pt modelId="{C1621459-65F6-436B-AE1F-F7D4CEC1C89F}" type="pres">
      <dgm:prSet presAssocID="{5314134F-AC92-4701-AA2E-96A358C0ED07}" presName="compNode" presStyleCnt="0"/>
      <dgm:spPr/>
    </dgm:pt>
    <dgm:pt modelId="{C26C169B-0C98-4A16-BF79-C7F432C6DE16}" type="pres">
      <dgm:prSet presAssocID="{5314134F-AC92-4701-AA2E-96A358C0ED07}" presName="iconBgRect" presStyleLbl="bgShp" presStyleIdx="3" presStyleCnt="6"/>
      <dgm:spPr>
        <a:prstGeom prst="round2DiagRect">
          <a:avLst>
            <a:gd name="adj1" fmla="val 29727"/>
            <a:gd name="adj2" fmla="val 0"/>
          </a:avLst>
        </a:prstGeom>
      </dgm:spPr>
    </dgm:pt>
    <dgm:pt modelId="{BDCAF43C-B4BE-44C6-8C58-49F176C2C412}" type="pres">
      <dgm:prSet presAssocID="{5314134F-AC92-4701-AA2E-96A358C0ED0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244AC4F-5E9A-4139-AE00-7E7FC129A316}" type="pres">
      <dgm:prSet presAssocID="{5314134F-AC92-4701-AA2E-96A358C0ED07}" presName="spaceRect" presStyleCnt="0"/>
      <dgm:spPr/>
    </dgm:pt>
    <dgm:pt modelId="{7160CBD3-F241-4649-B85C-D3D82B605A26}" type="pres">
      <dgm:prSet presAssocID="{5314134F-AC92-4701-AA2E-96A358C0ED07}" presName="textRect" presStyleLbl="revTx" presStyleIdx="3" presStyleCnt="6">
        <dgm:presLayoutVars>
          <dgm:chMax val="1"/>
          <dgm:chPref val="1"/>
        </dgm:presLayoutVars>
      </dgm:prSet>
      <dgm:spPr/>
    </dgm:pt>
    <dgm:pt modelId="{6D32D894-8C57-4AE5-AC9B-B0C0DF43E593}" type="pres">
      <dgm:prSet presAssocID="{C3932B7B-97FB-430D-BC75-5AE8E5C4009F}" presName="sibTrans" presStyleCnt="0"/>
      <dgm:spPr/>
    </dgm:pt>
    <dgm:pt modelId="{05EA2CF9-8990-47FD-9B4F-535441C3F0D9}" type="pres">
      <dgm:prSet presAssocID="{3487AE74-CF18-4F25-9704-E178AD1F65EA}" presName="compNode" presStyleCnt="0"/>
      <dgm:spPr/>
    </dgm:pt>
    <dgm:pt modelId="{48CCFDAD-AB07-47D9-93AF-8B52861C3F6C}" type="pres">
      <dgm:prSet presAssocID="{3487AE74-CF18-4F25-9704-E178AD1F65EA}" presName="iconBgRect" presStyleLbl="bgShp" presStyleIdx="4" presStyleCnt="6"/>
      <dgm:spPr>
        <a:prstGeom prst="round2DiagRect">
          <a:avLst>
            <a:gd name="adj1" fmla="val 29727"/>
            <a:gd name="adj2" fmla="val 0"/>
          </a:avLst>
        </a:prstGeom>
      </dgm:spPr>
    </dgm:pt>
    <dgm:pt modelId="{DE69C2E3-AD75-4E83-BB50-B843D2C79A45}" type="pres">
      <dgm:prSet presAssocID="{3487AE74-CF18-4F25-9704-E178AD1F65E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rt Organ"/>
        </a:ext>
      </dgm:extLst>
    </dgm:pt>
    <dgm:pt modelId="{55928FCA-7599-449F-8BC0-BE3791F1AA7A}" type="pres">
      <dgm:prSet presAssocID="{3487AE74-CF18-4F25-9704-E178AD1F65EA}" presName="spaceRect" presStyleCnt="0"/>
      <dgm:spPr/>
    </dgm:pt>
    <dgm:pt modelId="{35C5A386-8CD3-451A-BF74-56F2D5A778B7}" type="pres">
      <dgm:prSet presAssocID="{3487AE74-CF18-4F25-9704-E178AD1F65EA}" presName="textRect" presStyleLbl="revTx" presStyleIdx="4" presStyleCnt="6">
        <dgm:presLayoutVars>
          <dgm:chMax val="1"/>
          <dgm:chPref val="1"/>
        </dgm:presLayoutVars>
      </dgm:prSet>
      <dgm:spPr/>
    </dgm:pt>
    <dgm:pt modelId="{B31489B4-8B23-4242-AC6C-367A1349D9A4}" type="pres">
      <dgm:prSet presAssocID="{214100F7-AB05-414A-BE6D-8A1DEBDAAE3F}" presName="sibTrans" presStyleCnt="0"/>
      <dgm:spPr/>
    </dgm:pt>
    <dgm:pt modelId="{FF4B3BBD-ACEE-4C81-B706-EC12EE0AE419}" type="pres">
      <dgm:prSet presAssocID="{2455D6A4-74F4-469C-9723-D5560015746B}" presName="compNode" presStyleCnt="0"/>
      <dgm:spPr/>
    </dgm:pt>
    <dgm:pt modelId="{CEF326E4-3F97-499A-B5D7-DA4F988BE758}" type="pres">
      <dgm:prSet presAssocID="{2455D6A4-74F4-469C-9723-D5560015746B}" presName="iconBgRect" presStyleLbl="bgShp" presStyleIdx="5" presStyleCnt="6"/>
      <dgm:spPr>
        <a:prstGeom prst="round2DiagRect">
          <a:avLst>
            <a:gd name="adj1" fmla="val 29727"/>
            <a:gd name="adj2" fmla="val 0"/>
          </a:avLst>
        </a:prstGeom>
      </dgm:spPr>
    </dgm:pt>
    <dgm:pt modelId="{9ECD7583-7CC6-465A-9E82-38D07E148027}" type="pres">
      <dgm:prSet presAssocID="{2455D6A4-74F4-469C-9723-D5560015746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list"/>
        </a:ext>
      </dgm:extLst>
    </dgm:pt>
    <dgm:pt modelId="{05D1CBBC-E5C6-48EF-99AF-3B89AB5293BD}" type="pres">
      <dgm:prSet presAssocID="{2455D6A4-74F4-469C-9723-D5560015746B}" presName="spaceRect" presStyleCnt="0"/>
      <dgm:spPr/>
    </dgm:pt>
    <dgm:pt modelId="{B069ADA6-ACBB-4A6E-BD94-D0D549796223}" type="pres">
      <dgm:prSet presAssocID="{2455D6A4-74F4-469C-9723-D5560015746B}" presName="textRect" presStyleLbl="revTx" presStyleIdx="5" presStyleCnt="6">
        <dgm:presLayoutVars>
          <dgm:chMax val="1"/>
          <dgm:chPref val="1"/>
        </dgm:presLayoutVars>
      </dgm:prSet>
      <dgm:spPr/>
    </dgm:pt>
  </dgm:ptLst>
  <dgm:cxnLst>
    <dgm:cxn modelId="{3367200F-200D-417C-9F5D-63A0E37CC0B5}" type="presOf" srcId="{3487AE74-CF18-4F25-9704-E178AD1F65EA}" destId="{35C5A386-8CD3-451A-BF74-56F2D5A778B7}" srcOrd="0" destOrd="0" presId="urn:microsoft.com/office/officeart/2018/5/layout/IconLeafLabelList"/>
    <dgm:cxn modelId="{078F5810-453C-4B8C-9FA9-1C7A4CCE6977}" type="presOf" srcId="{90CA8094-4C77-47AB-8D3D-79FBBFA149DA}" destId="{EC763891-AE2A-4FB7-8C53-17442B8A3C20}" srcOrd="0" destOrd="0" presId="urn:microsoft.com/office/officeart/2018/5/layout/IconLeafLabelList"/>
    <dgm:cxn modelId="{D228E526-E6D1-44EE-B1BA-FE601FFA7724}" srcId="{36575E3E-05FC-4BCA-88C5-21F200CB6D32}" destId="{3487AE74-CF18-4F25-9704-E178AD1F65EA}" srcOrd="4" destOrd="0" parTransId="{4863B56B-D171-431C-AC5D-9F9948BDB80A}" sibTransId="{214100F7-AB05-414A-BE6D-8A1DEBDAAE3F}"/>
    <dgm:cxn modelId="{3AC73B33-24CA-4F51-B66C-8B7D76E68C33}" type="presOf" srcId="{2455D6A4-74F4-469C-9723-D5560015746B}" destId="{B069ADA6-ACBB-4A6E-BD94-D0D549796223}" srcOrd="0" destOrd="0" presId="urn:microsoft.com/office/officeart/2018/5/layout/IconLeafLabelList"/>
    <dgm:cxn modelId="{42F97D3B-E605-4855-87CC-2D5F41E358B9}" srcId="{36575E3E-05FC-4BCA-88C5-21F200CB6D32}" destId="{90CA8094-4C77-47AB-8D3D-79FBBFA149DA}" srcOrd="2" destOrd="0" parTransId="{58257160-4160-48FE-8857-D386BEFB2A6B}" sibTransId="{908004F3-9EED-48D8-89CA-D0628AEC45E2}"/>
    <dgm:cxn modelId="{706D2D3E-1F6C-4276-ADD9-3D0EB84E9D8B}" type="presOf" srcId="{36575E3E-05FC-4BCA-88C5-21F200CB6D32}" destId="{46AF51EA-E77F-4123-8ABA-094D584D4072}" srcOrd="0" destOrd="0" presId="urn:microsoft.com/office/officeart/2018/5/layout/IconLeafLabelList"/>
    <dgm:cxn modelId="{F8E9FE5B-E8E6-4D11-ADF5-BF982029E436}" srcId="{36575E3E-05FC-4BCA-88C5-21F200CB6D32}" destId="{2455D6A4-74F4-469C-9723-D5560015746B}" srcOrd="5" destOrd="0" parTransId="{77D6787D-5C63-42A6-AD5C-6508AB43B432}" sibTransId="{E71A580C-3652-4481-9FAB-C1D4B89EC632}"/>
    <dgm:cxn modelId="{145EBD62-C3A8-4119-8D0C-53DD4814141C}" type="presOf" srcId="{4BAACE89-9FA0-475E-B65B-989AF6A8D9E5}" destId="{F101E227-09DF-468C-92D5-4AF9D1C36618}" srcOrd="0" destOrd="0" presId="urn:microsoft.com/office/officeart/2018/5/layout/IconLeafLabelList"/>
    <dgm:cxn modelId="{0BF3B66D-63D8-48CD-AA67-9B0531ED2416}" srcId="{36575E3E-05FC-4BCA-88C5-21F200CB6D32}" destId="{5D657F82-4CE2-4D2F-ACC6-156187A639B4}" srcOrd="1" destOrd="0" parTransId="{2A315BA6-526F-4659-A984-105A8534FDBD}" sibTransId="{4F15AF31-46BB-44EA-91FE-4E266D84B64F}"/>
    <dgm:cxn modelId="{622DDB6E-C653-4A91-8E19-D8E794238AFB}" type="presOf" srcId="{5314134F-AC92-4701-AA2E-96A358C0ED07}" destId="{7160CBD3-F241-4649-B85C-D3D82B605A26}" srcOrd="0" destOrd="0" presId="urn:microsoft.com/office/officeart/2018/5/layout/IconLeafLabelList"/>
    <dgm:cxn modelId="{85094B58-159B-448A-B200-AC332136A3F7}" srcId="{36575E3E-05FC-4BCA-88C5-21F200CB6D32}" destId="{5314134F-AC92-4701-AA2E-96A358C0ED07}" srcOrd="3" destOrd="0" parTransId="{C3983735-84B7-495B-A557-7C82316826DB}" sibTransId="{C3932B7B-97FB-430D-BC75-5AE8E5C4009F}"/>
    <dgm:cxn modelId="{DF356C93-13C8-4930-9B3F-A77F2254B656}" srcId="{36575E3E-05FC-4BCA-88C5-21F200CB6D32}" destId="{4BAACE89-9FA0-475E-B65B-989AF6A8D9E5}" srcOrd="0" destOrd="0" parTransId="{BDC50B50-4389-4142-B446-FA372D0BDDFF}" sibTransId="{985335EA-BE77-4810-8188-9F54EF31ADA0}"/>
    <dgm:cxn modelId="{B7D5F79B-623D-4B4E-A5EA-C422D2E960F7}" type="presOf" srcId="{5D657F82-4CE2-4D2F-ACC6-156187A639B4}" destId="{48D7CA62-C8A7-4DC5-A29A-E4023FAF6191}" srcOrd="0" destOrd="0" presId="urn:microsoft.com/office/officeart/2018/5/layout/IconLeafLabelList"/>
    <dgm:cxn modelId="{DD187F07-7CB3-4560-B5A9-859F0500E2E3}" type="presParOf" srcId="{46AF51EA-E77F-4123-8ABA-094D584D4072}" destId="{B1220561-5A72-4593-9790-6B66E439CEEE}" srcOrd="0" destOrd="0" presId="urn:microsoft.com/office/officeart/2018/5/layout/IconLeafLabelList"/>
    <dgm:cxn modelId="{819D447E-11D4-48B0-B9E6-1E9C7D754301}" type="presParOf" srcId="{B1220561-5A72-4593-9790-6B66E439CEEE}" destId="{0A1566FE-66AE-4077-8B0C-3FB2C1BB42EC}" srcOrd="0" destOrd="0" presId="urn:microsoft.com/office/officeart/2018/5/layout/IconLeafLabelList"/>
    <dgm:cxn modelId="{A217E32A-4191-4F39-BBB3-CCC1841F2C2A}" type="presParOf" srcId="{B1220561-5A72-4593-9790-6B66E439CEEE}" destId="{491234ED-4157-49DE-973D-5AC9C89B8793}" srcOrd="1" destOrd="0" presId="urn:microsoft.com/office/officeart/2018/5/layout/IconLeafLabelList"/>
    <dgm:cxn modelId="{7FD55334-8698-4065-99E7-26D22BCFCD3C}" type="presParOf" srcId="{B1220561-5A72-4593-9790-6B66E439CEEE}" destId="{6C89447F-9545-47A2-80CC-CB071EF639A8}" srcOrd="2" destOrd="0" presId="urn:microsoft.com/office/officeart/2018/5/layout/IconLeafLabelList"/>
    <dgm:cxn modelId="{F4DDF72E-944D-4C5D-84B8-8829F174AF5B}" type="presParOf" srcId="{B1220561-5A72-4593-9790-6B66E439CEEE}" destId="{F101E227-09DF-468C-92D5-4AF9D1C36618}" srcOrd="3" destOrd="0" presId="urn:microsoft.com/office/officeart/2018/5/layout/IconLeafLabelList"/>
    <dgm:cxn modelId="{4A76FD78-333E-4E63-B5BC-6020DC5BC418}" type="presParOf" srcId="{46AF51EA-E77F-4123-8ABA-094D584D4072}" destId="{83538643-7E43-4B55-9CCB-5CD1ECDE05E5}" srcOrd="1" destOrd="0" presId="urn:microsoft.com/office/officeart/2018/5/layout/IconLeafLabelList"/>
    <dgm:cxn modelId="{7217EA62-C3BC-44A2-BA6A-446C4751AC21}" type="presParOf" srcId="{46AF51EA-E77F-4123-8ABA-094D584D4072}" destId="{635AF369-C9DA-4CC6-8735-B2B930DB08DB}" srcOrd="2" destOrd="0" presId="urn:microsoft.com/office/officeart/2018/5/layout/IconLeafLabelList"/>
    <dgm:cxn modelId="{1C3442F0-44B4-472E-A7E7-9D405D035740}" type="presParOf" srcId="{635AF369-C9DA-4CC6-8735-B2B930DB08DB}" destId="{4EBBE318-6D1B-41D3-8FAF-757E3DBB6C35}" srcOrd="0" destOrd="0" presId="urn:microsoft.com/office/officeart/2018/5/layout/IconLeafLabelList"/>
    <dgm:cxn modelId="{8CFA3274-D68D-4752-964F-E319256911AF}" type="presParOf" srcId="{635AF369-C9DA-4CC6-8735-B2B930DB08DB}" destId="{0292CCDE-FAC1-41AA-A7E2-DC9640CAE4FD}" srcOrd="1" destOrd="0" presId="urn:microsoft.com/office/officeart/2018/5/layout/IconLeafLabelList"/>
    <dgm:cxn modelId="{7B548E1B-F1F8-4B7E-9085-2D1CF2BB53F9}" type="presParOf" srcId="{635AF369-C9DA-4CC6-8735-B2B930DB08DB}" destId="{C19C2D6E-BFAB-4429-8FF6-53D2BEF456FC}" srcOrd="2" destOrd="0" presId="urn:microsoft.com/office/officeart/2018/5/layout/IconLeafLabelList"/>
    <dgm:cxn modelId="{45CA3643-451D-4293-9FBB-AA320A8D819A}" type="presParOf" srcId="{635AF369-C9DA-4CC6-8735-B2B930DB08DB}" destId="{48D7CA62-C8A7-4DC5-A29A-E4023FAF6191}" srcOrd="3" destOrd="0" presId="urn:microsoft.com/office/officeart/2018/5/layout/IconLeafLabelList"/>
    <dgm:cxn modelId="{0A587C51-38CB-4416-BD8A-6BD6190A3FEA}" type="presParOf" srcId="{46AF51EA-E77F-4123-8ABA-094D584D4072}" destId="{961959C2-DFAF-4D3B-B8ED-73FF53DCC4B7}" srcOrd="3" destOrd="0" presId="urn:microsoft.com/office/officeart/2018/5/layout/IconLeafLabelList"/>
    <dgm:cxn modelId="{9B99DA89-F677-4A1C-9A5C-6E679BE65CE5}" type="presParOf" srcId="{46AF51EA-E77F-4123-8ABA-094D584D4072}" destId="{5B4D637D-26C4-4B6E-BE42-89B4DA034902}" srcOrd="4" destOrd="0" presId="urn:microsoft.com/office/officeart/2018/5/layout/IconLeafLabelList"/>
    <dgm:cxn modelId="{D74CA9D1-610E-4E3F-BC6C-727732C0AE73}" type="presParOf" srcId="{5B4D637D-26C4-4B6E-BE42-89B4DA034902}" destId="{7D4CB024-2F78-4843-AC49-A6850A39DFEA}" srcOrd="0" destOrd="0" presId="urn:microsoft.com/office/officeart/2018/5/layout/IconLeafLabelList"/>
    <dgm:cxn modelId="{D290EC0F-BB78-4D6A-9FE1-2D103E30A9D0}" type="presParOf" srcId="{5B4D637D-26C4-4B6E-BE42-89B4DA034902}" destId="{3554197F-E6CB-4614-9F34-51F3A5CA1AFB}" srcOrd="1" destOrd="0" presId="urn:microsoft.com/office/officeart/2018/5/layout/IconLeafLabelList"/>
    <dgm:cxn modelId="{2BB2755E-2A6C-4F06-A106-81BC46E8E48A}" type="presParOf" srcId="{5B4D637D-26C4-4B6E-BE42-89B4DA034902}" destId="{3A0FA25F-E3D8-4461-911B-6C7170F7F617}" srcOrd="2" destOrd="0" presId="urn:microsoft.com/office/officeart/2018/5/layout/IconLeafLabelList"/>
    <dgm:cxn modelId="{F6CBB4F1-41A7-4109-B886-295F14B93EF8}" type="presParOf" srcId="{5B4D637D-26C4-4B6E-BE42-89B4DA034902}" destId="{EC763891-AE2A-4FB7-8C53-17442B8A3C20}" srcOrd="3" destOrd="0" presId="urn:microsoft.com/office/officeart/2018/5/layout/IconLeafLabelList"/>
    <dgm:cxn modelId="{CF008AF9-205B-44E7-B573-D11B30BA478E}" type="presParOf" srcId="{46AF51EA-E77F-4123-8ABA-094D584D4072}" destId="{1EAA4092-07C8-41E1-90D1-43FB174CDB0E}" srcOrd="5" destOrd="0" presId="urn:microsoft.com/office/officeart/2018/5/layout/IconLeafLabelList"/>
    <dgm:cxn modelId="{53BB63C9-24FF-4973-A7E4-24067A16AEFE}" type="presParOf" srcId="{46AF51EA-E77F-4123-8ABA-094D584D4072}" destId="{C1621459-65F6-436B-AE1F-F7D4CEC1C89F}" srcOrd="6" destOrd="0" presId="urn:microsoft.com/office/officeart/2018/5/layout/IconLeafLabelList"/>
    <dgm:cxn modelId="{C78070C2-47AC-478B-A836-C93D9FF55436}" type="presParOf" srcId="{C1621459-65F6-436B-AE1F-F7D4CEC1C89F}" destId="{C26C169B-0C98-4A16-BF79-C7F432C6DE16}" srcOrd="0" destOrd="0" presId="urn:microsoft.com/office/officeart/2018/5/layout/IconLeafLabelList"/>
    <dgm:cxn modelId="{906A9B82-E4C3-4B4D-8C31-58F750D156F2}" type="presParOf" srcId="{C1621459-65F6-436B-AE1F-F7D4CEC1C89F}" destId="{BDCAF43C-B4BE-44C6-8C58-49F176C2C412}" srcOrd="1" destOrd="0" presId="urn:microsoft.com/office/officeart/2018/5/layout/IconLeafLabelList"/>
    <dgm:cxn modelId="{14B94E92-AB89-4436-AF34-82C32B609127}" type="presParOf" srcId="{C1621459-65F6-436B-AE1F-F7D4CEC1C89F}" destId="{5244AC4F-5E9A-4139-AE00-7E7FC129A316}" srcOrd="2" destOrd="0" presId="urn:microsoft.com/office/officeart/2018/5/layout/IconLeafLabelList"/>
    <dgm:cxn modelId="{5FE6EC79-8476-43B3-98E6-F07473E7B0CF}" type="presParOf" srcId="{C1621459-65F6-436B-AE1F-F7D4CEC1C89F}" destId="{7160CBD3-F241-4649-B85C-D3D82B605A26}" srcOrd="3" destOrd="0" presId="urn:microsoft.com/office/officeart/2018/5/layout/IconLeafLabelList"/>
    <dgm:cxn modelId="{70359AA7-022A-45BE-B4F9-4B20A00E56E1}" type="presParOf" srcId="{46AF51EA-E77F-4123-8ABA-094D584D4072}" destId="{6D32D894-8C57-4AE5-AC9B-B0C0DF43E593}" srcOrd="7" destOrd="0" presId="urn:microsoft.com/office/officeart/2018/5/layout/IconLeafLabelList"/>
    <dgm:cxn modelId="{2C4CCBDA-8CEE-47DE-AB40-3138CAF77614}" type="presParOf" srcId="{46AF51EA-E77F-4123-8ABA-094D584D4072}" destId="{05EA2CF9-8990-47FD-9B4F-535441C3F0D9}" srcOrd="8" destOrd="0" presId="urn:microsoft.com/office/officeart/2018/5/layout/IconLeafLabelList"/>
    <dgm:cxn modelId="{A045150E-0325-4BEE-AB36-A180319826FB}" type="presParOf" srcId="{05EA2CF9-8990-47FD-9B4F-535441C3F0D9}" destId="{48CCFDAD-AB07-47D9-93AF-8B52861C3F6C}" srcOrd="0" destOrd="0" presId="urn:microsoft.com/office/officeart/2018/5/layout/IconLeafLabelList"/>
    <dgm:cxn modelId="{28966B61-8B80-4E68-B8A7-AB236FF96497}" type="presParOf" srcId="{05EA2CF9-8990-47FD-9B4F-535441C3F0D9}" destId="{DE69C2E3-AD75-4E83-BB50-B843D2C79A45}" srcOrd="1" destOrd="0" presId="urn:microsoft.com/office/officeart/2018/5/layout/IconLeafLabelList"/>
    <dgm:cxn modelId="{FA591ABB-9F22-4C7C-83CF-A45BF486551B}" type="presParOf" srcId="{05EA2CF9-8990-47FD-9B4F-535441C3F0D9}" destId="{55928FCA-7599-449F-8BC0-BE3791F1AA7A}" srcOrd="2" destOrd="0" presId="urn:microsoft.com/office/officeart/2018/5/layout/IconLeafLabelList"/>
    <dgm:cxn modelId="{44645EC5-C445-48F4-AFBB-468471A8B0B6}" type="presParOf" srcId="{05EA2CF9-8990-47FD-9B4F-535441C3F0D9}" destId="{35C5A386-8CD3-451A-BF74-56F2D5A778B7}" srcOrd="3" destOrd="0" presId="urn:microsoft.com/office/officeart/2018/5/layout/IconLeafLabelList"/>
    <dgm:cxn modelId="{4C26335B-D587-4F85-B0D6-749B749FCFAD}" type="presParOf" srcId="{46AF51EA-E77F-4123-8ABA-094D584D4072}" destId="{B31489B4-8B23-4242-AC6C-367A1349D9A4}" srcOrd="9" destOrd="0" presId="urn:microsoft.com/office/officeart/2018/5/layout/IconLeafLabelList"/>
    <dgm:cxn modelId="{54CE2596-AC75-4682-AA19-46B61836FFAC}" type="presParOf" srcId="{46AF51EA-E77F-4123-8ABA-094D584D4072}" destId="{FF4B3BBD-ACEE-4C81-B706-EC12EE0AE419}" srcOrd="10" destOrd="0" presId="urn:microsoft.com/office/officeart/2018/5/layout/IconLeafLabelList"/>
    <dgm:cxn modelId="{DAD614EB-BDDC-48B2-BC78-CDC55DF3A331}" type="presParOf" srcId="{FF4B3BBD-ACEE-4C81-B706-EC12EE0AE419}" destId="{CEF326E4-3F97-499A-B5D7-DA4F988BE758}" srcOrd="0" destOrd="0" presId="urn:microsoft.com/office/officeart/2018/5/layout/IconLeafLabelList"/>
    <dgm:cxn modelId="{E05B0C09-C84C-463D-BD55-63C525535329}" type="presParOf" srcId="{FF4B3BBD-ACEE-4C81-B706-EC12EE0AE419}" destId="{9ECD7583-7CC6-465A-9E82-38D07E148027}" srcOrd="1" destOrd="0" presId="urn:microsoft.com/office/officeart/2018/5/layout/IconLeafLabelList"/>
    <dgm:cxn modelId="{DA8FB98F-0550-41C7-AF25-7DBEF92D9AC5}" type="presParOf" srcId="{FF4B3BBD-ACEE-4C81-B706-EC12EE0AE419}" destId="{05D1CBBC-E5C6-48EF-99AF-3B89AB5293BD}" srcOrd="2" destOrd="0" presId="urn:microsoft.com/office/officeart/2018/5/layout/IconLeafLabelList"/>
    <dgm:cxn modelId="{BF593909-A126-449B-80ED-E0D6F938CEF8}" type="presParOf" srcId="{FF4B3BBD-ACEE-4C81-B706-EC12EE0AE419}" destId="{B069ADA6-ACBB-4A6E-BD94-D0D54979622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0FCA3D-C079-4F11-888B-4E122F4559AC}" type="doc">
      <dgm:prSet loTypeId="urn:microsoft.com/office/officeart/2005/8/layout/process1" loCatId="process" qsTypeId="urn:microsoft.com/office/officeart/2005/8/quickstyle/simple2" qsCatId="simple" csTypeId="urn:microsoft.com/office/officeart/2005/8/colors/colorful4" csCatId="colorful" phldr="1"/>
      <dgm:spPr/>
    </dgm:pt>
    <dgm:pt modelId="{7A033DE3-4F0C-4F2B-BEDA-00C7047C9293}">
      <dgm:prSet phldrT="[Text]" custT="1"/>
      <dgm:spPr>
        <a:solidFill>
          <a:schemeClr val="accent1"/>
        </a:solidFill>
        <a:ln>
          <a:noFill/>
        </a:ln>
      </dgm:spPr>
      <dgm:t>
        <a:bodyPr/>
        <a:lstStyle/>
        <a:p>
          <a:r>
            <a:rPr lang="en-US" sz="4000" dirty="0"/>
            <a:t>People</a:t>
          </a:r>
        </a:p>
      </dgm:t>
    </dgm:pt>
    <dgm:pt modelId="{ACE71A59-2F99-46BD-A76F-2055648657C0}" type="parTrans" cxnId="{829277EB-07FB-4CA3-BA83-BC7CCB5243DB}">
      <dgm:prSet/>
      <dgm:spPr/>
      <dgm:t>
        <a:bodyPr/>
        <a:lstStyle/>
        <a:p>
          <a:endParaRPr lang="en-US"/>
        </a:p>
      </dgm:t>
    </dgm:pt>
    <dgm:pt modelId="{C39171FE-D261-489D-8245-EB6D22153C76}" type="sibTrans" cxnId="{829277EB-07FB-4CA3-BA83-BC7CCB5243DB}">
      <dgm:prSet/>
      <dgm:spPr>
        <a:solidFill>
          <a:schemeClr val="accent1"/>
        </a:solidFill>
      </dgm:spPr>
      <dgm:t>
        <a:bodyPr/>
        <a:lstStyle/>
        <a:p>
          <a:endParaRPr lang="en-US"/>
        </a:p>
      </dgm:t>
    </dgm:pt>
    <dgm:pt modelId="{FB4A3863-5993-482B-8385-3F58BD5437C9}">
      <dgm:prSet phldrT="[Text]" custT="1"/>
      <dgm:spPr>
        <a:solidFill>
          <a:schemeClr val="accent2"/>
        </a:solidFill>
        <a:ln>
          <a:noFill/>
        </a:ln>
      </dgm:spPr>
      <dgm:t>
        <a:bodyPr/>
        <a:lstStyle/>
        <a:p>
          <a:r>
            <a:rPr lang="en-US" sz="3200" dirty="0"/>
            <a:t>Process</a:t>
          </a:r>
        </a:p>
      </dgm:t>
    </dgm:pt>
    <dgm:pt modelId="{17FED69A-EF56-438B-B5EC-0C31F0B46BB8}" type="parTrans" cxnId="{F570D824-F43E-4378-A29D-E063908A3DE5}">
      <dgm:prSet/>
      <dgm:spPr/>
      <dgm:t>
        <a:bodyPr/>
        <a:lstStyle/>
        <a:p>
          <a:endParaRPr lang="en-US"/>
        </a:p>
      </dgm:t>
    </dgm:pt>
    <dgm:pt modelId="{8C117A31-BABE-489E-B46B-C94CBD941781}" type="sibTrans" cxnId="{F570D824-F43E-4378-A29D-E063908A3DE5}">
      <dgm:prSet/>
      <dgm:spPr>
        <a:solidFill>
          <a:schemeClr val="accent2"/>
        </a:solidFill>
      </dgm:spPr>
      <dgm:t>
        <a:bodyPr/>
        <a:lstStyle/>
        <a:p>
          <a:endParaRPr lang="en-US"/>
        </a:p>
      </dgm:t>
    </dgm:pt>
    <dgm:pt modelId="{F0538716-6CF4-42EC-92C0-A7B10F7C29B0}">
      <dgm:prSet phldrT="[Text]" custT="1"/>
      <dgm:spPr>
        <a:solidFill>
          <a:schemeClr val="accent3"/>
        </a:solidFill>
        <a:ln>
          <a:noFill/>
        </a:ln>
      </dgm:spPr>
      <dgm:t>
        <a:bodyPr/>
        <a:lstStyle/>
        <a:p>
          <a:r>
            <a:rPr lang="en-US" sz="2000" dirty="0"/>
            <a:t>Products</a:t>
          </a:r>
        </a:p>
      </dgm:t>
    </dgm:pt>
    <dgm:pt modelId="{C5672557-8D1F-4B81-B526-35E8A593E330}" type="parTrans" cxnId="{B2155C5B-78DB-45B0-8AA6-33CE0B2912A6}">
      <dgm:prSet/>
      <dgm:spPr/>
      <dgm:t>
        <a:bodyPr/>
        <a:lstStyle/>
        <a:p>
          <a:endParaRPr lang="en-US"/>
        </a:p>
      </dgm:t>
    </dgm:pt>
    <dgm:pt modelId="{B0DD0086-3456-4CF9-A0D0-C0F608F4C62F}" type="sibTrans" cxnId="{B2155C5B-78DB-45B0-8AA6-33CE0B2912A6}">
      <dgm:prSet/>
      <dgm:spPr/>
      <dgm:t>
        <a:bodyPr/>
        <a:lstStyle/>
        <a:p>
          <a:endParaRPr lang="en-US"/>
        </a:p>
      </dgm:t>
    </dgm:pt>
    <dgm:pt modelId="{21C22D62-1676-4B02-9041-89C407AC3B48}" type="pres">
      <dgm:prSet presAssocID="{640FCA3D-C079-4F11-888B-4E122F4559AC}" presName="Name0" presStyleCnt="0">
        <dgm:presLayoutVars>
          <dgm:dir/>
          <dgm:resizeHandles val="exact"/>
        </dgm:presLayoutVars>
      </dgm:prSet>
      <dgm:spPr/>
    </dgm:pt>
    <dgm:pt modelId="{10DA8314-D7EC-498F-BDD2-FFC0BF9611B5}" type="pres">
      <dgm:prSet presAssocID="{7A033DE3-4F0C-4F2B-BEDA-00C7047C9293}" presName="node" presStyleLbl="node1" presStyleIdx="0" presStyleCnt="3">
        <dgm:presLayoutVars>
          <dgm:bulletEnabled val="1"/>
        </dgm:presLayoutVars>
      </dgm:prSet>
      <dgm:spPr>
        <a:prstGeom prst="rect">
          <a:avLst/>
        </a:prstGeom>
      </dgm:spPr>
    </dgm:pt>
    <dgm:pt modelId="{CACFF35C-FE0E-4399-814E-B9DDEC242AD6}" type="pres">
      <dgm:prSet presAssocID="{C39171FE-D261-489D-8245-EB6D22153C76}" presName="sibTrans" presStyleLbl="sibTrans2D1" presStyleIdx="0" presStyleCnt="2"/>
      <dgm:spPr/>
    </dgm:pt>
    <dgm:pt modelId="{BBEC31B0-DFAA-4911-A72A-FD8959D6C8C9}" type="pres">
      <dgm:prSet presAssocID="{C39171FE-D261-489D-8245-EB6D22153C76}" presName="connectorText" presStyleLbl="sibTrans2D1" presStyleIdx="0" presStyleCnt="2"/>
      <dgm:spPr/>
    </dgm:pt>
    <dgm:pt modelId="{959BAF53-31DF-4BB1-B488-64B0914DB01A}" type="pres">
      <dgm:prSet presAssocID="{FB4A3863-5993-482B-8385-3F58BD5437C9}" presName="node" presStyleLbl="node1" presStyleIdx="1" presStyleCnt="3">
        <dgm:presLayoutVars>
          <dgm:bulletEnabled val="1"/>
        </dgm:presLayoutVars>
      </dgm:prSet>
      <dgm:spPr>
        <a:prstGeom prst="rect">
          <a:avLst/>
        </a:prstGeom>
      </dgm:spPr>
    </dgm:pt>
    <dgm:pt modelId="{4B0B0F0D-4916-41C4-AB2E-FBB18B65BA1E}" type="pres">
      <dgm:prSet presAssocID="{8C117A31-BABE-489E-B46B-C94CBD941781}" presName="sibTrans" presStyleLbl="sibTrans2D1" presStyleIdx="1" presStyleCnt="2"/>
      <dgm:spPr/>
    </dgm:pt>
    <dgm:pt modelId="{DA0DD195-9BAF-499B-9DCA-073EF43A9A55}" type="pres">
      <dgm:prSet presAssocID="{8C117A31-BABE-489E-B46B-C94CBD941781}" presName="connectorText" presStyleLbl="sibTrans2D1" presStyleIdx="1" presStyleCnt="2"/>
      <dgm:spPr/>
    </dgm:pt>
    <dgm:pt modelId="{4515525F-D0FC-4C08-A9E2-F8B738FF9E0E}" type="pres">
      <dgm:prSet presAssocID="{F0538716-6CF4-42EC-92C0-A7B10F7C29B0}" presName="node" presStyleLbl="node1" presStyleIdx="2" presStyleCnt="3" custLinFactX="55665" custLinFactNeighborX="100000" custLinFactNeighborY="-773">
        <dgm:presLayoutVars>
          <dgm:bulletEnabled val="1"/>
        </dgm:presLayoutVars>
      </dgm:prSet>
      <dgm:spPr>
        <a:prstGeom prst="rect">
          <a:avLst/>
        </a:prstGeom>
      </dgm:spPr>
    </dgm:pt>
  </dgm:ptLst>
  <dgm:cxnLst>
    <dgm:cxn modelId="{F570D824-F43E-4378-A29D-E063908A3DE5}" srcId="{640FCA3D-C079-4F11-888B-4E122F4559AC}" destId="{FB4A3863-5993-482B-8385-3F58BD5437C9}" srcOrd="1" destOrd="0" parTransId="{17FED69A-EF56-438B-B5EC-0C31F0B46BB8}" sibTransId="{8C117A31-BABE-489E-B46B-C94CBD941781}"/>
    <dgm:cxn modelId="{584B3C2D-5484-41A9-9B51-AFDFB61FC3E0}" type="presOf" srcId="{8C117A31-BABE-489E-B46B-C94CBD941781}" destId="{DA0DD195-9BAF-499B-9DCA-073EF43A9A55}" srcOrd="1" destOrd="0" presId="urn:microsoft.com/office/officeart/2005/8/layout/process1"/>
    <dgm:cxn modelId="{38F6B33A-B733-4AB9-9BF4-F6AD0F33A928}" type="presOf" srcId="{C39171FE-D261-489D-8245-EB6D22153C76}" destId="{CACFF35C-FE0E-4399-814E-B9DDEC242AD6}" srcOrd="0" destOrd="0" presId="urn:microsoft.com/office/officeart/2005/8/layout/process1"/>
    <dgm:cxn modelId="{B2155C5B-78DB-45B0-8AA6-33CE0B2912A6}" srcId="{640FCA3D-C079-4F11-888B-4E122F4559AC}" destId="{F0538716-6CF4-42EC-92C0-A7B10F7C29B0}" srcOrd="2" destOrd="0" parTransId="{C5672557-8D1F-4B81-B526-35E8A593E330}" sibTransId="{B0DD0086-3456-4CF9-A0D0-C0F608F4C62F}"/>
    <dgm:cxn modelId="{EBD3137E-E983-4034-BB75-86DF2046F4F0}" type="presOf" srcId="{8C117A31-BABE-489E-B46B-C94CBD941781}" destId="{4B0B0F0D-4916-41C4-AB2E-FBB18B65BA1E}" srcOrd="0" destOrd="0" presId="urn:microsoft.com/office/officeart/2005/8/layout/process1"/>
    <dgm:cxn modelId="{3F59B1B2-478B-4AAE-8708-97EF604D27F3}" type="presOf" srcId="{F0538716-6CF4-42EC-92C0-A7B10F7C29B0}" destId="{4515525F-D0FC-4C08-A9E2-F8B738FF9E0E}" srcOrd="0" destOrd="0" presId="urn:microsoft.com/office/officeart/2005/8/layout/process1"/>
    <dgm:cxn modelId="{483B67B4-25B8-4800-893F-58DC0C817F5D}" type="presOf" srcId="{FB4A3863-5993-482B-8385-3F58BD5437C9}" destId="{959BAF53-31DF-4BB1-B488-64B0914DB01A}" srcOrd="0" destOrd="0" presId="urn:microsoft.com/office/officeart/2005/8/layout/process1"/>
    <dgm:cxn modelId="{268071D0-393C-46F9-8842-98E2DDE696FA}" type="presOf" srcId="{C39171FE-D261-489D-8245-EB6D22153C76}" destId="{BBEC31B0-DFAA-4911-A72A-FD8959D6C8C9}" srcOrd="1" destOrd="0" presId="urn:microsoft.com/office/officeart/2005/8/layout/process1"/>
    <dgm:cxn modelId="{E6D5EFDB-CD93-435A-BCA5-A2E46EE74F4D}" type="presOf" srcId="{640FCA3D-C079-4F11-888B-4E122F4559AC}" destId="{21C22D62-1676-4B02-9041-89C407AC3B48}" srcOrd="0" destOrd="0" presId="urn:microsoft.com/office/officeart/2005/8/layout/process1"/>
    <dgm:cxn modelId="{829277EB-07FB-4CA3-BA83-BC7CCB5243DB}" srcId="{640FCA3D-C079-4F11-888B-4E122F4559AC}" destId="{7A033DE3-4F0C-4F2B-BEDA-00C7047C9293}" srcOrd="0" destOrd="0" parTransId="{ACE71A59-2F99-46BD-A76F-2055648657C0}" sibTransId="{C39171FE-D261-489D-8245-EB6D22153C76}"/>
    <dgm:cxn modelId="{513C63F2-2264-490B-BDA3-E0D45A18CF3C}" type="presOf" srcId="{7A033DE3-4F0C-4F2B-BEDA-00C7047C9293}" destId="{10DA8314-D7EC-498F-BDD2-FFC0BF9611B5}" srcOrd="0" destOrd="0" presId="urn:microsoft.com/office/officeart/2005/8/layout/process1"/>
    <dgm:cxn modelId="{C6759404-A6FC-4000-8ED8-993814C6F0A9}" type="presParOf" srcId="{21C22D62-1676-4B02-9041-89C407AC3B48}" destId="{10DA8314-D7EC-498F-BDD2-FFC0BF9611B5}" srcOrd="0" destOrd="0" presId="urn:microsoft.com/office/officeart/2005/8/layout/process1"/>
    <dgm:cxn modelId="{788F1CDE-1C1C-4624-BD92-6A17F51945BB}" type="presParOf" srcId="{21C22D62-1676-4B02-9041-89C407AC3B48}" destId="{CACFF35C-FE0E-4399-814E-B9DDEC242AD6}" srcOrd="1" destOrd="0" presId="urn:microsoft.com/office/officeart/2005/8/layout/process1"/>
    <dgm:cxn modelId="{9F650072-AA85-4C32-9CEB-B7DFDD67874F}" type="presParOf" srcId="{CACFF35C-FE0E-4399-814E-B9DDEC242AD6}" destId="{BBEC31B0-DFAA-4911-A72A-FD8959D6C8C9}" srcOrd="0" destOrd="0" presId="urn:microsoft.com/office/officeart/2005/8/layout/process1"/>
    <dgm:cxn modelId="{FF9E0BC6-7703-4BDE-944A-18EA9CC7422B}" type="presParOf" srcId="{21C22D62-1676-4B02-9041-89C407AC3B48}" destId="{959BAF53-31DF-4BB1-B488-64B0914DB01A}" srcOrd="2" destOrd="0" presId="urn:microsoft.com/office/officeart/2005/8/layout/process1"/>
    <dgm:cxn modelId="{17A5D04F-E1B0-45F1-A858-4CBC0C63F083}" type="presParOf" srcId="{21C22D62-1676-4B02-9041-89C407AC3B48}" destId="{4B0B0F0D-4916-41C4-AB2E-FBB18B65BA1E}" srcOrd="3" destOrd="0" presId="urn:microsoft.com/office/officeart/2005/8/layout/process1"/>
    <dgm:cxn modelId="{159DAC91-45F7-440D-BC10-A9120C3717DB}" type="presParOf" srcId="{4B0B0F0D-4916-41C4-AB2E-FBB18B65BA1E}" destId="{DA0DD195-9BAF-499B-9DCA-073EF43A9A55}" srcOrd="0" destOrd="0" presId="urn:microsoft.com/office/officeart/2005/8/layout/process1"/>
    <dgm:cxn modelId="{D8A876A2-0A3D-4F53-866A-CBA1EC6527EC}" type="presParOf" srcId="{21C22D62-1676-4B02-9041-89C407AC3B48}" destId="{4515525F-D0FC-4C08-A9E2-F8B738FF9E0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AE048F-791A-4A2A-A0D2-349B2FEE0B0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9F66114-A39F-4496-A085-873264950C27}">
      <dgm:prSet/>
      <dgm:spPr/>
      <dgm:t>
        <a:bodyPr/>
        <a:lstStyle/>
        <a:p>
          <a:r>
            <a:rPr lang="en-US" dirty="0"/>
            <a:t>Scripts / SDKs (automation)</a:t>
          </a:r>
        </a:p>
      </dgm:t>
    </dgm:pt>
    <dgm:pt modelId="{E2FDDB6D-1E68-4FBF-90E8-B485DA5109E7}" type="parTrans" cxnId="{1F2EE4E6-2067-4FC1-9FF4-78D8E903DF0F}">
      <dgm:prSet/>
      <dgm:spPr/>
      <dgm:t>
        <a:bodyPr/>
        <a:lstStyle/>
        <a:p>
          <a:endParaRPr lang="en-US"/>
        </a:p>
      </dgm:t>
    </dgm:pt>
    <dgm:pt modelId="{6652CC8A-4DEF-4CC4-AB3B-125EC3B70157}" type="sibTrans" cxnId="{1F2EE4E6-2067-4FC1-9FF4-78D8E903DF0F}">
      <dgm:prSet/>
      <dgm:spPr/>
      <dgm:t>
        <a:bodyPr/>
        <a:lstStyle/>
        <a:p>
          <a:endParaRPr lang="en-US"/>
        </a:p>
      </dgm:t>
    </dgm:pt>
    <dgm:pt modelId="{4851FF5B-E5D3-438E-828D-77E8F81FF796}">
      <dgm:prSet/>
      <dgm:spPr/>
      <dgm:t>
        <a:bodyPr/>
        <a:lstStyle/>
        <a:p>
          <a:r>
            <a:rPr lang="en-US"/>
            <a:t>Pros:</a:t>
          </a:r>
        </a:p>
      </dgm:t>
    </dgm:pt>
    <dgm:pt modelId="{19BBE96F-D582-4CD8-8906-DC8CE22C24C5}" type="parTrans" cxnId="{9CF99D3C-AF12-4DDB-866B-8873C0A11344}">
      <dgm:prSet/>
      <dgm:spPr/>
      <dgm:t>
        <a:bodyPr/>
        <a:lstStyle/>
        <a:p>
          <a:endParaRPr lang="en-US"/>
        </a:p>
      </dgm:t>
    </dgm:pt>
    <dgm:pt modelId="{5488BD82-370E-406B-B594-EFC43261483F}" type="sibTrans" cxnId="{9CF99D3C-AF12-4DDB-866B-8873C0A11344}">
      <dgm:prSet/>
      <dgm:spPr/>
      <dgm:t>
        <a:bodyPr/>
        <a:lstStyle/>
        <a:p>
          <a:endParaRPr lang="en-US"/>
        </a:p>
      </dgm:t>
    </dgm:pt>
    <dgm:pt modelId="{DEFD7E4C-98F7-4DED-B30C-08032DA8E31A}">
      <dgm:prSet/>
      <dgm:spPr/>
      <dgm:t>
        <a:bodyPr/>
        <a:lstStyle/>
        <a:p>
          <a:r>
            <a:rPr lang="en-US" dirty="0"/>
            <a:t>Process integration (DevOps / ITSM)</a:t>
          </a:r>
        </a:p>
      </dgm:t>
    </dgm:pt>
    <dgm:pt modelId="{1566DF33-CF8E-444E-B262-B852288E71D8}" type="parTrans" cxnId="{1B7E0DF8-C1F6-4899-B92F-59564DADEA10}">
      <dgm:prSet/>
      <dgm:spPr/>
      <dgm:t>
        <a:bodyPr/>
        <a:lstStyle/>
        <a:p>
          <a:endParaRPr lang="en-US"/>
        </a:p>
      </dgm:t>
    </dgm:pt>
    <dgm:pt modelId="{A24F0EB5-3C92-4B62-8F80-CBE4FC6DB025}" type="sibTrans" cxnId="{1B7E0DF8-C1F6-4899-B92F-59564DADEA10}">
      <dgm:prSet/>
      <dgm:spPr/>
      <dgm:t>
        <a:bodyPr/>
        <a:lstStyle/>
        <a:p>
          <a:endParaRPr lang="en-US"/>
        </a:p>
      </dgm:t>
    </dgm:pt>
    <dgm:pt modelId="{4E7E9788-8ADD-40AF-B01B-E4DC1D03E8FF}">
      <dgm:prSet/>
      <dgm:spPr/>
      <dgm:t>
        <a:bodyPr/>
        <a:lstStyle/>
        <a:p>
          <a:r>
            <a:rPr lang="en-US"/>
            <a:t>Removes human / less error prone</a:t>
          </a:r>
        </a:p>
      </dgm:t>
    </dgm:pt>
    <dgm:pt modelId="{19331E4E-D191-4792-8845-F5657C7ECD3C}" type="parTrans" cxnId="{FEF4811C-1850-4E09-935E-943D201DA2C6}">
      <dgm:prSet/>
      <dgm:spPr/>
      <dgm:t>
        <a:bodyPr/>
        <a:lstStyle/>
        <a:p>
          <a:endParaRPr lang="en-US"/>
        </a:p>
      </dgm:t>
    </dgm:pt>
    <dgm:pt modelId="{C5E03C21-6297-46E6-A4C7-46CD2B1CEF1F}" type="sibTrans" cxnId="{FEF4811C-1850-4E09-935E-943D201DA2C6}">
      <dgm:prSet/>
      <dgm:spPr/>
      <dgm:t>
        <a:bodyPr/>
        <a:lstStyle/>
        <a:p>
          <a:endParaRPr lang="en-US"/>
        </a:p>
      </dgm:t>
    </dgm:pt>
    <dgm:pt modelId="{0ED15795-2AF7-459D-B8D6-BBDDAA8283D3}">
      <dgm:prSet/>
      <dgm:spPr/>
      <dgm:t>
        <a:bodyPr/>
        <a:lstStyle/>
        <a:p>
          <a:r>
            <a:rPr lang="en-US"/>
            <a:t>Unopinionated / total flexibility </a:t>
          </a:r>
        </a:p>
      </dgm:t>
    </dgm:pt>
    <dgm:pt modelId="{06A92383-92DC-4BD1-B006-5BD5564203EF}" type="parTrans" cxnId="{6AF5501F-E9EF-4D8A-A4F3-FC3A87F2405C}">
      <dgm:prSet/>
      <dgm:spPr/>
      <dgm:t>
        <a:bodyPr/>
        <a:lstStyle/>
        <a:p>
          <a:endParaRPr lang="en-US"/>
        </a:p>
      </dgm:t>
    </dgm:pt>
    <dgm:pt modelId="{89236181-02C8-43A1-9DEF-44E219EE088C}" type="sibTrans" cxnId="{6AF5501F-E9EF-4D8A-A4F3-FC3A87F2405C}">
      <dgm:prSet/>
      <dgm:spPr/>
      <dgm:t>
        <a:bodyPr/>
        <a:lstStyle/>
        <a:p>
          <a:endParaRPr lang="en-US"/>
        </a:p>
      </dgm:t>
    </dgm:pt>
    <dgm:pt modelId="{69E51EF6-BF9D-4C74-94AA-F7D57DF8E81A}">
      <dgm:prSet/>
      <dgm:spPr/>
      <dgm:t>
        <a:bodyPr/>
        <a:lstStyle/>
        <a:p>
          <a:r>
            <a:rPr lang="en-US" dirty="0"/>
            <a:t>Cons:</a:t>
          </a:r>
        </a:p>
      </dgm:t>
    </dgm:pt>
    <dgm:pt modelId="{B11C8127-F585-4EAD-8958-E37FE89D7F7C}" type="parTrans" cxnId="{5D89A6C4-3CAC-4BD4-90D1-43B5CB6B3AC7}">
      <dgm:prSet/>
      <dgm:spPr/>
      <dgm:t>
        <a:bodyPr/>
        <a:lstStyle/>
        <a:p>
          <a:endParaRPr lang="en-US"/>
        </a:p>
      </dgm:t>
    </dgm:pt>
    <dgm:pt modelId="{58F354CD-B36A-4297-A685-DD3D50A86F30}" type="sibTrans" cxnId="{5D89A6C4-3CAC-4BD4-90D1-43B5CB6B3AC7}">
      <dgm:prSet/>
      <dgm:spPr/>
      <dgm:t>
        <a:bodyPr/>
        <a:lstStyle/>
        <a:p>
          <a:endParaRPr lang="en-US"/>
        </a:p>
      </dgm:t>
    </dgm:pt>
    <dgm:pt modelId="{962C5ACD-039B-4F3A-8421-454FD7A9F0E9}">
      <dgm:prSet/>
      <dgm:spPr/>
      <dgm:t>
        <a:bodyPr/>
        <a:lstStyle/>
        <a:p>
          <a:r>
            <a:rPr lang="en-US"/>
            <a:t>Requires scripting knowledge / environment</a:t>
          </a:r>
        </a:p>
      </dgm:t>
    </dgm:pt>
    <dgm:pt modelId="{DF6FC7ED-4496-4F6B-BF15-09CFE8FBC3CD}" type="parTrans" cxnId="{99D5A401-2E72-4594-9523-58048CB083D7}">
      <dgm:prSet/>
      <dgm:spPr/>
      <dgm:t>
        <a:bodyPr/>
        <a:lstStyle/>
        <a:p>
          <a:endParaRPr lang="en-US"/>
        </a:p>
      </dgm:t>
    </dgm:pt>
    <dgm:pt modelId="{A4B6F0D7-21CE-426D-AA49-67BFB67C4003}" type="sibTrans" cxnId="{99D5A401-2E72-4594-9523-58048CB083D7}">
      <dgm:prSet/>
      <dgm:spPr/>
      <dgm:t>
        <a:bodyPr/>
        <a:lstStyle/>
        <a:p>
          <a:endParaRPr lang="en-US"/>
        </a:p>
      </dgm:t>
    </dgm:pt>
    <dgm:pt modelId="{5C8F2EBD-A705-44E2-8299-5B9EB40DBA4B}">
      <dgm:prSet/>
      <dgm:spPr/>
      <dgm:t>
        <a:bodyPr/>
        <a:lstStyle/>
        <a:p>
          <a:r>
            <a:rPr lang="en-US"/>
            <a:t>Complex logic needs to be hand built</a:t>
          </a:r>
        </a:p>
      </dgm:t>
    </dgm:pt>
    <dgm:pt modelId="{22296605-5F8A-4160-A9C1-8BC95E07CE33}" type="parTrans" cxnId="{D616E9CD-289D-4BF6-8C8C-CBB4BE0C71B7}">
      <dgm:prSet/>
      <dgm:spPr/>
      <dgm:t>
        <a:bodyPr/>
        <a:lstStyle/>
        <a:p>
          <a:endParaRPr lang="en-US"/>
        </a:p>
      </dgm:t>
    </dgm:pt>
    <dgm:pt modelId="{8E9C72BB-9A5C-4AFE-8BA1-3F0CEB5ECE93}" type="sibTrans" cxnId="{D616E9CD-289D-4BF6-8C8C-CBB4BE0C71B7}">
      <dgm:prSet/>
      <dgm:spPr/>
      <dgm:t>
        <a:bodyPr/>
        <a:lstStyle/>
        <a:p>
          <a:endParaRPr lang="en-US"/>
        </a:p>
      </dgm:t>
    </dgm:pt>
    <dgm:pt modelId="{11181DAE-59C7-49D2-BF35-B777176B01D3}" type="pres">
      <dgm:prSet presAssocID="{1FAE048F-791A-4A2A-A0D2-349B2FEE0B0A}" presName="linear" presStyleCnt="0">
        <dgm:presLayoutVars>
          <dgm:animLvl val="lvl"/>
          <dgm:resizeHandles val="exact"/>
        </dgm:presLayoutVars>
      </dgm:prSet>
      <dgm:spPr/>
    </dgm:pt>
    <dgm:pt modelId="{D0F41CBF-895C-44A1-BA3F-C890EAF6DCCD}" type="pres">
      <dgm:prSet presAssocID="{19F66114-A39F-4496-A085-873264950C27}" presName="parentText" presStyleLbl="node1" presStyleIdx="0" presStyleCnt="3">
        <dgm:presLayoutVars>
          <dgm:chMax val="0"/>
          <dgm:bulletEnabled val="1"/>
        </dgm:presLayoutVars>
      </dgm:prSet>
      <dgm:spPr/>
    </dgm:pt>
    <dgm:pt modelId="{FA64FF37-F7E7-45E4-9024-DEBDF74B4BC4}" type="pres">
      <dgm:prSet presAssocID="{6652CC8A-4DEF-4CC4-AB3B-125EC3B70157}" presName="spacer" presStyleCnt="0"/>
      <dgm:spPr/>
    </dgm:pt>
    <dgm:pt modelId="{A1C82729-4A79-43CD-B0B4-B5C260CC2AD9}" type="pres">
      <dgm:prSet presAssocID="{4851FF5B-E5D3-438E-828D-77E8F81FF796}" presName="parentText" presStyleLbl="node1" presStyleIdx="1" presStyleCnt="3">
        <dgm:presLayoutVars>
          <dgm:chMax val="0"/>
          <dgm:bulletEnabled val="1"/>
        </dgm:presLayoutVars>
      </dgm:prSet>
      <dgm:spPr/>
    </dgm:pt>
    <dgm:pt modelId="{D5F072B1-B5C0-442D-9418-80D92A6C9666}" type="pres">
      <dgm:prSet presAssocID="{4851FF5B-E5D3-438E-828D-77E8F81FF796}" presName="childText" presStyleLbl="revTx" presStyleIdx="0" presStyleCnt="2">
        <dgm:presLayoutVars>
          <dgm:bulletEnabled val="1"/>
        </dgm:presLayoutVars>
      </dgm:prSet>
      <dgm:spPr/>
    </dgm:pt>
    <dgm:pt modelId="{6BB6AB49-0A20-418E-B2A3-780013B22299}" type="pres">
      <dgm:prSet presAssocID="{69E51EF6-BF9D-4C74-94AA-F7D57DF8E81A}" presName="parentText" presStyleLbl="node1" presStyleIdx="2" presStyleCnt="3">
        <dgm:presLayoutVars>
          <dgm:chMax val="0"/>
          <dgm:bulletEnabled val="1"/>
        </dgm:presLayoutVars>
      </dgm:prSet>
      <dgm:spPr/>
    </dgm:pt>
    <dgm:pt modelId="{C9CFB7DF-38E5-4474-BE42-97CEB6834009}" type="pres">
      <dgm:prSet presAssocID="{69E51EF6-BF9D-4C74-94AA-F7D57DF8E81A}" presName="childText" presStyleLbl="revTx" presStyleIdx="1" presStyleCnt="2">
        <dgm:presLayoutVars>
          <dgm:bulletEnabled val="1"/>
        </dgm:presLayoutVars>
      </dgm:prSet>
      <dgm:spPr/>
    </dgm:pt>
  </dgm:ptLst>
  <dgm:cxnLst>
    <dgm:cxn modelId="{99D5A401-2E72-4594-9523-58048CB083D7}" srcId="{69E51EF6-BF9D-4C74-94AA-F7D57DF8E81A}" destId="{962C5ACD-039B-4F3A-8421-454FD7A9F0E9}" srcOrd="0" destOrd="0" parTransId="{DF6FC7ED-4496-4F6B-BF15-09CFE8FBC3CD}" sibTransId="{A4B6F0D7-21CE-426D-AA49-67BFB67C4003}"/>
    <dgm:cxn modelId="{22698705-77AF-4AF8-9176-91F5E05A09C0}" type="presOf" srcId="{0ED15795-2AF7-459D-B8D6-BBDDAA8283D3}" destId="{D5F072B1-B5C0-442D-9418-80D92A6C9666}" srcOrd="0" destOrd="2" presId="urn:microsoft.com/office/officeart/2005/8/layout/vList2"/>
    <dgm:cxn modelId="{A22B2D10-8621-4C13-9991-62985B450D96}" type="presOf" srcId="{DEFD7E4C-98F7-4DED-B30C-08032DA8E31A}" destId="{D5F072B1-B5C0-442D-9418-80D92A6C9666}" srcOrd="0" destOrd="0" presId="urn:microsoft.com/office/officeart/2005/8/layout/vList2"/>
    <dgm:cxn modelId="{FEF4811C-1850-4E09-935E-943D201DA2C6}" srcId="{4851FF5B-E5D3-438E-828D-77E8F81FF796}" destId="{4E7E9788-8ADD-40AF-B01B-E4DC1D03E8FF}" srcOrd="1" destOrd="0" parTransId="{19331E4E-D191-4792-8845-F5657C7ECD3C}" sibTransId="{C5E03C21-6297-46E6-A4C7-46CD2B1CEF1F}"/>
    <dgm:cxn modelId="{6AF5501F-E9EF-4D8A-A4F3-FC3A87F2405C}" srcId="{4851FF5B-E5D3-438E-828D-77E8F81FF796}" destId="{0ED15795-2AF7-459D-B8D6-BBDDAA8283D3}" srcOrd="2" destOrd="0" parTransId="{06A92383-92DC-4BD1-B006-5BD5564203EF}" sibTransId="{89236181-02C8-43A1-9DEF-44E219EE088C}"/>
    <dgm:cxn modelId="{293C4E2A-5F49-4473-AA02-C84781CCA1D2}" type="presOf" srcId="{962C5ACD-039B-4F3A-8421-454FD7A9F0E9}" destId="{C9CFB7DF-38E5-4474-BE42-97CEB6834009}" srcOrd="0" destOrd="0" presId="urn:microsoft.com/office/officeart/2005/8/layout/vList2"/>
    <dgm:cxn modelId="{9CF99D3C-AF12-4DDB-866B-8873C0A11344}" srcId="{1FAE048F-791A-4A2A-A0D2-349B2FEE0B0A}" destId="{4851FF5B-E5D3-438E-828D-77E8F81FF796}" srcOrd="1" destOrd="0" parTransId="{19BBE96F-D582-4CD8-8906-DC8CE22C24C5}" sibTransId="{5488BD82-370E-406B-B594-EFC43261483F}"/>
    <dgm:cxn modelId="{FCD1E543-6557-4537-800D-9FA55EE86EE7}" type="presOf" srcId="{4851FF5B-E5D3-438E-828D-77E8F81FF796}" destId="{A1C82729-4A79-43CD-B0B4-B5C260CC2AD9}" srcOrd="0" destOrd="0" presId="urn:microsoft.com/office/officeart/2005/8/layout/vList2"/>
    <dgm:cxn modelId="{2A091B7D-2242-4829-B9D6-5C3F68688785}" type="presOf" srcId="{4E7E9788-8ADD-40AF-B01B-E4DC1D03E8FF}" destId="{D5F072B1-B5C0-442D-9418-80D92A6C9666}" srcOrd="0" destOrd="1" presId="urn:microsoft.com/office/officeart/2005/8/layout/vList2"/>
    <dgm:cxn modelId="{693E757E-15E0-445B-B96A-60E8ED0CDB5C}" type="presOf" srcId="{5C8F2EBD-A705-44E2-8299-5B9EB40DBA4B}" destId="{C9CFB7DF-38E5-4474-BE42-97CEB6834009}" srcOrd="0" destOrd="1" presId="urn:microsoft.com/office/officeart/2005/8/layout/vList2"/>
    <dgm:cxn modelId="{88404883-8EDB-47E6-936C-2D3E7D7859F2}" type="presOf" srcId="{1FAE048F-791A-4A2A-A0D2-349B2FEE0B0A}" destId="{11181DAE-59C7-49D2-BF35-B777176B01D3}" srcOrd="0" destOrd="0" presId="urn:microsoft.com/office/officeart/2005/8/layout/vList2"/>
    <dgm:cxn modelId="{4A80DFAD-E7CA-4C05-B52C-1E2B0D31D2D2}" type="presOf" srcId="{19F66114-A39F-4496-A085-873264950C27}" destId="{D0F41CBF-895C-44A1-BA3F-C890EAF6DCCD}" srcOrd="0" destOrd="0" presId="urn:microsoft.com/office/officeart/2005/8/layout/vList2"/>
    <dgm:cxn modelId="{5D89A6C4-3CAC-4BD4-90D1-43B5CB6B3AC7}" srcId="{1FAE048F-791A-4A2A-A0D2-349B2FEE0B0A}" destId="{69E51EF6-BF9D-4C74-94AA-F7D57DF8E81A}" srcOrd="2" destOrd="0" parTransId="{B11C8127-F585-4EAD-8958-E37FE89D7F7C}" sibTransId="{58F354CD-B36A-4297-A685-DD3D50A86F30}"/>
    <dgm:cxn modelId="{D616E9CD-289D-4BF6-8C8C-CBB4BE0C71B7}" srcId="{69E51EF6-BF9D-4C74-94AA-F7D57DF8E81A}" destId="{5C8F2EBD-A705-44E2-8299-5B9EB40DBA4B}" srcOrd="1" destOrd="0" parTransId="{22296605-5F8A-4160-A9C1-8BC95E07CE33}" sibTransId="{8E9C72BB-9A5C-4AFE-8BA1-3F0CEB5ECE93}"/>
    <dgm:cxn modelId="{1F2EE4E6-2067-4FC1-9FF4-78D8E903DF0F}" srcId="{1FAE048F-791A-4A2A-A0D2-349B2FEE0B0A}" destId="{19F66114-A39F-4496-A085-873264950C27}" srcOrd="0" destOrd="0" parTransId="{E2FDDB6D-1E68-4FBF-90E8-B485DA5109E7}" sibTransId="{6652CC8A-4DEF-4CC4-AB3B-125EC3B70157}"/>
    <dgm:cxn modelId="{1B7E0DF8-C1F6-4899-B92F-59564DADEA10}" srcId="{4851FF5B-E5D3-438E-828D-77E8F81FF796}" destId="{DEFD7E4C-98F7-4DED-B30C-08032DA8E31A}" srcOrd="0" destOrd="0" parTransId="{1566DF33-CF8E-444E-B262-B852288E71D8}" sibTransId="{A24F0EB5-3C92-4B62-8F80-CBE4FC6DB025}"/>
    <dgm:cxn modelId="{F9BB70FC-B311-4A38-9BC6-2BE6DCCA7869}" type="presOf" srcId="{69E51EF6-BF9D-4C74-94AA-F7D57DF8E81A}" destId="{6BB6AB49-0A20-418E-B2A3-780013B22299}" srcOrd="0" destOrd="0" presId="urn:microsoft.com/office/officeart/2005/8/layout/vList2"/>
    <dgm:cxn modelId="{F6550321-68EF-4B47-A7FD-42D3E1BC77A5}" type="presParOf" srcId="{11181DAE-59C7-49D2-BF35-B777176B01D3}" destId="{D0F41CBF-895C-44A1-BA3F-C890EAF6DCCD}" srcOrd="0" destOrd="0" presId="urn:microsoft.com/office/officeart/2005/8/layout/vList2"/>
    <dgm:cxn modelId="{E3CFEB74-068A-42B5-BE0A-5323C55813CE}" type="presParOf" srcId="{11181DAE-59C7-49D2-BF35-B777176B01D3}" destId="{FA64FF37-F7E7-45E4-9024-DEBDF74B4BC4}" srcOrd="1" destOrd="0" presId="urn:microsoft.com/office/officeart/2005/8/layout/vList2"/>
    <dgm:cxn modelId="{5A020224-1FF3-4ACE-88DC-DE7AA8E106E0}" type="presParOf" srcId="{11181DAE-59C7-49D2-BF35-B777176B01D3}" destId="{A1C82729-4A79-43CD-B0B4-B5C260CC2AD9}" srcOrd="2" destOrd="0" presId="urn:microsoft.com/office/officeart/2005/8/layout/vList2"/>
    <dgm:cxn modelId="{C0DD2FF5-2E95-41AE-814A-B9E1F4E99F9E}" type="presParOf" srcId="{11181DAE-59C7-49D2-BF35-B777176B01D3}" destId="{D5F072B1-B5C0-442D-9418-80D92A6C9666}" srcOrd="3" destOrd="0" presId="urn:microsoft.com/office/officeart/2005/8/layout/vList2"/>
    <dgm:cxn modelId="{4855ABCF-79C5-428E-8694-37B0F25843E1}" type="presParOf" srcId="{11181DAE-59C7-49D2-BF35-B777176B01D3}" destId="{6BB6AB49-0A20-418E-B2A3-780013B22299}" srcOrd="4" destOrd="0" presId="urn:microsoft.com/office/officeart/2005/8/layout/vList2"/>
    <dgm:cxn modelId="{1A6C0C4E-007D-4173-AB9B-1350BC8CC7A0}" type="presParOf" srcId="{11181DAE-59C7-49D2-BF35-B777176B01D3}" destId="{C9CFB7DF-38E5-4474-BE42-97CEB683400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40D7AC-0047-4668-8A7E-8018303A2533}" type="doc">
      <dgm:prSet loTypeId="urn:microsoft.com/office/officeart/2005/8/layout/list1" loCatId="list" qsTypeId="urn:microsoft.com/office/officeart/2005/8/quickstyle/simple2" qsCatId="simple" csTypeId="urn:microsoft.com/office/officeart/2005/8/colors/colorful5" csCatId="colorful"/>
      <dgm:spPr/>
      <dgm:t>
        <a:bodyPr/>
        <a:lstStyle/>
        <a:p>
          <a:endParaRPr lang="en-US"/>
        </a:p>
      </dgm:t>
    </dgm:pt>
    <dgm:pt modelId="{8109D3B7-C789-476B-A834-A06A20DE98CD}">
      <dgm:prSet/>
      <dgm:spPr/>
      <dgm:t>
        <a:bodyPr/>
        <a:lstStyle/>
        <a:p>
          <a:pPr>
            <a:lnSpc>
              <a:spcPct val="100000"/>
            </a:lnSpc>
          </a:pPr>
          <a:r>
            <a:rPr lang="en-US" dirty="0"/>
            <a:t>Azure Portal (manual)</a:t>
          </a:r>
        </a:p>
      </dgm:t>
    </dgm:pt>
    <dgm:pt modelId="{E30578AA-24EE-4D55-9127-48FE126C1BA0}" type="parTrans" cxnId="{6DA589CF-4DF0-44C7-92AC-FAE89E2983F3}">
      <dgm:prSet/>
      <dgm:spPr/>
      <dgm:t>
        <a:bodyPr/>
        <a:lstStyle/>
        <a:p>
          <a:endParaRPr lang="en-US"/>
        </a:p>
      </dgm:t>
    </dgm:pt>
    <dgm:pt modelId="{BEE03F1C-E3C5-4B93-945C-2CCC4A538BE9}" type="sibTrans" cxnId="{6DA589CF-4DF0-44C7-92AC-FAE89E2983F3}">
      <dgm:prSet/>
      <dgm:spPr/>
      <dgm:t>
        <a:bodyPr/>
        <a:lstStyle/>
        <a:p>
          <a:endParaRPr lang="en-US"/>
        </a:p>
      </dgm:t>
    </dgm:pt>
    <dgm:pt modelId="{C8496BC9-ED69-4538-A4E1-9B69FC2AF9A0}">
      <dgm:prSet/>
      <dgm:spPr/>
      <dgm:t>
        <a:bodyPr/>
        <a:lstStyle/>
        <a:p>
          <a:pPr>
            <a:lnSpc>
              <a:spcPct val="100000"/>
            </a:lnSpc>
          </a:pPr>
          <a:r>
            <a:rPr lang="en-US" dirty="0"/>
            <a:t>Pros:</a:t>
          </a:r>
        </a:p>
      </dgm:t>
    </dgm:pt>
    <dgm:pt modelId="{6BB7A2CA-B29B-4C91-955B-169A0240E082}" type="parTrans" cxnId="{55649906-1DAC-4B31-A3DE-87F0DC167C5E}">
      <dgm:prSet/>
      <dgm:spPr/>
      <dgm:t>
        <a:bodyPr/>
        <a:lstStyle/>
        <a:p>
          <a:endParaRPr lang="en-US"/>
        </a:p>
      </dgm:t>
    </dgm:pt>
    <dgm:pt modelId="{DE819D4E-3C2D-43A0-B601-5B827BD5E7A8}" type="sibTrans" cxnId="{55649906-1DAC-4B31-A3DE-87F0DC167C5E}">
      <dgm:prSet/>
      <dgm:spPr/>
      <dgm:t>
        <a:bodyPr/>
        <a:lstStyle/>
        <a:p>
          <a:endParaRPr lang="en-US"/>
        </a:p>
      </dgm:t>
    </dgm:pt>
    <dgm:pt modelId="{7C345199-69B3-40B0-90E2-3711EE7DB6E2}">
      <dgm:prSet/>
      <dgm:spPr/>
      <dgm:t>
        <a:bodyPr/>
        <a:lstStyle/>
        <a:p>
          <a:r>
            <a:rPr lang="en-US"/>
            <a:t>Browser based, quick setup, no fuss</a:t>
          </a:r>
        </a:p>
      </dgm:t>
    </dgm:pt>
    <dgm:pt modelId="{5E236872-1E26-4779-9C3B-FDA38A0A6149}" type="parTrans" cxnId="{46606EB8-7AAE-42E9-AC83-632811CAC0CA}">
      <dgm:prSet/>
      <dgm:spPr/>
      <dgm:t>
        <a:bodyPr/>
        <a:lstStyle/>
        <a:p>
          <a:endParaRPr lang="en-US"/>
        </a:p>
      </dgm:t>
    </dgm:pt>
    <dgm:pt modelId="{A538141A-EA63-469F-BD11-F0F2D0BAD59F}" type="sibTrans" cxnId="{46606EB8-7AAE-42E9-AC83-632811CAC0CA}">
      <dgm:prSet/>
      <dgm:spPr/>
      <dgm:t>
        <a:bodyPr/>
        <a:lstStyle/>
        <a:p>
          <a:endParaRPr lang="en-US"/>
        </a:p>
      </dgm:t>
    </dgm:pt>
    <dgm:pt modelId="{74D5EEFC-8A1F-4D39-8684-08E92A58CE62}">
      <dgm:prSet/>
      <dgm:spPr/>
      <dgm:t>
        <a:bodyPr/>
        <a:lstStyle/>
        <a:p>
          <a:r>
            <a:rPr lang="en-US"/>
            <a:t>Nice for exploration and visual inspection</a:t>
          </a:r>
        </a:p>
      </dgm:t>
    </dgm:pt>
    <dgm:pt modelId="{6575ABD3-827E-4EAB-81F1-76EFA7689743}" type="parTrans" cxnId="{198C6599-26A0-4D9B-BDED-B0DC12DCF88E}">
      <dgm:prSet/>
      <dgm:spPr/>
      <dgm:t>
        <a:bodyPr/>
        <a:lstStyle/>
        <a:p>
          <a:endParaRPr lang="en-US"/>
        </a:p>
      </dgm:t>
    </dgm:pt>
    <dgm:pt modelId="{3B3E725D-9A08-4724-9694-45B33298FF3B}" type="sibTrans" cxnId="{198C6599-26A0-4D9B-BDED-B0DC12DCF88E}">
      <dgm:prSet/>
      <dgm:spPr/>
      <dgm:t>
        <a:bodyPr/>
        <a:lstStyle/>
        <a:p>
          <a:endParaRPr lang="en-US"/>
        </a:p>
      </dgm:t>
    </dgm:pt>
    <dgm:pt modelId="{64812A19-15C8-4A9F-A139-9CEC6B78A05C}">
      <dgm:prSet/>
      <dgm:spPr/>
      <dgm:t>
        <a:bodyPr/>
        <a:lstStyle/>
        <a:p>
          <a:r>
            <a:rPr lang="en-US"/>
            <a:t>Fully featured</a:t>
          </a:r>
        </a:p>
      </dgm:t>
    </dgm:pt>
    <dgm:pt modelId="{D245DFBA-9714-4E31-8174-5F85D2C5E72C}" type="parTrans" cxnId="{218B0A3B-7591-4035-8544-EC406542C0D3}">
      <dgm:prSet/>
      <dgm:spPr/>
      <dgm:t>
        <a:bodyPr/>
        <a:lstStyle/>
        <a:p>
          <a:endParaRPr lang="en-US"/>
        </a:p>
      </dgm:t>
    </dgm:pt>
    <dgm:pt modelId="{5A8E0577-AFA7-48B8-9735-26A57EF95564}" type="sibTrans" cxnId="{218B0A3B-7591-4035-8544-EC406542C0D3}">
      <dgm:prSet/>
      <dgm:spPr/>
      <dgm:t>
        <a:bodyPr/>
        <a:lstStyle/>
        <a:p>
          <a:endParaRPr lang="en-US"/>
        </a:p>
      </dgm:t>
    </dgm:pt>
    <dgm:pt modelId="{5F751475-206D-40C5-B542-9FA50A3FA0C6}">
      <dgm:prSet/>
      <dgm:spPr/>
      <dgm:t>
        <a:bodyPr/>
        <a:lstStyle/>
        <a:p>
          <a:pPr>
            <a:lnSpc>
              <a:spcPct val="100000"/>
            </a:lnSpc>
          </a:pPr>
          <a:r>
            <a:rPr lang="en-US" dirty="0"/>
            <a:t>Cons:</a:t>
          </a:r>
        </a:p>
      </dgm:t>
    </dgm:pt>
    <dgm:pt modelId="{D65B461D-F2E8-4E87-B4F6-17D1F8C3F16C}" type="parTrans" cxnId="{193F22F3-EE27-4441-8EE4-56E39941ED29}">
      <dgm:prSet/>
      <dgm:spPr/>
      <dgm:t>
        <a:bodyPr/>
        <a:lstStyle/>
        <a:p>
          <a:endParaRPr lang="en-US"/>
        </a:p>
      </dgm:t>
    </dgm:pt>
    <dgm:pt modelId="{D99B3B57-1605-425E-A668-04FC02E30993}" type="sibTrans" cxnId="{193F22F3-EE27-4441-8EE4-56E39941ED29}">
      <dgm:prSet/>
      <dgm:spPr/>
      <dgm:t>
        <a:bodyPr/>
        <a:lstStyle/>
        <a:p>
          <a:endParaRPr lang="en-US"/>
        </a:p>
      </dgm:t>
    </dgm:pt>
    <dgm:pt modelId="{6CF9763D-CBE8-4C53-AAB2-9795512E3FD5}">
      <dgm:prSet/>
      <dgm:spPr/>
      <dgm:t>
        <a:bodyPr/>
        <a:lstStyle/>
        <a:p>
          <a:r>
            <a:rPr lang="en-US"/>
            <a:t>Everything is performed manually</a:t>
          </a:r>
        </a:p>
      </dgm:t>
    </dgm:pt>
    <dgm:pt modelId="{11042534-A071-4557-8BE8-825A6689581B}" type="parTrans" cxnId="{03C6AB49-03A6-441C-AB91-45ADCB18AD52}">
      <dgm:prSet/>
      <dgm:spPr/>
      <dgm:t>
        <a:bodyPr/>
        <a:lstStyle/>
        <a:p>
          <a:endParaRPr lang="en-US"/>
        </a:p>
      </dgm:t>
    </dgm:pt>
    <dgm:pt modelId="{5831377C-45CC-4E71-A444-8A8FB09C790D}" type="sibTrans" cxnId="{03C6AB49-03A6-441C-AB91-45ADCB18AD52}">
      <dgm:prSet/>
      <dgm:spPr/>
      <dgm:t>
        <a:bodyPr/>
        <a:lstStyle/>
        <a:p>
          <a:endParaRPr lang="en-US"/>
        </a:p>
      </dgm:t>
    </dgm:pt>
    <dgm:pt modelId="{30A5469D-3192-4F1B-93DD-25C7343B306E}">
      <dgm:prSet/>
      <dgm:spPr/>
      <dgm:t>
        <a:bodyPr/>
        <a:lstStyle/>
        <a:p>
          <a:r>
            <a:rPr lang="en-US"/>
            <a:t>Error prone</a:t>
          </a:r>
        </a:p>
      </dgm:t>
    </dgm:pt>
    <dgm:pt modelId="{DA3E9650-BA85-424F-9A8A-E82AB2DB4537}" type="parTrans" cxnId="{BB475ADD-D111-4A95-8DDF-AD7B0EF462CD}">
      <dgm:prSet/>
      <dgm:spPr/>
      <dgm:t>
        <a:bodyPr/>
        <a:lstStyle/>
        <a:p>
          <a:endParaRPr lang="en-US"/>
        </a:p>
      </dgm:t>
    </dgm:pt>
    <dgm:pt modelId="{005F90CC-C1E3-49FE-B66E-D93942B4E79A}" type="sibTrans" cxnId="{BB475ADD-D111-4A95-8DDF-AD7B0EF462CD}">
      <dgm:prSet/>
      <dgm:spPr/>
      <dgm:t>
        <a:bodyPr/>
        <a:lstStyle/>
        <a:p>
          <a:endParaRPr lang="en-US"/>
        </a:p>
      </dgm:t>
    </dgm:pt>
    <dgm:pt modelId="{4E5B0A67-5EE7-4392-8F47-257B44C205F2}">
      <dgm:prSet/>
      <dgm:spPr/>
      <dgm:t>
        <a:bodyPr/>
        <a:lstStyle/>
        <a:p>
          <a:r>
            <a:rPr lang="en-US"/>
            <a:t>Lack of process integration (DevOps, ITSM)</a:t>
          </a:r>
        </a:p>
      </dgm:t>
    </dgm:pt>
    <dgm:pt modelId="{B689F34A-64D5-41B9-829F-D9204F4BD784}" type="parTrans" cxnId="{A71F95B0-1349-4B35-BBD2-22F723ED0FCD}">
      <dgm:prSet/>
      <dgm:spPr/>
      <dgm:t>
        <a:bodyPr/>
        <a:lstStyle/>
        <a:p>
          <a:endParaRPr lang="en-US"/>
        </a:p>
      </dgm:t>
    </dgm:pt>
    <dgm:pt modelId="{11BD1542-41DC-4A87-8E70-5F27AEE92159}" type="sibTrans" cxnId="{A71F95B0-1349-4B35-BBD2-22F723ED0FCD}">
      <dgm:prSet/>
      <dgm:spPr/>
      <dgm:t>
        <a:bodyPr/>
        <a:lstStyle/>
        <a:p>
          <a:endParaRPr lang="en-US"/>
        </a:p>
      </dgm:t>
    </dgm:pt>
    <dgm:pt modelId="{A1193BC1-E957-4835-8D86-4447C8FF40ED}" type="pres">
      <dgm:prSet presAssocID="{1A40D7AC-0047-4668-8A7E-8018303A2533}" presName="linear" presStyleCnt="0">
        <dgm:presLayoutVars>
          <dgm:dir/>
          <dgm:animLvl val="lvl"/>
          <dgm:resizeHandles val="exact"/>
        </dgm:presLayoutVars>
      </dgm:prSet>
      <dgm:spPr/>
    </dgm:pt>
    <dgm:pt modelId="{E816AC5F-3F35-4E1F-B290-4689070376FA}" type="pres">
      <dgm:prSet presAssocID="{8109D3B7-C789-476B-A834-A06A20DE98CD}" presName="parentLin" presStyleCnt="0"/>
      <dgm:spPr/>
    </dgm:pt>
    <dgm:pt modelId="{020C1EA7-9582-4049-8D52-52C4A9BD6EFA}" type="pres">
      <dgm:prSet presAssocID="{8109D3B7-C789-476B-A834-A06A20DE98CD}" presName="parentLeftMargin" presStyleLbl="node1" presStyleIdx="0" presStyleCnt="3"/>
      <dgm:spPr/>
    </dgm:pt>
    <dgm:pt modelId="{7BF0AB45-9ED1-4522-8031-03673241F882}" type="pres">
      <dgm:prSet presAssocID="{8109D3B7-C789-476B-A834-A06A20DE98CD}" presName="parentText" presStyleLbl="node1" presStyleIdx="0" presStyleCnt="3" custLinFactNeighborX="8685" custLinFactNeighborY="1739">
        <dgm:presLayoutVars>
          <dgm:chMax val="0"/>
          <dgm:bulletEnabled val="1"/>
        </dgm:presLayoutVars>
      </dgm:prSet>
      <dgm:spPr/>
    </dgm:pt>
    <dgm:pt modelId="{9E326E31-F630-4E96-8160-32668BDED4A0}" type="pres">
      <dgm:prSet presAssocID="{8109D3B7-C789-476B-A834-A06A20DE98CD}" presName="negativeSpace" presStyleCnt="0"/>
      <dgm:spPr/>
    </dgm:pt>
    <dgm:pt modelId="{24EDC324-A960-498D-A928-0E3D09862446}" type="pres">
      <dgm:prSet presAssocID="{8109D3B7-C789-476B-A834-A06A20DE98CD}" presName="childText" presStyleLbl="conFgAcc1" presStyleIdx="0" presStyleCnt="3">
        <dgm:presLayoutVars>
          <dgm:bulletEnabled val="1"/>
        </dgm:presLayoutVars>
      </dgm:prSet>
      <dgm:spPr/>
    </dgm:pt>
    <dgm:pt modelId="{0B29EE07-21C4-4938-9198-FBB4712FBDD8}" type="pres">
      <dgm:prSet presAssocID="{BEE03F1C-E3C5-4B93-945C-2CCC4A538BE9}" presName="spaceBetweenRectangles" presStyleCnt="0"/>
      <dgm:spPr/>
    </dgm:pt>
    <dgm:pt modelId="{2CF514BD-5EE0-49F4-B317-4E3B5D8B15E2}" type="pres">
      <dgm:prSet presAssocID="{C8496BC9-ED69-4538-A4E1-9B69FC2AF9A0}" presName="parentLin" presStyleCnt="0"/>
      <dgm:spPr/>
    </dgm:pt>
    <dgm:pt modelId="{82792EDD-485E-462A-8CC8-A80787EEA4FD}" type="pres">
      <dgm:prSet presAssocID="{C8496BC9-ED69-4538-A4E1-9B69FC2AF9A0}" presName="parentLeftMargin" presStyleLbl="node1" presStyleIdx="0" presStyleCnt="3"/>
      <dgm:spPr/>
    </dgm:pt>
    <dgm:pt modelId="{3A9C8D94-AD38-4515-BC98-187383DC19EE}" type="pres">
      <dgm:prSet presAssocID="{C8496BC9-ED69-4538-A4E1-9B69FC2AF9A0}" presName="parentText" presStyleLbl="node1" presStyleIdx="1" presStyleCnt="3">
        <dgm:presLayoutVars>
          <dgm:chMax val="0"/>
          <dgm:bulletEnabled val="1"/>
        </dgm:presLayoutVars>
      </dgm:prSet>
      <dgm:spPr/>
    </dgm:pt>
    <dgm:pt modelId="{0B19BC7A-D16F-40C7-9544-862AB49809A2}" type="pres">
      <dgm:prSet presAssocID="{C8496BC9-ED69-4538-A4E1-9B69FC2AF9A0}" presName="negativeSpace" presStyleCnt="0"/>
      <dgm:spPr/>
    </dgm:pt>
    <dgm:pt modelId="{B3CC8BA6-83BE-4C20-B203-8DD73BE143D6}" type="pres">
      <dgm:prSet presAssocID="{C8496BC9-ED69-4538-A4E1-9B69FC2AF9A0}" presName="childText" presStyleLbl="conFgAcc1" presStyleIdx="1" presStyleCnt="3">
        <dgm:presLayoutVars>
          <dgm:bulletEnabled val="1"/>
        </dgm:presLayoutVars>
      </dgm:prSet>
      <dgm:spPr/>
    </dgm:pt>
    <dgm:pt modelId="{695F8806-80C5-4EB8-9AEE-C47F8F3B954B}" type="pres">
      <dgm:prSet presAssocID="{DE819D4E-3C2D-43A0-B601-5B827BD5E7A8}" presName="spaceBetweenRectangles" presStyleCnt="0"/>
      <dgm:spPr/>
    </dgm:pt>
    <dgm:pt modelId="{A30AC930-E972-450F-9050-051BFE6F2479}" type="pres">
      <dgm:prSet presAssocID="{5F751475-206D-40C5-B542-9FA50A3FA0C6}" presName="parentLin" presStyleCnt="0"/>
      <dgm:spPr/>
    </dgm:pt>
    <dgm:pt modelId="{E191AF68-2949-498C-AB89-D081F5057EBF}" type="pres">
      <dgm:prSet presAssocID="{5F751475-206D-40C5-B542-9FA50A3FA0C6}" presName="parentLeftMargin" presStyleLbl="node1" presStyleIdx="1" presStyleCnt="3"/>
      <dgm:spPr/>
    </dgm:pt>
    <dgm:pt modelId="{01A189D2-FD57-4CD3-8258-23A1B1D251F4}" type="pres">
      <dgm:prSet presAssocID="{5F751475-206D-40C5-B542-9FA50A3FA0C6}" presName="parentText" presStyleLbl="node1" presStyleIdx="2" presStyleCnt="3">
        <dgm:presLayoutVars>
          <dgm:chMax val="0"/>
          <dgm:bulletEnabled val="1"/>
        </dgm:presLayoutVars>
      </dgm:prSet>
      <dgm:spPr/>
    </dgm:pt>
    <dgm:pt modelId="{EA6F82B3-F379-401F-BC20-D3726BB2A31F}" type="pres">
      <dgm:prSet presAssocID="{5F751475-206D-40C5-B542-9FA50A3FA0C6}" presName="negativeSpace" presStyleCnt="0"/>
      <dgm:spPr/>
    </dgm:pt>
    <dgm:pt modelId="{8452DAC5-BB0C-435B-9FD1-06157B579518}" type="pres">
      <dgm:prSet presAssocID="{5F751475-206D-40C5-B542-9FA50A3FA0C6}" presName="childText" presStyleLbl="conFgAcc1" presStyleIdx="2" presStyleCnt="3">
        <dgm:presLayoutVars>
          <dgm:bulletEnabled val="1"/>
        </dgm:presLayoutVars>
      </dgm:prSet>
      <dgm:spPr/>
    </dgm:pt>
  </dgm:ptLst>
  <dgm:cxnLst>
    <dgm:cxn modelId="{55649906-1DAC-4B31-A3DE-87F0DC167C5E}" srcId="{1A40D7AC-0047-4668-8A7E-8018303A2533}" destId="{C8496BC9-ED69-4538-A4E1-9B69FC2AF9A0}" srcOrd="1" destOrd="0" parTransId="{6BB7A2CA-B29B-4C91-955B-169A0240E082}" sibTransId="{DE819D4E-3C2D-43A0-B601-5B827BD5E7A8}"/>
    <dgm:cxn modelId="{38179719-AAC5-4242-BBDC-BBFD95C736DA}" type="presOf" srcId="{4E5B0A67-5EE7-4392-8F47-257B44C205F2}" destId="{8452DAC5-BB0C-435B-9FD1-06157B579518}" srcOrd="0" destOrd="2" presId="urn:microsoft.com/office/officeart/2005/8/layout/list1"/>
    <dgm:cxn modelId="{8FD5861A-9B4B-446F-A202-2BB002EB478A}" type="presOf" srcId="{1A40D7AC-0047-4668-8A7E-8018303A2533}" destId="{A1193BC1-E957-4835-8D86-4447C8FF40ED}" srcOrd="0" destOrd="0" presId="urn:microsoft.com/office/officeart/2005/8/layout/list1"/>
    <dgm:cxn modelId="{218B0A3B-7591-4035-8544-EC406542C0D3}" srcId="{C8496BC9-ED69-4538-A4E1-9B69FC2AF9A0}" destId="{64812A19-15C8-4A9F-A139-9CEC6B78A05C}" srcOrd="2" destOrd="0" parTransId="{D245DFBA-9714-4E31-8174-5F85D2C5E72C}" sibTransId="{5A8E0577-AFA7-48B8-9735-26A57EF95564}"/>
    <dgm:cxn modelId="{6CB83B42-5EEF-40C8-A08C-A4154A42A2B9}" type="presOf" srcId="{64812A19-15C8-4A9F-A139-9CEC6B78A05C}" destId="{B3CC8BA6-83BE-4C20-B203-8DD73BE143D6}" srcOrd="0" destOrd="2" presId="urn:microsoft.com/office/officeart/2005/8/layout/list1"/>
    <dgm:cxn modelId="{03C6AB49-03A6-441C-AB91-45ADCB18AD52}" srcId="{5F751475-206D-40C5-B542-9FA50A3FA0C6}" destId="{6CF9763D-CBE8-4C53-AAB2-9795512E3FD5}" srcOrd="0" destOrd="0" parTransId="{11042534-A071-4557-8BE8-825A6689581B}" sibTransId="{5831377C-45CC-4E71-A444-8A8FB09C790D}"/>
    <dgm:cxn modelId="{134AEA73-5E0E-41F8-A8CB-A9C9118E792E}" type="presOf" srcId="{5F751475-206D-40C5-B542-9FA50A3FA0C6}" destId="{01A189D2-FD57-4CD3-8258-23A1B1D251F4}" srcOrd="1" destOrd="0" presId="urn:microsoft.com/office/officeart/2005/8/layout/list1"/>
    <dgm:cxn modelId="{78D2FB90-151E-467C-908B-7B7473641589}" type="presOf" srcId="{6CF9763D-CBE8-4C53-AAB2-9795512E3FD5}" destId="{8452DAC5-BB0C-435B-9FD1-06157B579518}" srcOrd="0" destOrd="0" presId="urn:microsoft.com/office/officeart/2005/8/layout/list1"/>
    <dgm:cxn modelId="{78B65698-44E5-4CC5-9363-F602A5D038EB}" type="presOf" srcId="{74D5EEFC-8A1F-4D39-8684-08E92A58CE62}" destId="{B3CC8BA6-83BE-4C20-B203-8DD73BE143D6}" srcOrd="0" destOrd="1" presId="urn:microsoft.com/office/officeart/2005/8/layout/list1"/>
    <dgm:cxn modelId="{198C6599-26A0-4D9B-BDED-B0DC12DCF88E}" srcId="{C8496BC9-ED69-4538-A4E1-9B69FC2AF9A0}" destId="{74D5EEFC-8A1F-4D39-8684-08E92A58CE62}" srcOrd="1" destOrd="0" parTransId="{6575ABD3-827E-4EAB-81F1-76EFA7689743}" sibTransId="{3B3E725D-9A08-4724-9694-45B33298FF3B}"/>
    <dgm:cxn modelId="{B5D1A79C-E7DD-4FD9-9365-E83E7419E888}" type="presOf" srcId="{C8496BC9-ED69-4538-A4E1-9B69FC2AF9A0}" destId="{82792EDD-485E-462A-8CC8-A80787EEA4FD}" srcOrd="0" destOrd="0" presId="urn:microsoft.com/office/officeart/2005/8/layout/list1"/>
    <dgm:cxn modelId="{1A0347A6-1468-446D-9C38-716223A885F3}" type="presOf" srcId="{5F751475-206D-40C5-B542-9FA50A3FA0C6}" destId="{E191AF68-2949-498C-AB89-D081F5057EBF}" srcOrd="0" destOrd="0" presId="urn:microsoft.com/office/officeart/2005/8/layout/list1"/>
    <dgm:cxn modelId="{A71F95B0-1349-4B35-BBD2-22F723ED0FCD}" srcId="{5F751475-206D-40C5-B542-9FA50A3FA0C6}" destId="{4E5B0A67-5EE7-4392-8F47-257B44C205F2}" srcOrd="2" destOrd="0" parTransId="{B689F34A-64D5-41B9-829F-D9204F4BD784}" sibTransId="{11BD1542-41DC-4A87-8E70-5F27AEE92159}"/>
    <dgm:cxn modelId="{46606EB8-7AAE-42E9-AC83-632811CAC0CA}" srcId="{C8496BC9-ED69-4538-A4E1-9B69FC2AF9A0}" destId="{7C345199-69B3-40B0-90E2-3711EE7DB6E2}" srcOrd="0" destOrd="0" parTransId="{5E236872-1E26-4779-9C3B-FDA38A0A6149}" sibTransId="{A538141A-EA63-469F-BD11-F0F2D0BAD59F}"/>
    <dgm:cxn modelId="{6DA589CF-4DF0-44C7-92AC-FAE89E2983F3}" srcId="{1A40D7AC-0047-4668-8A7E-8018303A2533}" destId="{8109D3B7-C789-476B-A834-A06A20DE98CD}" srcOrd="0" destOrd="0" parTransId="{E30578AA-24EE-4D55-9127-48FE126C1BA0}" sibTransId="{BEE03F1C-E3C5-4B93-945C-2CCC4A538BE9}"/>
    <dgm:cxn modelId="{15E07BDA-0F34-430B-8282-694BFB445C60}" type="presOf" srcId="{8109D3B7-C789-476B-A834-A06A20DE98CD}" destId="{7BF0AB45-9ED1-4522-8031-03673241F882}" srcOrd="1" destOrd="0" presId="urn:microsoft.com/office/officeart/2005/8/layout/list1"/>
    <dgm:cxn modelId="{BB475ADD-D111-4A95-8DDF-AD7B0EF462CD}" srcId="{5F751475-206D-40C5-B542-9FA50A3FA0C6}" destId="{30A5469D-3192-4F1B-93DD-25C7343B306E}" srcOrd="1" destOrd="0" parTransId="{DA3E9650-BA85-424F-9A8A-E82AB2DB4537}" sibTransId="{005F90CC-C1E3-49FE-B66E-D93942B4E79A}"/>
    <dgm:cxn modelId="{39C3AEE3-74C3-4731-97EB-329F998CD3F7}" type="presOf" srcId="{8109D3B7-C789-476B-A834-A06A20DE98CD}" destId="{020C1EA7-9582-4049-8D52-52C4A9BD6EFA}" srcOrd="0" destOrd="0" presId="urn:microsoft.com/office/officeart/2005/8/layout/list1"/>
    <dgm:cxn modelId="{BD9B2EE6-8866-470B-A31D-A027F9AB1AAF}" type="presOf" srcId="{C8496BC9-ED69-4538-A4E1-9B69FC2AF9A0}" destId="{3A9C8D94-AD38-4515-BC98-187383DC19EE}" srcOrd="1" destOrd="0" presId="urn:microsoft.com/office/officeart/2005/8/layout/list1"/>
    <dgm:cxn modelId="{4F0731EA-092B-4A55-BDCB-1D7CBBD09C12}" type="presOf" srcId="{30A5469D-3192-4F1B-93DD-25C7343B306E}" destId="{8452DAC5-BB0C-435B-9FD1-06157B579518}" srcOrd="0" destOrd="1" presId="urn:microsoft.com/office/officeart/2005/8/layout/list1"/>
    <dgm:cxn modelId="{193F22F3-EE27-4441-8EE4-56E39941ED29}" srcId="{1A40D7AC-0047-4668-8A7E-8018303A2533}" destId="{5F751475-206D-40C5-B542-9FA50A3FA0C6}" srcOrd="2" destOrd="0" parTransId="{D65B461D-F2E8-4E87-B4F6-17D1F8C3F16C}" sibTransId="{D99B3B57-1605-425E-A668-04FC02E30993}"/>
    <dgm:cxn modelId="{1FE24DF4-CA94-4C47-AC12-DAD9B5A6A119}" type="presOf" srcId="{7C345199-69B3-40B0-90E2-3711EE7DB6E2}" destId="{B3CC8BA6-83BE-4C20-B203-8DD73BE143D6}" srcOrd="0" destOrd="0" presId="urn:microsoft.com/office/officeart/2005/8/layout/list1"/>
    <dgm:cxn modelId="{60916A34-5ED9-4104-B71B-0AD95B47368F}" type="presParOf" srcId="{A1193BC1-E957-4835-8D86-4447C8FF40ED}" destId="{E816AC5F-3F35-4E1F-B290-4689070376FA}" srcOrd="0" destOrd="0" presId="urn:microsoft.com/office/officeart/2005/8/layout/list1"/>
    <dgm:cxn modelId="{175EFC1C-A91A-47CC-B488-5666A808906F}" type="presParOf" srcId="{E816AC5F-3F35-4E1F-B290-4689070376FA}" destId="{020C1EA7-9582-4049-8D52-52C4A9BD6EFA}" srcOrd="0" destOrd="0" presId="urn:microsoft.com/office/officeart/2005/8/layout/list1"/>
    <dgm:cxn modelId="{23BF978E-904E-493D-B91D-701FCDF8F377}" type="presParOf" srcId="{E816AC5F-3F35-4E1F-B290-4689070376FA}" destId="{7BF0AB45-9ED1-4522-8031-03673241F882}" srcOrd="1" destOrd="0" presId="urn:microsoft.com/office/officeart/2005/8/layout/list1"/>
    <dgm:cxn modelId="{4C4BCC91-9F65-4B93-B445-89CD6024DCB1}" type="presParOf" srcId="{A1193BC1-E957-4835-8D86-4447C8FF40ED}" destId="{9E326E31-F630-4E96-8160-32668BDED4A0}" srcOrd="1" destOrd="0" presId="urn:microsoft.com/office/officeart/2005/8/layout/list1"/>
    <dgm:cxn modelId="{305E1143-EB4F-4515-A7EF-50153D9CB89D}" type="presParOf" srcId="{A1193BC1-E957-4835-8D86-4447C8FF40ED}" destId="{24EDC324-A960-498D-A928-0E3D09862446}" srcOrd="2" destOrd="0" presId="urn:microsoft.com/office/officeart/2005/8/layout/list1"/>
    <dgm:cxn modelId="{3CBBF7F4-EA29-4F21-8833-E00BCC35E3D6}" type="presParOf" srcId="{A1193BC1-E957-4835-8D86-4447C8FF40ED}" destId="{0B29EE07-21C4-4938-9198-FBB4712FBDD8}" srcOrd="3" destOrd="0" presId="urn:microsoft.com/office/officeart/2005/8/layout/list1"/>
    <dgm:cxn modelId="{58B2A0D8-36D7-48EB-BC5A-930F9C604DD6}" type="presParOf" srcId="{A1193BC1-E957-4835-8D86-4447C8FF40ED}" destId="{2CF514BD-5EE0-49F4-B317-4E3B5D8B15E2}" srcOrd="4" destOrd="0" presId="urn:microsoft.com/office/officeart/2005/8/layout/list1"/>
    <dgm:cxn modelId="{DC57FCE6-D602-4314-931D-DD5521EE9B13}" type="presParOf" srcId="{2CF514BD-5EE0-49F4-B317-4E3B5D8B15E2}" destId="{82792EDD-485E-462A-8CC8-A80787EEA4FD}" srcOrd="0" destOrd="0" presId="urn:microsoft.com/office/officeart/2005/8/layout/list1"/>
    <dgm:cxn modelId="{5A11439E-66C5-4825-B3C7-DA296E0C0E23}" type="presParOf" srcId="{2CF514BD-5EE0-49F4-B317-4E3B5D8B15E2}" destId="{3A9C8D94-AD38-4515-BC98-187383DC19EE}" srcOrd="1" destOrd="0" presId="urn:microsoft.com/office/officeart/2005/8/layout/list1"/>
    <dgm:cxn modelId="{9F2465DD-06FF-4200-AB16-406194CE0588}" type="presParOf" srcId="{A1193BC1-E957-4835-8D86-4447C8FF40ED}" destId="{0B19BC7A-D16F-40C7-9544-862AB49809A2}" srcOrd="5" destOrd="0" presId="urn:microsoft.com/office/officeart/2005/8/layout/list1"/>
    <dgm:cxn modelId="{87FF580D-9E24-48CF-AB51-5EE711916865}" type="presParOf" srcId="{A1193BC1-E957-4835-8D86-4447C8FF40ED}" destId="{B3CC8BA6-83BE-4C20-B203-8DD73BE143D6}" srcOrd="6" destOrd="0" presId="urn:microsoft.com/office/officeart/2005/8/layout/list1"/>
    <dgm:cxn modelId="{823214F6-ED94-4B52-8451-5F235D66377B}" type="presParOf" srcId="{A1193BC1-E957-4835-8D86-4447C8FF40ED}" destId="{695F8806-80C5-4EB8-9AEE-C47F8F3B954B}" srcOrd="7" destOrd="0" presId="urn:microsoft.com/office/officeart/2005/8/layout/list1"/>
    <dgm:cxn modelId="{E7B73856-B625-4D0D-9DBE-FBAC11DD845D}" type="presParOf" srcId="{A1193BC1-E957-4835-8D86-4447C8FF40ED}" destId="{A30AC930-E972-450F-9050-051BFE6F2479}" srcOrd="8" destOrd="0" presId="urn:microsoft.com/office/officeart/2005/8/layout/list1"/>
    <dgm:cxn modelId="{19D4BA6E-6EA6-4186-8C39-E22E81A088BC}" type="presParOf" srcId="{A30AC930-E972-450F-9050-051BFE6F2479}" destId="{E191AF68-2949-498C-AB89-D081F5057EBF}" srcOrd="0" destOrd="0" presId="urn:microsoft.com/office/officeart/2005/8/layout/list1"/>
    <dgm:cxn modelId="{C1826B30-05CC-49F8-A564-96B44B50060E}" type="presParOf" srcId="{A30AC930-E972-450F-9050-051BFE6F2479}" destId="{01A189D2-FD57-4CD3-8258-23A1B1D251F4}" srcOrd="1" destOrd="0" presId="urn:microsoft.com/office/officeart/2005/8/layout/list1"/>
    <dgm:cxn modelId="{03E99718-D3B1-4D72-9865-C45AFE68B4B0}" type="presParOf" srcId="{A1193BC1-E957-4835-8D86-4447C8FF40ED}" destId="{EA6F82B3-F379-401F-BC20-D3726BB2A31F}" srcOrd="9" destOrd="0" presId="urn:microsoft.com/office/officeart/2005/8/layout/list1"/>
    <dgm:cxn modelId="{535F21D5-D4DE-44F4-B032-65F5183E2C0E}" type="presParOf" srcId="{A1193BC1-E957-4835-8D86-4447C8FF40ED}" destId="{8452DAC5-BB0C-435B-9FD1-06157B57951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AB7CC3-D3C2-491E-BC51-080FD888244A}" type="doc">
      <dgm:prSet loTypeId="urn:microsoft.com/office/officeart/2005/8/layout/process4" loCatId="list" qsTypeId="urn:microsoft.com/office/officeart/2005/8/quickstyle/simple1" qsCatId="simple" csTypeId="urn:microsoft.com/office/officeart/2005/8/colors/colorful1" csCatId="colorful"/>
      <dgm:spPr/>
      <dgm:t>
        <a:bodyPr/>
        <a:lstStyle/>
        <a:p>
          <a:endParaRPr lang="en-US"/>
        </a:p>
      </dgm:t>
    </dgm:pt>
    <dgm:pt modelId="{E74BE2FD-5C2B-4437-A97D-EC2440EDBB03}">
      <dgm:prSet/>
      <dgm:spPr/>
      <dgm:t>
        <a:bodyPr/>
        <a:lstStyle/>
        <a:p>
          <a:pPr>
            <a:lnSpc>
              <a:spcPct val="100000"/>
            </a:lnSpc>
          </a:pPr>
          <a:r>
            <a:rPr lang="en-US" dirty="0"/>
            <a:t>What are Azure Resource Manager Templates? </a:t>
          </a:r>
        </a:p>
      </dgm:t>
    </dgm:pt>
    <dgm:pt modelId="{A8F82330-1552-4E71-9C51-EE76A28F5435}" type="parTrans" cxnId="{C6270955-BC75-442F-8568-2D9CC957584B}">
      <dgm:prSet/>
      <dgm:spPr/>
      <dgm:t>
        <a:bodyPr/>
        <a:lstStyle/>
        <a:p>
          <a:endParaRPr lang="en-US"/>
        </a:p>
      </dgm:t>
    </dgm:pt>
    <dgm:pt modelId="{E31332D6-3546-48D3-978A-299445D03A34}" type="sibTrans" cxnId="{C6270955-BC75-442F-8568-2D9CC957584B}">
      <dgm:prSet/>
      <dgm:spPr/>
      <dgm:t>
        <a:bodyPr/>
        <a:lstStyle/>
        <a:p>
          <a:pPr>
            <a:lnSpc>
              <a:spcPct val="100000"/>
            </a:lnSpc>
          </a:pPr>
          <a:endParaRPr lang="en-US"/>
        </a:p>
      </dgm:t>
    </dgm:pt>
    <dgm:pt modelId="{9E48885C-1295-4D94-A4B0-04A0667F93B9}">
      <dgm:prSet/>
      <dgm:spPr/>
      <dgm:t>
        <a:bodyPr/>
        <a:lstStyle/>
        <a:p>
          <a:pPr>
            <a:lnSpc>
              <a:spcPct val="100000"/>
            </a:lnSpc>
          </a:pPr>
          <a:r>
            <a:rPr lang="en-US"/>
            <a:t>Written in JSON</a:t>
          </a:r>
        </a:p>
      </dgm:t>
    </dgm:pt>
    <dgm:pt modelId="{27687686-4BA6-45FA-B6BF-7F4230DBD9AB}" type="parTrans" cxnId="{2964F2EE-35DB-48F2-AF0D-91941D10B0C8}">
      <dgm:prSet/>
      <dgm:spPr/>
      <dgm:t>
        <a:bodyPr/>
        <a:lstStyle/>
        <a:p>
          <a:endParaRPr lang="en-US"/>
        </a:p>
      </dgm:t>
    </dgm:pt>
    <dgm:pt modelId="{81BA4CC1-9AF7-45C7-819D-B1393F9B51D1}" type="sibTrans" cxnId="{2964F2EE-35DB-48F2-AF0D-91941D10B0C8}">
      <dgm:prSet/>
      <dgm:spPr/>
      <dgm:t>
        <a:bodyPr/>
        <a:lstStyle/>
        <a:p>
          <a:pPr>
            <a:lnSpc>
              <a:spcPct val="100000"/>
            </a:lnSpc>
          </a:pPr>
          <a:endParaRPr lang="en-US"/>
        </a:p>
      </dgm:t>
    </dgm:pt>
    <dgm:pt modelId="{B6847D54-AFF1-446E-8E16-B79A3D3A3396}">
      <dgm:prSet/>
      <dgm:spPr/>
      <dgm:t>
        <a:bodyPr/>
        <a:lstStyle/>
        <a:p>
          <a:pPr>
            <a:lnSpc>
              <a:spcPct val="100000"/>
            </a:lnSpc>
          </a:pPr>
          <a:r>
            <a:rPr lang="en-US"/>
            <a:t>Tooling for Visual Studio and Visual Studio Code</a:t>
          </a:r>
          <a:endParaRPr lang="en-US" dirty="0"/>
        </a:p>
      </dgm:t>
    </dgm:pt>
    <dgm:pt modelId="{1CB6826E-CB38-4A79-A589-18EBA2A3F6E7}" type="parTrans" cxnId="{C3C29F58-B54D-4F75-8DA2-9961429C0FFF}">
      <dgm:prSet/>
      <dgm:spPr/>
      <dgm:t>
        <a:bodyPr/>
        <a:lstStyle/>
        <a:p>
          <a:endParaRPr lang="en-US"/>
        </a:p>
      </dgm:t>
    </dgm:pt>
    <dgm:pt modelId="{B69A8AC2-A71C-4F97-A453-6C5209CB11ED}" type="sibTrans" cxnId="{C3C29F58-B54D-4F75-8DA2-9961429C0FFF}">
      <dgm:prSet/>
      <dgm:spPr/>
      <dgm:t>
        <a:bodyPr/>
        <a:lstStyle/>
        <a:p>
          <a:pPr>
            <a:lnSpc>
              <a:spcPct val="100000"/>
            </a:lnSpc>
          </a:pPr>
          <a:endParaRPr lang="en-US"/>
        </a:p>
      </dgm:t>
    </dgm:pt>
    <dgm:pt modelId="{8E57ACBD-2B0B-461F-8CF4-27A89C4066E0}">
      <dgm:prSet/>
      <dgm:spPr/>
      <dgm:t>
        <a:bodyPr/>
        <a:lstStyle/>
        <a:p>
          <a:pPr>
            <a:lnSpc>
              <a:spcPct val="100000"/>
            </a:lnSpc>
          </a:pPr>
          <a:r>
            <a:rPr lang="en-US"/>
            <a:t>Native Azure portal integration</a:t>
          </a:r>
        </a:p>
      </dgm:t>
    </dgm:pt>
    <dgm:pt modelId="{8D5E2407-0ADB-4C38-BC94-DE51C65F68E7}" type="parTrans" cxnId="{F55A0A6A-2AE1-48B3-9D17-1E748ACC04E5}">
      <dgm:prSet/>
      <dgm:spPr/>
      <dgm:t>
        <a:bodyPr/>
        <a:lstStyle/>
        <a:p>
          <a:endParaRPr lang="en-US"/>
        </a:p>
      </dgm:t>
    </dgm:pt>
    <dgm:pt modelId="{EA1AC841-99FF-422E-BB8E-3A6E645BBE59}" type="sibTrans" cxnId="{F55A0A6A-2AE1-48B3-9D17-1E748ACC04E5}">
      <dgm:prSet/>
      <dgm:spPr/>
      <dgm:t>
        <a:bodyPr/>
        <a:lstStyle/>
        <a:p>
          <a:pPr>
            <a:lnSpc>
              <a:spcPct val="100000"/>
            </a:lnSpc>
          </a:pPr>
          <a:endParaRPr lang="en-US"/>
        </a:p>
      </dgm:t>
    </dgm:pt>
    <dgm:pt modelId="{ED082089-5E29-403B-87B4-DD1BF7CEE6BB}">
      <dgm:prSet/>
      <dgm:spPr/>
      <dgm:t>
        <a:bodyPr/>
        <a:lstStyle/>
        <a:p>
          <a:pPr>
            <a:lnSpc>
              <a:spcPct val="100000"/>
            </a:lnSpc>
          </a:pPr>
          <a:r>
            <a:rPr lang="en-US"/>
            <a:t>Generated directly from REST / Swagger</a:t>
          </a:r>
        </a:p>
      </dgm:t>
    </dgm:pt>
    <dgm:pt modelId="{0ED37460-8FDD-497D-BB9C-EDE9A839AFF2}" type="parTrans" cxnId="{2966E85B-D3BD-4E65-B002-71C19E538ED9}">
      <dgm:prSet/>
      <dgm:spPr/>
      <dgm:t>
        <a:bodyPr/>
        <a:lstStyle/>
        <a:p>
          <a:endParaRPr lang="en-US"/>
        </a:p>
      </dgm:t>
    </dgm:pt>
    <dgm:pt modelId="{98D906D2-858B-434F-82EA-4D2C3AC2E5F4}" type="sibTrans" cxnId="{2966E85B-D3BD-4E65-B002-71C19E538ED9}">
      <dgm:prSet/>
      <dgm:spPr/>
      <dgm:t>
        <a:bodyPr/>
        <a:lstStyle/>
        <a:p>
          <a:endParaRPr lang="en-US"/>
        </a:p>
      </dgm:t>
    </dgm:pt>
    <dgm:pt modelId="{C099CCE2-BEFD-4A7E-9D2E-D9A16D6EA4C2}" type="pres">
      <dgm:prSet presAssocID="{E0AB7CC3-D3C2-491E-BC51-080FD888244A}" presName="Name0" presStyleCnt="0">
        <dgm:presLayoutVars>
          <dgm:dir/>
          <dgm:animLvl val="lvl"/>
          <dgm:resizeHandles val="exact"/>
        </dgm:presLayoutVars>
      </dgm:prSet>
      <dgm:spPr/>
    </dgm:pt>
    <dgm:pt modelId="{DF50C0D3-3080-45CE-A67F-B986AB482C94}" type="pres">
      <dgm:prSet presAssocID="{ED082089-5E29-403B-87B4-DD1BF7CEE6BB}" presName="boxAndChildren" presStyleCnt="0"/>
      <dgm:spPr/>
    </dgm:pt>
    <dgm:pt modelId="{D46B17C5-3CBB-4CEC-B5D6-ED8242C5EFC0}" type="pres">
      <dgm:prSet presAssocID="{ED082089-5E29-403B-87B4-DD1BF7CEE6BB}" presName="parentTextBox" presStyleLbl="node1" presStyleIdx="0" presStyleCnt="5"/>
      <dgm:spPr/>
    </dgm:pt>
    <dgm:pt modelId="{0DA45ABE-E4B3-4727-91FB-EAB0ED27D8C3}" type="pres">
      <dgm:prSet presAssocID="{EA1AC841-99FF-422E-BB8E-3A6E645BBE59}" presName="sp" presStyleCnt="0"/>
      <dgm:spPr/>
    </dgm:pt>
    <dgm:pt modelId="{F93DCA4B-6D53-45ED-818F-6BC2A240862F}" type="pres">
      <dgm:prSet presAssocID="{8E57ACBD-2B0B-461F-8CF4-27A89C4066E0}" presName="arrowAndChildren" presStyleCnt="0"/>
      <dgm:spPr/>
    </dgm:pt>
    <dgm:pt modelId="{93205129-F084-4C85-92D2-946186F9F702}" type="pres">
      <dgm:prSet presAssocID="{8E57ACBD-2B0B-461F-8CF4-27A89C4066E0}" presName="parentTextArrow" presStyleLbl="node1" presStyleIdx="1" presStyleCnt="5"/>
      <dgm:spPr/>
    </dgm:pt>
    <dgm:pt modelId="{262521E3-DFC8-46DA-BD2D-A5F095BC4BFD}" type="pres">
      <dgm:prSet presAssocID="{B69A8AC2-A71C-4F97-A453-6C5209CB11ED}" presName="sp" presStyleCnt="0"/>
      <dgm:spPr/>
    </dgm:pt>
    <dgm:pt modelId="{4A462456-7A64-4C2F-803D-5D6711BE4ED5}" type="pres">
      <dgm:prSet presAssocID="{B6847D54-AFF1-446E-8E16-B79A3D3A3396}" presName="arrowAndChildren" presStyleCnt="0"/>
      <dgm:spPr/>
    </dgm:pt>
    <dgm:pt modelId="{5289CBFC-2F39-4EE0-9FA9-EF11EA5E1D6C}" type="pres">
      <dgm:prSet presAssocID="{B6847D54-AFF1-446E-8E16-B79A3D3A3396}" presName="parentTextArrow" presStyleLbl="node1" presStyleIdx="2" presStyleCnt="5"/>
      <dgm:spPr/>
    </dgm:pt>
    <dgm:pt modelId="{9D7A5BAE-0EEC-47AA-9D61-A73235332062}" type="pres">
      <dgm:prSet presAssocID="{81BA4CC1-9AF7-45C7-819D-B1393F9B51D1}" presName="sp" presStyleCnt="0"/>
      <dgm:spPr/>
    </dgm:pt>
    <dgm:pt modelId="{1609F406-CEFE-4F83-A293-7A30C4CF2A88}" type="pres">
      <dgm:prSet presAssocID="{9E48885C-1295-4D94-A4B0-04A0667F93B9}" presName="arrowAndChildren" presStyleCnt="0"/>
      <dgm:spPr/>
    </dgm:pt>
    <dgm:pt modelId="{8981E2D7-83C2-4C0B-84EC-1DF4E63BB9F3}" type="pres">
      <dgm:prSet presAssocID="{9E48885C-1295-4D94-A4B0-04A0667F93B9}" presName="parentTextArrow" presStyleLbl="node1" presStyleIdx="3" presStyleCnt="5"/>
      <dgm:spPr/>
    </dgm:pt>
    <dgm:pt modelId="{4C929E12-0B49-4564-A8FB-9A904649B021}" type="pres">
      <dgm:prSet presAssocID="{E31332D6-3546-48D3-978A-299445D03A34}" presName="sp" presStyleCnt="0"/>
      <dgm:spPr/>
    </dgm:pt>
    <dgm:pt modelId="{D5E36FE0-CFB6-4FF9-AF2E-3AA420712051}" type="pres">
      <dgm:prSet presAssocID="{E74BE2FD-5C2B-4437-A97D-EC2440EDBB03}" presName="arrowAndChildren" presStyleCnt="0"/>
      <dgm:spPr/>
    </dgm:pt>
    <dgm:pt modelId="{77691242-2AEE-4876-9011-888F0A8ECD1C}" type="pres">
      <dgm:prSet presAssocID="{E74BE2FD-5C2B-4437-A97D-EC2440EDBB03}" presName="parentTextArrow" presStyleLbl="node1" presStyleIdx="4" presStyleCnt="5"/>
      <dgm:spPr/>
    </dgm:pt>
  </dgm:ptLst>
  <dgm:cxnLst>
    <dgm:cxn modelId="{174AD313-A6E5-470A-A9DA-454A4C7117CB}" type="presOf" srcId="{E74BE2FD-5C2B-4437-A97D-EC2440EDBB03}" destId="{77691242-2AEE-4876-9011-888F0A8ECD1C}" srcOrd="0" destOrd="0" presId="urn:microsoft.com/office/officeart/2005/8/layout/process4"/>
    <dgm:cxn modelId="{F8367425-3822-4A06-9177-E3AABBF410F8}" type="presOf" srcId="{8E57ACBD-2B0B-461F-8CF4-27A89C4066E0}" destId="{93205129-F084-4C85-92D2-946186F9F702}" srcOrd="0" destOrd="0" presId="urn:microsoft.com/office/officeart/2005/8/layout/process4"/>
    <dgm:cxn modelId="{2966E85B-D3BD-4E65-B002-71C19E538ED9}" srcId="{E0AB7CC3-D3C2-491E-BC51-080FD888244A}" destId="{ED082089-5E29-403B-87B4-DD1BF7CEE6BB}" srcOrd="4" destOrd="0" parTransId="{0ED37460-8FDD-497D-BB9C-EDE9A839AFF2}" sibTransId="{98D906D2-858B-434F-82EA-4D2C3AC2E5F4}"/>
    <dgm:cxn modelId="{446EB569-6D94-4492-9090-58EE9DEA9FB7}" type="presOf" srcId="{B6847D54-AFF1-446E-8E16-B79A3D3A3396}" destId="{5289CBFC-2F39-4EE0-9FA9-EF11EA5E1D6C}" srcOrd="0" destOrd="0" presId="urn:microsoft.com/office/officeart/2005/8/layout/process4"/>
    <dgm:cxn modelId="{F55A0A6A-2AE1-48B3-9D17-1E748ACC04E5}" srcId="{E0AB7CC3-D3C2-491E-BC51-080FD888244A}" destId="{8E57ACBD-2B0B-461F-8CF4-27A89C4066E0}" srcOrd="3" destOrd="0" parTransId="{8D5E2407-0ADB-4C38-BC94-DE51C65F68E7}" sibTransId="{EA1AC841-99FF-422E-BB8E-3A6E645BBE59}"/>
    <dgm:cxn modelId="{C6270955-BC75-442F-8568-2D9CC957584B}" srcId="{E0AB7CC3-D3C2-491E-BC51-080FD888244A}" destId="{E74BE2FD-5C2B-4437-A97D-EC2440EDBB03}" srcOrd="0" destOrd="0" parTransId="{A8F82330-1552-4E71-9C51-EE76A28F5435}" sibTransId="{E31332D6-3546-48D3-978A-299445D03A34}"/>
    <dgm:cxn modelId="{C3C29F58-B54D-4F75-8DA2-9961429C0FFF}" srcId="{E0AB7CC3-D3C2-491E-BC51-080FD888244A}" destId="{B6847D54-AFF1-446E-8E16-B79A3D3A3396}" srcOrd="2" destOrd="0" parTransId="{1CB6826E-CB38-4A79-A589-18EBA2A3F6E7}" sibTransId="{B69A8AC2-A71C-4F97-A453-6C5209CB11ED}"/>
    <dgm:cxn modelId="{81F90C9F-782D-4A45-87AF-9B5110906559}" type="presOf" srcId="{ED082089-5E29-403B-87B4-DD1BF7CEE6BB}" destId="{D46B17C5-3CBB-4CEC-B5D6-ED8242C5EFC0}" srcOrd="0" destOrd="0" presId="urn:microsoft.com/office/officeart/2005/8/layout/process4"/>
    <dgm:cxn modelId="{4B1C48CE-9CA0-42C2-AF14-52B1287FDBE5}" type="presOf" srcId="{E0AB7CC3-D3C2-491E-BC51-080FD888244A}" destId="{C099CCE2-BEFD-4A7E-9D2E-D9A16D6EA4C2}" srcOrd="0" destOrd="0" presId="urn:microsoft.com/office/officeart/2005/8/layout/process4"/>
    <dgm:cxn modelId="{2964F2EE-35DB-48F2-AF0D-91941D10B0C8}" srcId="{E0AB7CC3-D3C2-491E-BC51-080FD888244A}" destId="{9E48885C-1295-4D94-A4B0-04A0667F93B9}" srcOrd="1" destOrd="0" parTransId="{27687686-4BA6-45FA-B6BF-7F4230DBD9AB}" sibTransId="{81BA4CC1-9AF7-45C7-819D-B1393F9B51D1}"/>
    <dgm:cxn modelId="{773C1FF5-32B3-4A1E-ABC2-2CC37B4793DF}" type="presOf" srcId="{9E48885C-1295-4D94-A4B0-04A0667F93B9}" destId="{8981E2D7-83C2-4C0B-84EC-1DF4E63BB9F3}" srcOrd="0" destOrd="0" presId="urn:microsoft.com/office/officeart/2005/8/layout/process4"/>
    <dgm:cxn modelId="{C71FC771-AB19-422D-B213-C658BA41A9C7}" type="presParOf" srcId="{C099CCE2-BEFD-4A7E-9D2E-D9A16D6EA4C2}" destId="{DF50C0D3-3080-45CE-A67F-B986AB482C94}" srcOrd="0" destOrd="0" presId="urn:microsoft.com/office/officeart/2005/8/layout/process4"/>
    <dgm:cxn modelId="{15406322-3E11-4BDE-966A-177998F34609}" type="presParOf" srcId="{DF50C0D3-3080-45CE-A67F-B986AB482C94}" destId="{D46B17C5-3CBB-4CEC-B5D6-ED8242C5EFC0}" srcOrd="0" destOrd="0" presId="urn:microsoft.com/office/officeart/2005/8/layout/process4"/>
    <dgm:cxn modelId="{76771ADE-089E-48FD-985B-4E5FF0B25FC7}" type="presParOf" srcId="{C099CCE2-BEFD-4A7E-9D2E-D9A16D6EA4C2}" destId="{0DA45ABE-E4B3-4727-91FB-EAB0ED27D8C3}" srcOrd="1" destOrd="0" presId="urn:microsoft.com/office/officeart/2005/8/layout/process4"/>
    <dgm:cxn modelId="{15F27569-2060-405C-A681-650FAB896285}" type="presParOf" srcId="{C099CCE2-BEFD-4A7E-9D2E-D9A16D6EA4C2}" destId="{F93DCA4B-6D53-45ED-818F-6BC2A240862F}" srcOrd="2" destOrd="0" presId="urn:microsoft.com/office/officeart/2005/8/layout/process4"/>
    <dgm:cxn modelId="{ED9A79D8-EF48-4B09-A2BA-A41D90165290}" type="presParOf" srcId="{F93DCA4B-6D53-45ED-818F-6BC2A240862F}" destId="{93205129-F084-4C85-92D2-946186F9F702}" srcOrd="0" destOrd="0" presId="urn:microsoft.com/office/officeart/2005/8/layout/process4"/>
    <dgm:cxn modelId="{AC9E929D-A9F0-458A-A7C7-9622C7A0FF62}" type="presParOf" srcId="{C099CCE2-BEFD-4A7E-9D2E-D9A16D6EA4C2}" destId="{262521E3-DFC8-46DA-BD2D-A5F095BC4BFD}" srcOrd="3" destOrd="0" presId="urn:microsoft.com/office/officeart/2005/8/layout/process4"/>
    <dgm:cxn modelId="{D3966657-8371-47FA-A8F2-E5B5804EF68C}" type="presParOf" srcId="{C099CCE2-BEFD-4A7E-9D2E-D9A16D6EA4C2}" destId="{4A462456-7A64-4C2F-803D-5D6711BE4ED5}" srcOrd="4" destOrd="0" presId="urn:microsoft.com/office/officeart/2005/8/layout/process4"/>
    <dgm:cxn modelId="{FC5771AA-CFF1-4228-93D9-77A9D66651A7}" type="presParOf" srcId="{4A462456-7A64-4C2F-803D-5D6711BE4ED5}" destId="{5289CBFC-2F39-4EE0-9FA9-EF11EA5E1D6C}" srcOrd="0" destOrd="0" presId="urn:microsoft.com/office/officeart/2005/8/layout/process4"/>
    <dgm:cxn modelId="{36836F27-E9F5-4C0B-893E-F215DCFDFD78}" type="presParOf" srcId="{C099CCE2-BEFD-4A7E-9D2E-D9A16D6EA4C2}" destId="{9D7A5BAE-0EEC-47AA-9D61-A73235332062}" srcOrd="5" destOrd="0" presId="urn:microsoft.com/office/officeart/2005/8/layout/process4"/>
    <dgm:cxn modelId="{4B0A6559-DFBA-42C7-9C0B-9D502E437234}" type="presParOf" srcId="{C099CCE2-BEFD-4A7E-9D2E-D9A16D6EA4C2}" destId="{1609F406-CEFE-4F83-A293-7A30C4CF2A88}" srcOrd="6" destOrd="0" presId="urn:microsoft.com/office/officeart/2005/8/layout/process4"/>
    <dgm:cxn modelId="{0236D6EE-E0C9-47AE-9A40-9AA2A93DD264}" type="presParOf" srcId="{1609F406-CEFE-4F83-A293-7A30C4CF2A88}" destId="{8981E2D7-83C2-4C0B-84EC-1DF4E63BB9F3}" srcOrd="0" destOrd="0" presId="urn:microsoft.com/office/officeart/2005/8/layout/process4"/>
    <dgm:cxn modelId="{C8352DDD-EF02-42C2-9CE7-CF30536F613F}" type="presParOf" srcId="{C099CCE2-BEFD-4A7E-9D2E-D9A16D6EA4C2}" destId="{4C929E12-0B49-4564-A8FB-9A904649B021}" srcOrd="7" destOrd="0" presId="urn:microsoft.com/office/officeart/2005/8/layout/process4"/>
    <dgm:cxn modelId="{C91DAF52-5232-45A8-AF9E-DADC95351FC6}" type="presParOf" srcId="{C099CCE2-BEFD-4A7E-9D2E-D9A16D6EA4C2}" destId="{D5E36FE0-CFB6-4FF9-AF2E-3AA420712051}" srcOrd="8" destOrd="0" presId="urn:microsoft.com/office/officeart/2005/8/layout/process4"/>
    <dgm:cxn modelId="{EE80D7BD-4097-4917-91D5-70DA2C82BE7E}" type="presParOf" srcId="{D5E36FE0-CFB6-4FF9-AF2E-3AA420712051}" destId="{77691242-2AEE-4876-9011-888F0A8ECD1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0153E1-B202-4489-B093-AFB736FB9B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CB083A9-6D7E-4247-87D2-89818519FC81}">
      <dgm:prSet/>
      <dgm:spPr/>
      <dgm:t>
        <a:bodyPr/>
        <a:lstStyle/>
        <a:p>
          <a:r>
            <a:rPr lang="en-US" dirty="0"/>
            <a:t>What is Terraform?</a:t>
          </a:r>
        </a:p>
      </dgm:t>
    </dgm:pt>
    <dgm:pt modelId="{F453B5D8-B0B8-44C4-989E-86BCF65402FC}" type="parTrans" cxnId="{134C9F58-343A-42D5-9A1D-4707BFC16F6D}">
      <dgm:prSet/>
      <dgm:spPr/>
      <dgm:t>
        <a:bodyPr/>
        <a:lstStyle/>
        <a:p>
          <a:endParaRPr lang="en-US"/>
        </a:p>
      </dgm:t>
    </dgm:pt>
    <dgm:pt modelId="{26554B98-4796-4B34-96D0-CC1918189447}" type="sibTrans" cxnId="{134C9F58-343A-42D5-9A1D-4707BFC16F6D}">
      <dgm:prSet/>
      <dgm:spPr/>
      <dgm:t>
        <a:bodyPr/>
        <a:lstStyle/>
        <a:p>
          <a:endParaRPr lang="en-US"/>
        </a:p>
      </dgm:t>
    </dgm:pt>
    <dgm:pt modelId="{5F847E6A-9FB3-400D-9213-68077A978639}">
      <dgm:prSet/>
      <dgm:spPr/>
      <dgm:t>
        <a:bodyPr/>
        <a:lstStyle/>
        <a:p>
          <a:r>
            <a:rPr lang="en-US" dirty="0"/>
            <a:t>Open source project</a:t>
          </a:r>
        </a:p>
      </dgm:t>
    </dgm:pt>
    <dgm:pt modelId="{97F12661-89E1-427A-9FEF-9C84DC277FB4}" type="parTrans" cxnId="{9170BFD6-F013-43E1-B0A4-AE6007C1A74D}">
      <dgm:prSet/>
      <dgm:spPr/>
      <dgm:t>
        <a:bodyPr/>
        <a:lstStyle/>
        <a:p>
          <a:endParaRPr lang="en-US"/>
        </a:p>
      </dgm:t>
    </dgm:pt>
    <dgm:pt modelId="{DF746049-3422-4A13-B0A4-6BA64B8383CA}" type="sibTrans" cxnId="{9170BFD6-F013-43E1-B0A4-AE6007C1A74D}">
      <dgm:prSet/>
      <dgm:spPr/>
      <dgm:t>
        <a:bodyPr/>
        <a:lstStyle/>
        <a:p>
          <a:endParaRPr lang="en-US"/>
        </a:p>
      </dgm:t>
    </dgm:pt>
    <dgm:pt modelId="{5290562E-EC5B-4082-AF85-DD114550227C}">
      <dgm:prSet/>
      <dgm:spPr/>
      <dgm:t>
        <a:bodyPr/>
        <a:lstStyle/>
        <a:p>
          <a:r>
            <a:rPr lang="en-US"/>
            <a:t>Cross computing environment templating language</a:t>
          </a:r>
        </a:p>
      </dgm:t>
    </dgm:pt>
    <dgm:pt modelId="{2908E3B6-21BB-4A18-AA91-F4D9A64B3B5F}" type="parTrans" cxnId="{DBF6D079-E603-481F-B724-203EADF30063}">
      <dgm:prSet/>
      <dgm:spPr/>
      <dgm:t>
        <a:bodyPr/>
        <a:lstStyle/>
        <a:p>
          <a:endParaRPr lang="en-US"/>
        </a:p>
      </dgm:t>
    </dgm:pt>
    <dgm:pt modelId="{C3C7707B-450C-4AF5-9C7C-EE3B0B7BB915}" type="sibTrans" cxnId="{DBF6D079-E603-481F-B724-203EADF30063}">
      <dgm:prSet/>
      <dgm:spPr/>
      <dgm:t>
        <a:bodyPr/>
        <a:lstStyle/>
        <a:p>
          <a:endParaRPr lang="en-US"/>
        </a:p>
      </dgm:t>
    </dgm:pt>
    <dgm:pt modelId="{AE321A44-015A-4B88-8CC8-0AC902A9A73B}">
      <dgm:prSet/>
      <dgm:spPr/>
      <dgm:t>
        <a:bodyPr/>
        <a:lstStyle/>
        <a:p>
          <a:r>
            <a:rPr lang="en-US"/>
            <a:t>Provision, Update, and Delete resources</a:t>
          </a:r>
        </a:p>
      </dgm:t>
    </dgm:pt>
    <dgm:pt modelId="{124BC3C7-BD12-4B6B-AA2B-F2C5A7128CFB}" type="parTrans" cxnId="{6F72E31A-6C16-4AEF-A203-C50ABEB3C7F5}">
      <dgm:prSet/>
      <dgm:spPr/>
      <dgm:t>
        <a:bodyPr/>
        <a:lstStyle/>
        <a:p>
          <a:endParaRPr lang="en-US"/>
        </a:p>
      </dgm:t>
    </dgm:pt>
    <dgm:pt modelId="{D21CFC61-3021-45B1-BAF8-E1F6E429AA93}" type="sibTrans" cxnId="{6F72E31A-6C16-4AEF-A203-C50ABEB3C7F5}">
      <dgm:prSet/>
      <dgm:spPr/>
      <dgm:t>
        <a:bodyPr/>
        <a:lstStyle/>
        <a:p>
          <a:endParaRPr lang="en-US"/>
        </a:p>
      </dgm:t>
    </dgm:pt>
    <dgm:pt modelId="{38EB2A8A-528E-459C-8894-AC57F86577C7}">
      <dgm:prSet/>
      <dgm:spPr/>
      <dgm:t>
        <a:bodyPr/>
        <a:lstStyle/>
        <a:p>
          <a:r>
            <a:rPr lang="en-US"/>
            <a:t>Authored in HashiCorp Configuration Language (HCL) or JSON</a:t>
          </a:r>
        </a:p>
      </dgm:t>
    </dgm:pt>
    <dgm:pt modelId="{7B4094AE-14DE-4730-8795-695CEB44B989}" type="parTrans" cxnId="{778AA1E0-C3FB-4E51-A3C0-A86BC0851C2D}">
      <dgm:prSet/>
      <dgm:spPr/>
      <dgm:t>
        <a:bodyPr/>
        <a:lstStyle/>
        <a:p>
          <a:endParaRPr lang="en-US"/>
        </a:p>
      </dgm:t>
    </dgm:pt>
    <dgm:pt modelId="{D733C005-CFDA-483C-B972-91CA9E6E92C2}" type="sibTrans" cxnId="{778AA1E0-C3FB-4E51-A3C0-A86BC0851C2D}">
      <dgm:prSet/>
      <dgm:spPr/>
      <dgm:t>
        <a:bodyPr/>
        <a:lstStyle/>
        <a:p>
          <a:endParaRPr lang="en-US"/>
        </a:p>
      </dgm:t>
    </dgm:pt>
    <dgm:pt modelId="{F8DA282B-B658-41FD-8C37-B51E8B7EBF75}" type="pres">
      <dgm:prSet presAssocID="{970153E1-B202-4489-B093-AFB736FB9BE4}" presName="linear" presStyleCnt="0">
        <dgm:presLayoutVars>
          <dgm:animLvl val="lvl"/>
          <dgm:resizeHandles val="exact"/>
        </dgm:presLayoutVars>
      </dgm:prSet>
      <dgm:spPr/>
    </dgm:pt>
    <dgm:pt modelId="{B9212997-C414-48DA-A65B-D05A9DF92A2B}" type="pres">
      <dgm:prSet presAssocID="{ECB083A9-6D7E-4247-87D2-89818519FC81}" presName="parentText" presStyleLbl="node1" presStyleIdx="0" presStyleCnt="5">
        <dgm:presLayoutVars>
          <dgm:chMax val="0"/>
          <dgm:bulletEnabled val="1"/>
        </dgm:presLayoutVars>
      </dgm:prSet>
      <dgm:spPr/>
    </dgm:pt>
    <dgm:pt modelId="{1E8C0C62-D48F-41B2-A1BD-BF8D49A12498}" type="pres">
      <dgm:prSet presAssocID="{26554B98-4796-4B34-96D0-CC1918189447}" presName="spacer" presStyleCnt="0"/>
      <dgm:spPr/>
    </dgm:pt>
    <dgm:pt modelId="{76B97FC3-5770-4E66-9343-413D0C99E9F9}" type="pres">
      <dgm:prSet presAssocID="{5F847E6A-9FB3-400D-9213-68077A978639}" presName="parentText" presStyleLbl="node1" presStyleIdx="1" presStyleCnt="5">
        <dgm:presLayoutVars>
          <dgm:chMax val="0"/>
          <dgm:bulletEnabled val="1"/>
        </dgm:presLayoutVars>
      </dgm:prSet>
      <dgm:spPr/>
    </dgm:pt>
    <dgm:pt modelId="{CD3CB126-31CD-4C37-8A6E-FF0B7B1181D8}" type="pres">
      <dgm:prSet presAssocID="{DF746049-3422-4A13-B0A4-6BA64B8383CA}" presName="spacer" presStyleCnt="0"/>
      <dgm:spPr/>
    </dgm:pt>
    <dgm:pt modelId="{407B36D1-173A-479A-826C-B622B98D4CC6}" type="pres">
      <dgm:prSet presAssocID="{5290562E-EC5B-4082-AF85-DD114550227C}" presName="parentText" presStyleLbl="node1" presStyleIdx="2" presStyleCnt="5">
        <dgm:presLayoutVars>
          <dgm:chMax val="0"/>
          <dgm:bulletEnabled val="1"/>
        </dgm:presLayoutVars>
      </dgm:prSet>
      <dgm:spPr/>
    </dgm:pt>
    <dgm:pt modelId="{30AD679D-8326-4F3A-AF1B-01E3957EC2AC}" type="pres">
      <dgm:prSet presAssocID="{C3C7707B-450C-4AF5-9C7C-EE3B0B7BB915}" presName="spacer" presStyleCnt="0"/>
      <dgm:spPr/>
    </dgm:pt>
    <dgm:pt modelId="{CF477005-2952-49CB-AF4F-2B4D1EE58F8C}" type="pres">
      <dgm:prSet presAssocID="{AE321A44-015A-4B88-8CC8-0AC902A9A73B}" presName="parentText" presStyleLbl="node1" presStyleIdx="3" presStyleCnt="5">
        <dgm:presLayoutVars>
          <dgm:chMax val="0"/>
          <dgm:bulletEnabled val="1"/>
        </dgm:presLayoutVars>
      </dgm:prSet>
      <dgm:spPr/>
    </dgm:pt>
    <dgm:pt modelId="{8946544F-D751-4C4E-9FFD-D40025E9EEF3}" type="pres">
      <dgm:prSet presAssocID="{D21CFC61-3021-45B1-BAF8-E1F6E429AA93}" presName="spacer" presStyleCnt="0"/>
      <dgm:spPr/>
    </dgm:pt>
    <dgm:pt modelId="{A33A5ED3-67F7-488B-85B9-91CDB49BB2F0}" type="pres">
      <dgm:prSet presAssocID="{38EB2A8A-528E-459C-8894-AC57F86577C7}" presName="parentText" presStyleLbl="node1" presStyleIdx="4" presStyleCnt="5">
        <dgm:presLayoutVars>
          <dgm:chMax val="0"/>
          <dgm:bulletEnabled val="1"/>
        </dgm:presLayoutVars>
      </dgm:prSet>
      <dgm:spPr/>
    </dgm:pt>
  </dgm:ptLst>
  <dgm:cxnLst>
    <dgm:cxn modelId="{ADA8F903-83DB-47AD-8998-0728A0917C5A}" type="presOf" srcId="{ECB083A9-6D7E-4247-87D2-89818519FC81}" destId="{B9212997-C414-48DA-A65B-D05A9DF92A2B}" srcOrd="0" destOrd="0" presId="urn:microsoft.com/office/officeart/2005/8/layout/vList2"/>
    <dgm:cxn modelId="{6F72E31A-6C16-4AEF-A203-C50ABEB3C7F5}" srcId="{970153E1-B202-4489-B093-AFB736FB9BE4}" destId="{AE321A44-015A-4B88-8CC8-0AC902A9A73B}" srcOrd="3" destOrd="0" parTransId="{124BC3C7-BD12-4B6B-AA2B-F2C5A7128CFB}" sibTransId="{D21CFC61-3021-45B1-BAF8-E1F6E429AA93}"/>
    <dgm:cxn modelId="{F1A5A83D-AB25-4761-887E-8E49176FBE63}" type="presOf" srcId="{AE321A44-015A-4B88-8CC8-0AC902A9A73B}" destId="{CF477005-2952-49CB-AF4F-2B4D1EE58F8C}" srcOrd="0" destOrd="0" presId="urn:microsoft.com/office/officeart/2005/8/layout/vList2"/>
    <dgm:cxn modelId="{134C9F58-343A-42D5-9A1D-4707BFC16F6D}" srcId="{970153E1-B202-4489-B093-AFB736FB9BE4}" destId="{ECB083A9-6D7E-4247-87D2-89818519FC81}" srcOrd="0" destOrd="0" parTransId="{F453B5D8-B0B8-44C4-989E-86BCF65402FC}" sibTransId="{26554B98-4796-4B34-96D0-CC1918189447}"/>
    <dgm:cxn modelId="{DBF6D079-E603-481F-B724-203EADF30063}" srcId="{970153E1-B202-4489-B093-AFB736FB9BE4}" destId="{5290562E-EC5B-4082-AF85-DD114550227C}" srcOrd="2" destOrd="0" parTransId="{2908E3B6-21BB-4A18-AA91-F4D9A64B3B5F}" sibTransId="{C3C7707B-450C-4AF5-9C7C-EE3B0B7BB915}"/>
    <dgm:cxn modelId="{84359D7D-FADE-4C9D-A723-1A3AB6854031}" type="presOf" srcId="{970153E1-B202-4489-B093-AFB736FB9BE4}" destId="{F8DA282B-B658-41FD-8C37-B51E8B7EBF75}" srcOrd="0" destOrd="0" presId="urn:microsoft.com/office/officeart/2005/8/layout/vList2"/>
    <dgm:cxn modelId="{E0FCF5B3-CEB8-4BCD-8DD0-D43DB3BD2962}" type="presOf" srcId="{38EB2A8A-528E-459C-8894-AC57F86577C7}" destId="{A33A5ED3-67F7-488B-85B9-91CDB49BB2F0}" srcOrd="0" destOrd="0" presId="urn:microsoft.com/office/officeart/2005/8/layout/vList2"/>
    <dgm:cxn modelId="{536C16D3-61C0-4C4D-8AFB-5851D03E4A82}" type="presOf" srcId="{5F847E6A-9FB3-400D-9213-68077A978639}" destId="{76B97FC3-5770-4E66-9343-413D0C99E9F9}" srcOrd="0" destOrd="0" presId="urn:microsoft.com/office/officeart/2005/8/layout/vList2"/>
    <dgm:cxn modelId="{9170BFD6-F013-43E1-B0A4-AE6007C1A74D}" srcId="{970153E1-B202-4489-B093-AFB736FB9BE4}" destId="{5F847E6A-9FB3-400D-9213-68077A978639}" srcOrd="1" destOrd="0" parTransId="{97F12661-89E1-427A-9FEF-9C84DC277FB4}" sibTransId="{DF746049-3422-4A13-B0A4-6BA64B8383CA}"/>
    <dgm:cxn modelId="{CA43F4DC-F56E-4F82-BA0F-5290822826C3}" type="presOf" srcId="{5290562E-EC5B-4082-AF85-DD114550227C}" destId="{407B36D1-173A-479A-826C-B622B98D4CC6}" srcOrd="0" destOrd="0" presId="urn:microsoft.com/office/officeart/2005/8/layout/vList2"/>
    <dgm:cxn modelId="{778AA1E0-C3FB-4E51-A3C0-A86BC0851C2D}" srcId="{970153E1-B202-4489-B093-AFB736FB9BE4}" destId="{38EB2A8A-528E-459C-8894-AC57F86577C7}" srcOrd="4" destOrd="0" parTransId="{7B4094AE-14DE-4730-8795-695CEB44B989}" sibTransId="{D733C005-CFDA-483C-B972-91CA9E6E92C2}"/>
    <dgm:cxn modelId="{1A908040-9B7A-4219-A7B1-D146D1B26644}" type="presParOf" srcId="{F8DA282B-B658-41FD-8C37-B51E8B7EBF75}" destId="{B9212997-C414-48DA-A65B-D05A9DF92A2B}" srcOrd="0" destOrd="0" presId="urn:microsoft.com/office/officeart/2005/8/layout/vList2"/>
    <dgm:cxn modelId="{59EB06FF-F08D-4B6E-9F3E-A7D21A40DD04}" type="presParOf" srcId="{F8DA282B-B658-41FD-8C37-B51E8B7EBF75}" destId="{1E8C0C62-D48F-41B2-A1BD-BF8D49A12498}" srcOrd="1" destOrd="0" presId="urn:microsoft.com/office/officeart/2005/8/layout/vList2"/>
    <dgm:cxn modelId="{4D7D0385-7CDA-4043-8B97-0D68B8150865}" type="presParOf" srcId="{F8DA282B-B658-41FD-8C37-B51E8B7EBF75}" destId="{76B97FC3-5770-4E66-9343-413D0C99E9F9}" srcOrd="2" destOrd="0" presId="urn:microsoft.com/office/officeart/2005/8/layout/vList2"/>
    <dgm:cxn modelId="{6BAE2E0B-0CDA-4309-BC80-98C0DA77B46D}" type="presParOf" srcId="{F8DA282B-B658-41FD-8C37-B51E8B7EBF75}" destId="{CD3CB126-31CD-4C37-8A6E-FF0B7B1181D8}" srcOrd="3" destOrd="0" presId="urn:microsoft.com/office/officeart/2005/8/layout/vList2"/>
    <dgm:cxn modelId="{ABB8D9DC-408E-4FCA-A386-C357B414DC58}" type="presParOf" srcId="{F8DA282B-B658-41FD-8C37-B51E8B7EBF75}" destId="{407B36D1-173A-479A-826C-B622B98D4CC6}" srcOrd="4" destOrd="0" presId="urn:microsoft.com/office/officeart/2005/8/layout/vList2"/>
    <dgm:cxn modelId="{9F946980-2D54-4506-91A0-7B49780C66C0}" type="presParOf" srcId="{F8DA282B-B658-41FD-8C37-B51E8B7EBF75}" destId="{30AD679D-8326-4F3A-AF1B-01E3957EC2AC}" srcOrd="5" destOrd="0" presId="urn:microsoft.com/office/officeart/2005/8/layout/vList2"/>
    <dgm:cxn modelId="{007187A1-C9CC-4451-8EBD-CCCA6C5DFCC7}" type="presParOf" srcId="{F8DA282B-B658-41FD-8C37-B51E8B7EBF75}" destId="{CF477005-2952-49CB-AF4F-2B4D1EE58F8C}" srcOrd="6" destOrd="0" presId="urn:microsoft.com/office/officeart/2005/8/layout/vList2"/>
    <dgm:cxn modelId="{EED024C5-9B1E-4012-A3C6-7F78E877DFFD}" type="presParOf" srcId="{F8DA282B-B658-41FD-8C37-B51E8B7EBF75}" destId="{8946544F-D751-4C4E-9FFD-D40025E9EEF3}" srcOrd="7" destOrd="0" presId="urn:microsoft.com/office/officeart/2005/8/layout/vList2"/>
    <dgm:cxn modelId="{7FAE54C3-2BEB-40B8-AD16-32C9883F900B}" type="presParOf" srcId="{F8DA282B-B658-41FD-8C37-B51E8B7EBF75}" destId="{A33A5ED3-67F7-488B-85B9-91CDB49BB2F0}"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12CA69-55BD-3A4F-BF0B-826CF4CF399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2425089-B721-9948-A28C-478ED14A0FD9}">
      <dgm:prSet/>
      <dgm:spPr/>
      <dgm:t>
        <a:bodyPr/>
        <a:lstStyle/>
        <a:p>
          <a:r>
            <a:rPr lang="en-US" baseline="0" dirty="0"/>
            <a:t>Init</a:t>
          </a:r>
          <a:endParaRPr lang="en-US" dirty="0"/>
        </a:p>
      </dgm:t>
    </dgm:pt>
    <dgm:pt modelId="{431B3F90-0D9D-6241-9221-F6EDBD874ADB}" type="parTrans" cxnId="{48F2F83D-E6D2-2749-A9B4-E956AF56C6C4}">
      <dgm:prSet/>
      <dgm:spPr/>
      <dgm:t>
        <a:bodyPr/>
        <a:lstStyle/>
        <a:p>
          <a:endParaRPr lang="en-US"/>
        </a:p>
      </dgm:t>
    </dgm:pt>
    <dgm:pt modelId="{DB9DEB8F-35A5-C749-AA3B-A13ABBBC1B0B}" type="sibTrans" cxnId="{48F2F83D-E6D2-2749-A9B4-E956AF56C6C4}">
      <dgm:prSet/>
      <dgm:spPr/>
      <dgm:t>
        <a:bodyPr/>
        <a:lstStyle/>
        <a:p>
          <a:endParaRPr lang="en-US"/>
        </a:p>
      </dgm:t>
    </dgm:pt>
    <dgm:pt modelId="{066EE0CE-8F12-AA47-8660-A99832FDAF7B}">
      <dgm:prSet/>
      <dgm:spPr/>
      <dgm:t>
        <a:bodyPr/>
        <a:lstStyle/>
        <a:p>
          <a:r>
            <a:rPr lang="en-US" baseline="0"/>
            <a:t>Plan</a:t>
          </a:r>
          <a:endParaRPr lang="en-US"/>
        </a:p>
      </dgm:t>
    </dgm:pt>
    <dgm:pt modelId="{CC04EB4F-5871-7E46-B5E8-9A102FA3FEA7}" type="parTrans" cxnId="{1DA2C5C4-D2DF-C845-AFC4-6352316A6618}">
      <dgm:prSet/>
      <dgm:spPr/>
      <dgm:t>
        <a:bodyPr/>
        <a:lstStyle/>
        <a:p>
          <a:endParaRPr lang="en-US"/>
        </a:p>
      </dgm:t>
    </dgm:pt>
    <dgm:pt modelId="{61AF2CA8-55A5-F647-BA9F-64E7785EA73B}" type="sibTrans" cxnId="{1DA2C5C4-D2DF-C845-AFC4-6352316A6618}">
      <dgm:prSet/>
      <dgm:spPr/>
      <dgm:t>
        <a:bodyPr/>
        <a:lstStyle/>
        <a:p>
          <a:endParaRPr lang="en-US"/>
        </a:p>
      </dgm:t>
    </dgm:pt>
    <dgm:pt modelId="{07F863A7-BA94-6544-8859-A37F28FB3928}">
      <dgm:prSet/>
      <dgm:spPr/>
      <dgm:t>
        <a:bodyPr/>
        <a:lstStyle/>
        <a:p>
          <a:r>
            <a:rPr lang="en-US" baseline="0"/>
            <a:t>Apply</a:t>
          </a:r>
          <a:endParaRPr lang="en-US"/>
        </a:p>
      </dgm:t>
    </dgm:pt>
    <dgm:pt modelId="{4EB0A6C4-C99E-7742-A866-089BC7065546}" type="parTrans" cxnId="{24B0F9FC-8E06-E943-AB0D-CC1F157D7784}">
      <dgm:prSet/>
      <dgm:spPr/>
      <dgm:t>
        <a:bodyPr/>
        <a:lstStyle/>
        <a:p>
          <a:endParaRPr lang="en-US"/>
        </a:p>
      </dgm:t>
    </dgm:pt>
    <dgm:pt modelId="{A3FB5390-806E-9240-9CB9-008EB3AD45E2}" type="sibTrans" cxnId="{24B0F9FC-8E06-E943-AB0D-CC1F157D7784}">
      <dgm:prSet/>
      <dgm:spPr/>
      <dgm:t>
        <a:bodyPr/>
        <a:lstStyle/>
        <a:p>
          <a:endParaRPr lang="en-US"/>
        </a:p>
      </dgm:t>
    </dgm:pt>
    <dgm:pt modelId="{7B60CE42-2F25-9342-BC66-7C00303C64B6}">
      <dgm:prSet/>
      <dgm:spPr/>
      <dgm:t>
        <a:bodyPr/>
        <a:lstStyle/>
        <a:p>
          <a:r>
            <a:rPr lang="en-US" baseline="0" dirty="0"/>
            <a:t>Destroy</a:t>
          </a:r>
          <a:endParaRPr lang="en-US" dirty="0"/>
        </a:p>
      </dgm:t>
    </dgm:pt>
    <dgm:pt modelId="{A83BCCC0-A4CC-534E-A420-7ADEC39E4F57}" type="parTrans" cxnId="{229AE3EF-0FBC-224A-84D7-EAF262BCA78E}">
      <dgm:prSet/>
      <dgm:spPr/>
      <dgm:t>
        <a:bodyPr/>
        <a:lstStyle/>
        <a:p>
          <a:endParaRPr lang="en-US"/>
        </a:p>
      </dgm:t>
    </dgm:pt>
    <dgm:pt modelId="{9F823263-7EC1-4C4D-9F5E-8FD31AAAE702}" type="sibTrans" cxnId="{229AE3EF-0FBC-224A-84D7-EAF262BCA78E}">
      <dgm:prSet/>
      <dgm:spPr/>
      <dgm:t>
        <a:bodyPr/>
        <a:lstStyle/>
        <a:p>
          <a:endParaRPr lang="en-US"/>
        </a:p>
      </dgm:t>
    </dgm:pt>
    <dgm:pt modelId="{E4AEC616-10CF-4092-BB5B-08C5B430C2B3}" type="pres">
      <dgm:prSet presAssocID="{EA12CA69-55BD-3A4F-BF0B-826CF4CF3990}" presName="cycle" presStyleCnt="0">
        <dgm:presLayoutVars>
          <dgm:dir/>
          <dgm:resizeHandles val="exact"/>
        </dgm:presLayoutVars>
      </dgm:prSet>
      <dgm:spPr/>
    </dgm:pt>
    <dgm:pt modelId="{9C8BFDA2-08EF-4553-8002-57F0320C8059}" type="pres">
      <dgm:prSet presAssocID="{32425089-B721-9948-A28C-478ED14A0FD9}" presName="dummy" presStyleCnt="0"/>
      <dgm:spPr/>
    </dgm:pt>
    <dgm:pt modelId="{9312D76B-9611-4198-8E18-A65930D7C41E}" type="pres">
      <dgm:prSet presAssocID="{32425089-B721-9948-A28C-478ED14A0FD9}" presName="node" presStyleLbl="revTx" presStyleIdx="0" presStyleCnt="4">
        <dgm:presLayoutVars>
          <dgm:bulletEnabled val="1"/>
        </dgm:presLayoutVars>
      </dgm:prSet>
      <dgm:spPr/>
    </dgm:pt>
    <dgm:pt modelId="{555B749D-F0E3-44C2-8BB4-17FF7908E726}" type="pres">
      <dgm:prSet presAssocID="{DB9DEB8F-35A5-C749-AA3B-A13ABBBC1B0B}" presName="sibTrans" presStyleLbl="node1" presStyleIdx="0" presStyleCnt="4"/>
      <dgm:spPr/>
    </dgm:pt>
    <dgm:pt modelId="{3820418F-EB30-47AC-898D-E8AD7AFE2298}" type="pres">
      <dgm:prSet presAssocID="{066EE0CE-8F12-AA47-8660-A99832FDAF7B}" presName="dummy" presStyleCnt="0"/>
      <dgm:spPr/>
    </dgm:pt>
    <dgm:pt modelId="{AE0170E0-593F-4BC8-BA2B-3BC183C00E68}" type="pres">
      <dgm:prSet presAssocID="{066EE0CE-8F12-AA47-8660-A99832FDAF7B}" presName="node" presStyleLbl="revTx" presStyleIdx="1" presStyleCnt="4">
        <dgm:presLayoutVars>
          <dgm:bulletEnabled val="1"/>
        </dgm:presLayoutVars>
      </dgm:prSet>
      <dgm:spPr/>
    </dgm:pt>
    <dgm:pt modelId="{E2A54CE4-AF9F-4A37-8535-371725FDDC95}" type="pres">
      <dgm:prSet presAssocID="{61AF2CA8-55A5-F647-BA9F-64E7785EA73B}" presName="sibTrans" presStyleLbl="node1" presStyleIdx="1" presStyleCnt="4"/>
      <dgm:spPr/>
    </dgm:pt>
    <dgm:pt modelId="{8C488F69-8D40-4296-A53A-9857122DBE4B}" type="pres">
      <dgm:prSet presAssocID="{07F863A7-BA94-6544-8859-A37F28FB3928}" presName="dummy" presStyleCnt="0"/>
      <dgm:spPr/>
    </dgm:pt>
    <dgm:pt modelId="{EB49928F-4D9F-4EFA-811F-E87CF026F72E}" type="pres">
      <dgm:prSet presAssocID="{07F863A7-BA94-6544-8859-A37F28FB3928}" presName="node" presStyleLbl="revTx" presStyleIdx="2" presStyleCnt="4">
        <dgm:presLayoutVars>
          <dgm:bulletEnabled val="1"/>
        </dgm:presLayoutVars>
      </dgm:prSet>
      <dgm:spPr/>
    </dgm:pt>
    <dgm:pt modelId="{7AD90A14-AD09-426C-A5A1-85FCF13B1596}" type="pres">
      <dgm:prSet presAssocID="{A3FB5390-806E-9240-9CB9-008EB3AD45E2}" presName="sibTrans" presStyleLbl="node1" presStyleIdx="2" presStyleCnt="4"/>
      <dgm:spPr/>
    </dgm:pt>
    <dgm:pt modelId="{90081794-6FEE-4768-B504-C0B3A9030F97}" type="pres">
      <dgm:prSet presAssocID="{7B60CE42-2F25-9342-BC66-7C00303C64B6}" presName="dummy" presStyleCnt="0"/>
      <dgm:spPr/>
    </dgm:pt>
    <dgm:pt modelId="{E3FC45D3-A55A-405B-B730-E9CA227EEFD7}" type="pres">
      <dgm:prSet presAssocID="{7B60CE42-2F25-9342-BC66-7C00303C64B6}" presName="node" presStyleLbl="revTx" presStyleIdx="3" presStyleCnt="4">
        <dgm:presLayoutVars>
          <dgm:bulletEnabled val="1"/>
        </dgm:presLayoutVars>
      </dgm:prSet>
      <dgm:spPr/>
    </dgm:pt>
    <dgm:pt modelId="{CE8736D2-170D-4713-85D8-91951D96BD00}" type="pres">
      <dgm:prSet presAssocID="{9F823263-7EC1-4C4D-9F5E-8FD31AAAE702}" presName="sibTrans" presStyleLbl="node1" presStyleIdx="3" presStyleCnt="4"/>
      <dgm:spPr/>
    </dgm:pt>
  </dgm:ptLst>
  <dgm:cxnLst>
    <dgm:cxn modelId="{02EB4925-3ACC-426E-9BBA-E644371CE93D}" type="presOf" srcId="{066EE0CE-8F12-AA47-8660-A99832FDAF7B}" destId="{AE0170E0-593F-4BC8-BA2B-3BC183C00E68}" srcOrd="0" destOrd="0" presId="urn:microsoft.com/office/officeart/2005/8/layout/cycle1"/>
    <dgm:cxn modelId="{FADE8625-297B-4730-B729-E9A36CBA076D}" type="presOf" srcId="{EA12CA69-55BD-3A4F-BF0B-826CF4CF3990}" destId="{E4AEC616-10CF-4092-BB5B-08C5B430C2B3}" srcOrd="0" destOrd="0" presId="urn:microsoft.com/office/officeart/2005/8/layout/cycle1"/>
    <dgm:cxn modelId="{FC19AF34-40E7-447A-9459-2C2B06D50E23}" type="presOf" srcId="{32425089-B721-9948-A28C-478ED14A0FD9}" destId="{9312D76B-9611-4198-8E18-A65930D7C41E}" srcOrd="0" destOrd="0" presId="urn:microsoft.com/office/officeart/2005/8/layout/cycle1"/>
    <dgm:cxn modelId="{48F2F83D-E6D2-2749-A9B4-E956AF56C6C4}" srcId="{EA12CA69-55BD-3A4F-BF0B-826CF4CF3990}" destId="{32425089-B721-9948-A28C-478ED14A0FD9}" srcOrd="0" destOrd="0" parTransId="{431B3F90-0D9D-6241-9221-F6EDBD874ADB}" sibTransId="{DB9DEB8F-35A5-C749-AA3B-A13ABBBC1B0B}"/>
    <dgm:cxn modelId="{E210953E-6C12-434D-A9AE-963AD183D627}" type="presOf" srcId="{61AF2CA8-55A5-F647-BA9F-64E7785EA73B}" destId="{E2A54CE4-AF9F-4A37-8535-371725FDDC95}" srcOrd="0" destOrd="0" presId="urn:microsoft.com/office/officeart/2005/8/layout/cycle1"/>
    <dgm:cxn modelId="{32350D40-8742-421A-A139-E163447681C2}" type="presOf" srcId="{9F823263-7EC1-4C4D-9F5E-8FD31AAAE702}" destId="{CE8736D2-170D-4713-85D8-91951D96BD00}" srcOrd="0" destOrd="0" presId="urn:microsoft.com/office/officeart/2005/8/layout/cycle1"/>
    <dgm:cxn modelId="{CA040555-617B-4493-91DE-8A5A877A31B5}" type="presOf" srcId="{A3FB5390-806E-9240-9CB9-008EB3AD45E2}" destId="{7AD90A14-AD09-426C-A5A1-85FCF13B1596}" srcOrd="0" destOrd="0" presId="urn:microsoft.com/office/officeart/2005/8/layout/cycle1"/>
    <dgm:cxn modelId="{056F1093-D2CB-4D69-971D-AA532B71ABEA}" type="presOf" srcId="{DB9DEB8F-35A5-C749-AA3B-A13ABBBC1B0B}" destId="{555B749D-F0E3-44C2-8BB4-17FF7908E726}" srcOrd="0" destOrd="0" presId="urn:microsoft.com/office/officeart/2005/8/layout/cycle1"/>
    <dgm:cxn modelId="{618189B3-D448-450B-AA34-BF5631588BC2}" type="presOf" srcId="{07F863A7-BA94-6544-8859-A37F28FB3928}" destId="{EB49928F-4D9F-4EFA-811F-E87CF026F72E}" srcOrd="0" destOrd="0" presId="urn:microsoft.com/office/officeart/2005/8/layout/cycle1"/>
    <dgm:cxn modelId="{1DA2C5C4-D2DF-C845-AFC4-6352316A6618}" srcId="{EA12CA69-55BD-3A4F-BF0B-826CF4CF3990}" destId="{066EE0CE-8F12-AA47-8660-A99832FDAF7B}" srcOrd="1" destOrd="0" parTransId="{CC04EB4F-5871-7E46-B5E8-9A102FA3FEA7}" sibTransId="{61AF2CA8-55A5-F647-BA9F-64E7785EA73B}"/>
    <dgm:cxn modelId="{7CA2FFD7-B0FE-4393-B6AE-53964710879D}" type="presOf" srcId="{7B60CE42-2F25-9342-BC66-7C00303C64B6}" destId="{E3FC45D3-A55A-405B-B730-E9CA227EEFD7}" srcOrd="0" destOrd="0" presId="urn:microsoft.com/office/officeart/2005/8/layout/cycle1"/>
    <dgm:cxn modelId="{229AE3EF-0FBC-224A-84D7-EAF262BCA78E}" srcId="{EA12CA69-55BD-3A4F-BF0B-826CF4CF3990}" destId="{7B60CE42-2F25-9342-BC66-7C00303C64B6}" srcOrd="3" destOrd="0" parTransId="{A83BCCC0-A4CC-534E-A420-7ADEC39E4F57}" sibTransId="{9F823263-7EC1-4C4D-9F5E-8FD31AAAE702}"/>
    <dgm:cxn modelId="{24B0F9FC-8E06-E943-AB0D-CC1F157D7784}" srcId="{EA12CA69-55BD-3A4F-BF0B-826CF4CF3990}" destId="{07F863A7-BA94-6544-8859-A37F28FB3928}" srcOrd="2" destOrd="0" parTransId="{4EB0A6C4-C99E-7742-A866-089BC7065546}" sibTransId="{A3FB5390-806E-9240-9CB9-008EB3AD45E2}"/>
    <dgm:cxn modelId="{0C5F2868-DE8D-4B94-B4AE-7AE7ECABBDE1}" type="presParOf" srcId="{E4AEC616-10CF-4092-BB5B-08C5B430C2B3}" destId="{9C8BFDA2-08EF-4553-8002-57F0320C8059}" srcOrd="0" destOrd="0" presId="urn:microsoft.com/office/officeart/2005/8/layout/cycle1"/>
    <dgm:cxn modelId="{01610846-ADB3-41A4-9E32-9FE2EB3A2522}" type="presParOf" srcId="{E4AEC616-10CF-4092-BB5B-08C5B430C2B3}" destId="{9312D76B-9611-4198-8E18-A65930D7C41E}" srcOrd="1" destOrd="0" presId="urn:microsoft.com/office/officeart/2005/8/layout/cycle1"/>
    <dgm:cxn modelId="{C98A829B-A240-4753-93CE-238A6DDB53F1}" type="presParOf" srcId="{E4AEC616-10CF-4092-BB5B-08C5B430C2B3}" destId="{555B749D-F0E3-44C2-8BB4-17FF7908E726}" srcOrd="2" destOrd="0" presId="urn:microsoft.com/office/officeart/2005/8/layout/cycle1"/>
    <dgm:cxn modelId="{8CD6EE9E-E48D-48F7-B3E4-538935844211}" type="presParOf" srcId="{E4AEC616-10CF-4092-BB5B-08C5B430C2B3}" destId="{3820418F-EB30-47AC-898D-E8AD7AFE2298}" srcOrd="3" destOrd="0" presId="urn:microsoft.com/office/officeart/2005/8/layout/cycle1"/>
    <dgm:cxn modelId="{3FACF016-8310-4491-83E8-C70DF0D1F230}" type="presParOf" srcId="{E4AEC616-10CF-4092-BB5B-08C5B430C2B3}" destId="{AE0170E0-593F-4BC8-BA2B-3BC183C00E68}" srcOrd="4" destOrd="0" presId="urn:microsoft.com/office/officeart/2005/8/layout/cycle1"/>
    <dgm:cxn modelId="{7C590337-45C4-47F6-B7B9-B9BFB70DD7D0}" type="presParOf" srcId="{E4AEC616-10CF-4092-BB5B-08C5B430C2B3}" destId="{E2A54CE4-AF9F-4A37-8535-371725FDDC95}" srcOrd="5" destOrd="0" presId="urn:microsoft.com/office/officeart/2005/8/layout/cycle1"/>
    <dgm:cxn modelId="{CFBFD185-6A9E-4246-8388-D8C1604A20E6}" type="presParOf" srcId="{E4AEC616-10CF-4092-BB5B-08C5B430C2B3}" destId="{8C488F69-8D40-4296-A53A-9857122DBE4B}" srcOrd="6" destOrd="0" presId="urn:microsoft.com/office/officeart/2005/8/layout/cycle1"/>
    <dgm:cxn modelId="{6A6953D8-DD99-4F9A-9A3C-2864407F3907}" type="presParOf" srcId="{E4AEC616-10CF-4092-BB5B-08C5B430C2B3}" destId="{EB49928F-4D9F-4EFA-811F-E87CF026F72E}" srcOrd="7" destOrd="0" presId="urn:microsoft.com/office/officeart/2005/8/layout/cycle1"/>
    <dgm:cxn modelId="{BA86C98A-6C15-446F-8A07-F638FC2C6CB7}" type="presParOf" srcId="{E4AEC616-10CF-4092-BB5B-08C5B430C2B3}" destId="{7AD90A14-AD09-426C-A5A1-85FCF13B1596}" srcOrd="8" destOrd="0" presId="urn:microsoft.com/office/officeart/2005/8/layout/cycle1"/>
    <dgm:cxn modelId="{28F414DE-0AC2-4C90-8CEA-441BBFF9AA7F}" type="presParOf" srcId="{E4AEC616-10CF-4092-BB5B-08C5B430C2B3}" destId="{90081794-6FEE-4768-B504-C0B3A9030F97}" srcOrd="9" destOrd="0" presId="urn:microsoft.com/office/officeart/2005/8/layout/cycle1"/>
    <dgm:cxn modelId="{BC493439-578D-45C4-8C6C-572875D4FABD}" type="presParOf" srcId="{E4AEC616-10CF-4092-BB5B-08C5B430C2B3}" destId="{E3FC45D3-A55A-405B-B730-E9CA227EEFD7}" srcOrd="10" destOrd="0" presId="urn:microsoft.com/office/officeart/2005/8/layout/cycle1"/>
    <dgm:cxn modelId="{591EF34C-13D5-4C7B-B9EC-3DA484DBE746}" type="presParOf" srcId="{E4AEC616-10CF-4092-BB5B-08C5B430C2B3}" destId="{CE8736D2-170D-4713-85D8-91951D96BD00}"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12CA69-55BD-3A4F-BF0B-826CF4CF3990}" type="doc">
      <dgm:prSet loTypeId="urn:microsoft.com/office/officeart/2005/8/layout/cycle1" loCatId="cycle" qsTypeId="urn:microsoft.com/office/officeart/2005/8/quickstyle/simple2" qsCatId="simple" csTypeId="urn:microsoft.com/office/officeart/2005/8/colors/accent1_2" csCatId="accent1" phldr="1"/>
      <dgm:spPr/>
      <dgm:t>
        <a:bodyPr/>
        <a:lstStyle/>
        <a:p>
          <a:endParaRPr lang="en-US"/>
        </a:p>
      </dgm:t>
    </dgm:pt>
    <dgm:pt modelId="{32425089-B721-9948-A28C-478ED14A0FD9}">
      <dgm:prSet/>
      <dgm:spPr/>
      <dgm:t>
        <a:bodyPr/>
        <a:lstStyle/>
        <a:p>
          <a:r>
            <a:rPr lang="en-US" baseline="0" dirty="0"/>
            <a:t>New</a:t>
          </a:r>
          <a:endParaRPr lang="en-US" dirty="0"/>
        </a:p>
      </dgm:t>
    </dgm:pt>
    <dgm:pt modelId="{431B3F90-0D9D-6241-9221-F6EDBD874ADB}" type="parTrans" cxnId="{48F2F83D-E6D2-2749-A9B4-E956AF56C6C4}">
      <dgm:prSet/>
      <dgm:spPr/>
      <dgm:t>
        <a:bodyPr/>
        <a:lstStyle/>
        <a:p>
          <a:endParaRPr lang="en-US"/>
        </a:p>
      </dgm:t>
    </dgm:pt>
    <dgm:pt modelId="{DB9DEB8F-35A5-C749-AA3B-A13ABBBC1B0B}" type="sibTrans" cxnId="{48F2F83D-E6D2-2749-A9B4-E956AF56C6C4}">
      <dgm:prSet/>
      <dgm:spPr/>
      <dgm:t>
        <a:bodyPr/>
        <a:lstStyle/>
        <a:p>
          <a:endParaRPr lang="en-US"/>
        </a:p>
      </dgm:t>
    </dgm:pt>
    <dgm:pt modelId="{066EE0CE-8F12-AA47-8660-A99832FDAF7B}">
      <dgm:prSet/>
      <dgm:spPr/>
      <dgm:t>
        <a:bodyPr/>
        <a:lstStyle/>
        <a:p>
          <a:r>
            <a:rPr lang="en-US" dirty="0"/>
            <a:t>Preview</a:t>
          </a:r>
        </a:p>
      </dgm:t>
    </dgm:pt>
    <dgm:pt modelId="{CC04EB4F-5871-7E46-B5E8-9A102FA3FEA7}" type="parTrans" cxnId="{1DA2C5C4-D2DF-C845-AFC4-6352316A6618}">
      <dgm:prSet/>
      <dgm:spPr/>
      <dgm:t>
        <a:bodyPr/>
        <a:lstStyle/>
        <a:p>
          <a:endParaRPr lang="en-US"/>
        </a:p>
      </dgm:t>
    </dgm:pt>
    <dgm:pt modelId="{61AF2CA8-55A5-F647-BA9F-64E7785EA73B}" type="sibTrans" cxnId="{1DA2C5C4-D2DF-C845-AFC4-6352316A6618}">
      <dgm:prSet/>
      <dgm:spPr/>
      <dgm:t>
        <a:bodyPr/>
        <a:lstStyle/>
        <a:p>
          <a:endParaRPr lang="en-US"/>
        </a:p>
      </dgm:t>
    </dgm:pt>
    <dgm:pt modelId="{07F863A7-BA94-6544-8859-A37F28FB3928}">
      <dgm:prSet/>
      <dgm:spPr/>
      <dgm:t>
        <a:bodyPr/>
        <a:lstStyle/>
        <a:p>
          <a:r>
            <a:rPr lang="en-US" baseline="0" dirty="0"/>
            <a:t>Up</a:t>
          </a:r>
          <a:endParaRPr lang="en-US" dirty="0"/>
        </a:p>
      </dgm:t>
    </dgm:pt>
    <dgm:pt modelId="{4EB0A6C4-C99E-7742-A866-089BC7065546}" type="parTrans" cxnId="{24B0F9FC-8E06-E943-AB0D-CC1F157D7784}">
      <dgm:prSet/>
      <dgm:spPr/>
      <dgm:t>
        <a:bodyPr/>
        <a:lstStyle/>
        <a:p>
          <a:endParaRPr lang="en-US"/>
        </a:p>
      </dgm:t>
    </dgm:pt>
    <dgm:pt modelId="{A3FB5390-806E-9240-9CB9-008EB3AD45E2}" type="sibTrans" cxnId="{24B0F9FC-8E06-E943-AB0D-CC1F157D7784}">
      <dgm:prSet/>
      <dgm:spPr/>
      <dgm:t>
        <a:bodyPr/>
        <a:lstStyle/>
        <a:p>
          <a:endParaRPr lang="en-US"/>
        </a:p>
      </dgm:t>
    </dgm:pt>
    <dgm:pt modelId="{7B60CE42-2F25-9342-BC66-7C00303C64B6}">
      <dgm:prSet/>
      <dgm:spPr/>
      <dgm:t>
        <a:bodyPr/>
        <a:lstStyle/>
        <a:p>
          <a:r>
            <a:rPr lang="en-US" baseline="0" dirty="0"/>
            <a:t>Destroy</a:t>
          </a:r>
          <a:endParaRPr lang="en-US" dirty="0"/>
        </a:p>
      </dgm:t>
    </dgm:pt>
    <dgm:pt modelId="{A83BCCC0-A4CC-534E-A420-7ADEC39E4F57}" type="parTrans" cxnId="{229AE3EF-0FBC-224A-84D7-EAF262BCA78E}">
      <dgm:prSet/>
      <dgm:spPr/>
      <dgm:t>
        <a:bodyPr/>
        <a:lstStyle/>
        <a:p>
          <a:endParaRPr lang="en-US"/>
        </a:p>
      </dgm:t>
    </dgm:pt>
    <dgm:pt modelId="{9F823263-7EC1-4C4D-9F5E-8FD31AAAE702}" type="sibTrans" cxnId="{229AE3EF-0FBC-224A-84D7-EAF262BCA78E}">
      <dgm:prSet/>
      <dgm:spPr/>
      <dgm:t>
        <a:bodyPr/>
        <a:lstStyle/>
        <a:p>
          <a:endParaRPr lang="en-US"/>
        </a:p>
      </dgm:t>
    </dgm:pt>
    <dgm:pt modelId="{A527E826-7679-4A0D-86BF-25B156E98897}" type="pres">
      <dgm:prSet presAssocID="{EA12CA69-55BD-3A4F-BF0B-826CF4CF3990}" presName="cycle" presStyleCnt="0">
        <dgm:presLayoutVars>
          <dgm:dir/>
          <dgm:resizeHandles val="exact"/>
        </dgm:presLayoutVars>
      </dgm:prSet>
      <dgm:spPr/>
    </dgm:pt>
    <dgm:pt modelId="{E12A0780-3A84-48C8-97A0-6C6564F8AE93}" type="pres">
      <dgm:prSet presAssocID="{32425089-B721-9948-A28C-478ED14A0FD9}" presName="dummy" presStyleCnt="0"/>
      <dgm:spPr/>
    </dgm:pt>
    <dgm:pt modelId="{010935E7-F6DD-4DD2-93A3-885B789575F9}" type="pres">
      <dgm:prSet presAssocID="{32425089-B721-9948-A28C-478ED14A0FD9}" presName="node" presStyleLbl="revTx" presStyleIdx="0" presStyleCnt="4">
        <dgm:presLayoutVars>
          <dgm:bulletEnabled val="1"/>
        </dgm:presLayoutVars>
      </dgm:prSet>
      <dgm:spPr/>
    </dgm:pt>
    <dgm:pt modelId="{D95D7A05-8D12-4EDD-B0E5-935704042C39}" type="pres">
      <dgm:prSet presAssocID="{DB9DEB8F-35A5-C749-AA3B-A13ABBBC1B0B}" presName="sibTrans" presStyleLbl="node1" presStyleIdx="0" presStyleCnt="4"/>
      <dgm:spPr/>
    </dgm:pt>
    <dgm:pt modelId="{34082BAE-F0B0-45C5-BCB4-CCFD1BA0ABE1}" type="pres">
      <dgm:prSet presAssocID="{066EE0CE-8F12-AA47-8660-A99832FDAF7B}" presName="dummy" presStyleCnt="0"/>
      <dgm:spPr/>
    </dgm:pt>
    <dgm:pt modelId="{AA4010B1-9D33-4DB7-86E4-D9512E5703A7}" type="pres">
      <dgm:prSet presAssocID="{066EE0CE-8F12-AA47-8660-A99832FDAF7B}" presName="node" presStyleLbl="revTx" presStyleIdx="1" presStyleCnt="4">
        <dgm:presLayoutVars>
          <dgm:bulletEnabled val="1"/>
        </dgm:presLayoutVars>
      </dgm:prSet>
      <dgm:spPr/>
    </dgm:pt>
    <dgm:pt modelId="{FA25069D-45D4-4E85-A9D4-35BB9B5D04E1}" type="pres">
      <dgm:prSet presAssocID="{61AF2CA8-55A5-F647-BA9F-64E7785EA73B}" presName="sibTrans" presStyleLbl="node1" presStyleIdx="1" presStyleCnt="4"/>
      <dgm:spPr/>
    </dgm:pt>
    <dgm:pt modelId="{B3624A5A-DE91-4C17-9D6F-B11ABA00C9D3}" type="pres">
      <dgm:prSet presAssocID="{07F863A7-BA94-6544-8859-A37F28FB3928}" presName="dummy" presStyleCnt="0"/>
      <dgm:spPr/>
    </dgm:pt>
    <dgm:pt modelId="{E44AA9C7-531D-4E41-A97F-729F57459D35}" type="pres">
      <dgm:prSet presAssocID="{07F863A7-BA94-6544-8859-A37F28FB3928}" presName="node" presStyleLbl="revTx" presStyleIdx="2" presStyleCnt="4">
        <dgm:presLayoutVars>
          <dgm:bulletEnabled val="1"/>
        </dgm:presLayoutVars>
      </dgm:prSet>
      <dgm:spPr/>
    </dgm:pt>
    <dgm:pt modelId="{B3DC6AF6-7F4E-4730-AFDD-1062443A6076}" type="pres">
      <dgm:prSet presAssocID="{A3FB5390-806E-9240-9CB9-008EB3AD45E2}" presName="sibTrans" presStyleLbl="node1" presStyleIdx="2" presStyleCnt="4"/>
      <dgm:spPr/>
    </dgm:pt>
    <dgm:pt modelId="{78FCCCF6-F554-44E6-B5CA-0E601677E9E8}" type="pres">
      <dgm:prSet presAssocID="{7B60CE42-2F25-9342-BC66-7C00303C64B6}" presName="dummy" presStyleCnt="0"/>
      <dgm:spPr/>
    </dgm:pt>
    <dgm:pt modelId="{7B846880-32EB-4D69-A02F-2C14011A017A}" type="pres">
      <dgm:prSet presAssocID="{7B60CE42-2F25-9342-BC66-7C00303C64B6}" presName="node" presStyleLbl="revTx" presStyleIdx="3" presStyleCnt="4">
        <dgm:presLayoutVars>
          <dgm:bulletEnabled val="1"/>
        </dgm:presLayoutVars>
      </dgm:prSet>
      <dgm:spPr/>
    </dgm:pt>
    <dgm:pt modelId="{F949EA09-D29A-4577-89AD-B820319CDD1A}" type="pres">
      <dgm:prSet presAssocID="{9F823263-7EC1-4C4D-9F5E-8FD31AAAE702}" presName="sibTrans" presStyleLbl="node1" presStyleIdx="3" presStyleCnt="4"/>
      <dgm:spPr/>
    </dgm:pt>
  </dgm:ptLst>
  <dgm:cxnLst>
    <dgm:cxn modelId="{D81C912D-A0EB-49EB-BFEB-EDC331C6CCD8}" type="presOf" srcId="{066EE0CE-8F12-AA47-8660-A99832FDAF7B}" destId="{AA4010B1-9D33-4DB7-86E4-D9512E5703A7}" srcOrd="0" destOrd="0" presId="urn:microsoft.com/office/officeart/2005/8/layout/cycle1"/>
    <dgm:cxn modelId="{63F3AA38-3C71-43B1-A89E-56F2D6E7F76E}" type="presOf" srcId="{61AF2CA8-55A5-F647-BA9F-64E7785EA73B}" destId="{FA25069D-45D4-4E85-A9D4-35BB9B5D04E1}" srcOrd="0" destOrd="0" presId="urn:microsoft.com/office/officeart/2005/8/layout/cycle1"/>
    <dgm:cxn modelId="{48F2F83D-E6D2-2749-A9B4-E956AF56C6C4}" srcId="{EA12CA69-55BD-3A4F-BF0B-826CF4CF3990}" destId="{32425089-B721-9948-A28C-478ED14A0FD9}" srcOrd="0" destOrd="0" parTransId="{431B3F90-0D9D-6241-9221-F6EDBD874ADB}" sibTransId="{DB9DEB8F-35A5-C749-AA3B-A13ABBBC1B0B}"/>
    <dgm:cxn modelId="{82686766-023D-44FB-BB8D-B8602B19CE8E}" type="presOf" srcId="{DB9DEB8F-35A5-C749-AA3B-A13ABBBC1B0B}" destId="{D95D7A05-8D12-4EDD-B0E5-935704042C39}" srcOrd="0" destOrd="0" presId="urn:microsoft.com/office/officeart/2005/8/layout/cycle1"/>
    <dgm:cxn modelId="{A95132BA-7D9C-4D8B-9E97-18915D2B6D0E}" type="presOf" srcId="{7B60CE42-2F25-9342-BC66-7C00303C64B6}" destId="{7B846880-32EB-4D69-A02F-2C14011A017A}" srcOrd="0" destOrd="0" presId="urn:microsoft.com/office/officeart/2005/8/layout/cycle1"/>
    <dgm:cxn modelId="{3FBA3AC0-14B6-43EF-8D80-D21B4C64C7FC}" type="presOf" srcId="{32425089-B721-9948-A28C-478ED14A0FD9}" destId="{010935E7-F6DD-4DD2-93A3-885B789575F9}" srcOrd="0" destOrd="0" presId="urn:microsoft.com/office/officeart/2005/8/layout/cycle1"/>
    <dgm:cxn modelId="{1DA2C5C4-D2DF-C845-AFC4-6352316A6618}" srcId="{EA12CA69-55BD-3A4F-BF0B-826CF4CF3990}" destId="{066EE0CE-8F12-AA47-8660-A99832FDAF7B}" srcOrd="1" destOrd="0" parTransId="{CC04EB4F-5871-7E46-B5E8-9A102FA3FEA7}" sibTransId="{61AF2CA8-55A5-F647-BA9F-64E7785EA73B}"/>
    <dgm:cxn modelId="{F6D34DC7-D859-429C-B739-9D8FF4BE8F62}" type="presOf" srcId="{A3FB5390-806E-9240-9CB9-008EB3AD45E2}" destId="{B3DC6AF6-7F4E-4730-AFDD-1062443A6076}" srcOrd="0" destOrd="0" presId="urn:microsoft.com/office/officeart/2005/8/layout/cycle1"/>
    <dgm:cxn modelId="{F1C523CB-5337-4EBC-9579-2C70366DAAB2}" type="presOf" srcId="{EA12CA69-55BD-3A4F-BF0B-826CF4CF3990}" destId="{A527E826-7679-4A0D-86BF-25B156E98897}" srcOrd="0" destOrd="0" presId="urn:microsoft.com/office/officeart/2005/8/layout/cycle1"/>
    <dgm:cxn modelId="{AA24B4D9-D1A9-4749-8C45-BE97B007B721}" type="presOf" srcId="{9F823263-7EC1-4C4D-9F5E-8FD31AAAE702}" destId="{F949EA09-D29A-4577-89AD-B820319CDD1A}" srcOrd="0" destOrd="0" presId="urn:microsoft.com/office/officeart/2005/8/layout/cycle1"/>
    <dgm:cxn modelId="{D745B9E0-CDEE-4117-93C3-E16D38C2B79B}" type="presOf" srcId="{07F863A7-BA94-6544-8859-A37F28FB3928}" destId="{E44AA9C7-531D-4E41-A97F-729F57459D35}" srcOrd="0" destOrd="0" presId="urn:microsoft.com/office/officeart/2005/8/layout/cycle1"/>
    <dgm:cxn modelId="{229AE3EF-0FBC-224A-84D7-EAF262BCA78E}" srcId="{EA12CA69-55BD-3A4F-BF0B-826CF4CF3990}" destId="{7B60CE42-2F25-9342-BC66-7C00303C64B6}" srcOrd="3" destOrd="0" parTransId="{A83BCCC0-A4CC-534E-A420-7ADEC39E4F57}" sibTransId="{9F823263-7EC1-4C4D-9F5E-8FD31AAAE702}"/>
    <dgm:cxn modelId="{24B0F9FC-8E06-E943-AB0D-CC1F157D7784}" srcId="{EA12CA69-55BD-3A4F-BF0B-826CF4CF3990}" destId="{07F863A7-BA94-6544-8859-A37F28FB3928}" srcOrd="2" destOrd="0" parTransId="{4EB0A6C4-C99E-7742-A866-089BC7065546}" sibTransId="{A3FB5390-806E-9240-9CB9-008EB3AD45E2}"/>
    <dgm:cxn modelId="{98D9D954-4C8B-4B6D-BC12-887AC5617839}" type="presParOf" srcId="{A527E826-7679-4A0D-86BF-25B156E98897}" destId="{E12A0780-3A84-48C8-97A0-6C6564F8AE93}" srcOrd="0" destOrd="0" presId="urn:microsoft.com/office/officeart/2005/8/layout/cycle1"/>
    <dgm:cxn modelId="{966E56F5-A392-4C1C-9E8B-1FE612C8808B}" type="presParOf" srcId="{A527E826-7679-4A0D-86BF-25B156E98897}" destId="{010935E7-F6DD-4DD2-93A3-885B789575F9}" srcOrd="1" destOrd="0" presId="urn:microsoft.com/office/officeart/2005/8/layout/cycle1"/>
    <dgm:cxn modelId="{16D11EA4-30CE-484B-A3DC-B0FE6044BAC7}" type="presParOf" srcId="{A527E826-7679-4A0D-86BF-25B156E98897}" destId="{D95D7A05-8D12-4EDD-B0E5-935704042C39}" srcOrd="2" destOrd="0" presId="urn:microsoft.com/office/officeart/2005/8/layout/cycle1"/>
    <dgm:cxn modelId="{1873200A-128C-465F-BFCF-762D8A88BE45}" type="presParOf" srcId="{A527E826-7679-4A0D-86BF-25B156E98897}" destId="{34082BAE-F0B0-45C5-BCB4-CCFD1BA0ABE1}" srcOrd="3" destOrd="0" presId="urn:microsoft.com/office/officeart/2005/8/layout/cycle1"/>
    <dgm:cxn modelId="{06E4FFBB-0F56-4840-949B-0E7D079F73AF}" type="presParOf" srcId="{A527E826-7679-4A0D-86BF-25B156E98897}" destId="{AA4010B1-9D33-4DB7-86E4-D9512E5703A7}" srcOrd="4" destOrd="0" presId="urn:microsoft.com/office/officeart/2005/8/layout/cycle1"/>
    <dgm:cxn modelId="{80E7DC80-A672-419D-8F9F-A0FE1D826CCA}" type="presParOf" srcId="{A527E826-7679-4A0D-86BF-25B156E98897}" destId="{FA25069D-45D4-4E85-A9D4-35BB9B5D04E1}" srcOrd="5" destOrd="0" presId="urn:microsoft.com/office/officeart/2005/8/layout/cycle1"/>
    <dgm:cxn modelId="{4553E3EA-F74E-49B8-8023-430E9CC9F361}" type="presParOf" srcId="{A527E826-7679-4A0D-86BF-25B156E98897}" destId="{B3624A5A-DE91-4C17-9D6F-B11ABA00C9D3}" srcOrd="6" destOrd="0" presId="urn:microsoft.com/office/officeart/2005/8/layout/cycle1"/>
    <dgm:cxn modelId="{8518237A-33F4-4EED-BCFE-9A2D382DD511}" type="presParOf" srcId="{A527E826-7679-4A0D-86BF-25B156E98897}" destId="{E44AA9C7-531D-4E41-A97F-729F57459D35}" srcOrd="7" destOrd="0" presId="urn:microsoft.com/office/officeart/2005/8/layout/cycle1"/>
    <dgm:cxn modelId="{E20E0E0B-85BE-4041-A542-31DF1157AEBC}" type="presParOf" srcId="{A527E826-7679-4A0D-86BF-25B156E98897}" destId="{B3DC6AF6-7F4E-4730-AFDD-1062443A6076}" srcOrd="8" destOrd="0" presId="urn:microsoft.com/office/officeart/2005/8/layout/cycle1"/>
    <dgm:cxn modelId="{0C332C45-E993-4247-8F94-93D4E3DB620A}" type="presParOf" srcId="{A527E826-7679-4A0D-86BF-25B156E98897}" destId="{78FCCCF6-F554-44E6-B5CA-0E601677E9E8}" srcOrd="9" destOrd="0" presId="urn:microsoft.com/office/officeart/2005/8/layout/cycle1"/>
    <dgm:cxn modelId="{35DA821F-0050-4E22-BDDF-567F4063AA6D}" type="presParOf" srcId="{A527E826-7679-4A0D-86BF-25B156E98897}" destId="{7B846880-32EB-4D69-A02F-2C14011A017A}" srcOrd="10" destOrd="0" presId="urn:microsoft.com/office/officeart/2005/8/layout/cycle1"/>
    <dgm:cxn modelId="{672554F2-24EA-4983-8D52-CEE1B5CB63C8}" type="presParOf" srcId="{A527E826-7679-4A0D-86BF-25B156E98897}" destId="{F949EA09-D29A-4577-89AD-B820319CDD1A}"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0F476-0A44-4699-B0BA-1B0ABEEDF586}">
      <dsp:nvSpPr>
        <dsp:cNvPr id="0" name=""/>
        <dsp:cNvSpPr/>
      </dsp:nvSpPr>
      <dsp:spPr>
        <a:xfrm>
          <a:off x="119654" y="291869"/>
          <a:ext cx="835154" cy="8351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0FC539-CCE5-4E9A-8195-1B9E77F96E8A}">
      <dsp:nvSpPr>
        <dsp:cNvPr id="0" name=""/>
        <dsp:cNvSpPr/>
      </dsp:nvSpPr>
      <dsp:spPr>
        <a:xfrm>
          <a:off x="295036" y="467252"/>
          <a:ext cx="484389" cy="484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538FC8-02C0-4BF7-ADDB-6B8DAB33AC58}">
      <dsp:nvSpPr>
        <dsp:cNvPr id="0" name=""/>
        <dsp:cNvSpPr/>
      </dsp:nvSpPr>
      <dsp:spPr>
        <a:xfrm>
          <a:off x="1133770" y="291869"/>
          <a:ext cx="1968579" cy="83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Infrastructure as Code</a:t>
          </a:r>
        </a:p>
      </dsp:txBody>
      <dsp:txXfrm>
        <a:off x="1133770" y="291869"/>
        <a:ext cx="1968579" cy="835154"/>
      </dsp:txXfrm>
    </dsp:sp>
    <dsp:sp modelId="{4B731E2D-8353-4770-BB38-0B9C876019A9}">
      <dsp:nvSpPr>
        <dsp:cNvPr id="0" name=""/>
        <dsp:cNvSpPr/>
      </dsp:nvSpPr>
      <dsp:spPr>
        <a:xfrm>
          <a:off x="3445359" y="291869"/>
          <a:ext cx="835154" cy="8351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CA1C5-6F34-4F8E-98F6-0D8198C72B4C}">
      <dsp:nvSpPr>
        <dsp:cNvPr id="0" name=""/>
        <dsp:cNvSpPr/>
      </dsp:nvSpPr>
      <dsp:spPr>
        <a:xfrm>
          <a:off x="3620742" y="467252"/>
          <a:ext cx="484389" cy="484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5CC011-D2CC-418E-9D69-69C6E35150C8}">
      <dsp:nvSpPr>
        <dsp:cNvPr id="0" name=""/>
        <dsp:cNvSpPr/>
      </dsp:nvSpPr>
      <dsp:spPr>
        <a:xfrm>
          <a:off x="4459476" y="291869"/>
          <a:ext cx="1968579" cy="83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Different ways, how to deploy IaC to Azure</a:t>
          </a:r>
        </a:p>
      </dsp:txBody>
      <dsp:txXfrm>
        <a:off x="4459476" y="291869"/>
        <a:ext cx="1968579" cy="835154"/>
      </dsp:txXfrm>
    </dsp:sp>
    <dsp:sp modelId="{F2C571C9-7354-4115-8356-7069A6999D79}">
      <dsp:nvSpPr>
        <dsp:cNvPr id="0" name=""/>
        <dsp:cNvSpPr/>
      </dsp:nvSpPr>
      <dsp:spPr>
        <a:xfrm>
          <a:off x="119654" y="1922728"/>
          <a:ext cx="835154" cy="8351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0FBF4-85A2-4F6A-948E-A727DDB63791}">
      <dsp:nvSpPr>
        <dsp:cNvPr id="0" name=""/>
        <dsp:cNvSpPr/>
      </dsp:nvSpPr>
      <dsp:spPr>
        <a:xfrm>
          <a:off x="295036" y="2098111"/>
          <a:ext cx="484389" cy="484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A2A9E4-5E4E-4700-9124-898AE4D6EE61}">
      <dsp:nvSpPr>
        <dsp:cNvPr id="0" name=""/>
        <dsp:cNvSpPr/>
      </dsp:nvSpPr>
      <dsp:spPr>
        <a:xfrm>
          <a:off x="1133770" y="1922728"/>
          <a:ext cx="1968579" cy="83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Pros/cons </a:t>
          </a:r>
        </a:p>
      </dsp:txBody>
      <dsp:txXfrm>
        <a:off x="1133770" y="1922728"/>
        <a:ext cx="1968579" cy="835154"/>
      </dsp:txXfrm>
    </dsp:sp>
    <dsp:sp modelId="{EE861CB4-9D0F-4452-B57F-7878FF3A2AA3}">
      <dsp:nvSpPr>
        <dsp:cNvPr id="0" name=""/>
        <dsp:cNvSpPr/>
      </dsp:nvSpPr>
      <dsp:spPr>
        <a:xfrm>
          <a:off x="3445359" y="1922728"/>
          <a:ext cx="835154" cy="8351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3B2D2-C68F-46AB-8499-977BD68E6FEB}">
      <dsp:nvSpPr>
        <dsp:cNvPr id="0" name=""/>
        <dsp:cNvSpPr/>
      </dsp:nvSpPr>
      <dsp:spPr>
        <a:xfrm>
          <a:off x="3620742" y="2098111"/>
          <a:ext cx="484389" cy="4843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8DD37C-C690-4DE9-BC85-82A8C12A5E0F}">
      <dsp:nvSpPr>
        <dsp:cNvPr id="0" name=""/>
        <dsp:cNvSpPr/>
      </dsp:nvSpPr>
      <dsp:spPr>
        <a:xfrm>
          <a:off x="4459476" y="1922728"/>
          <a:ext cx="1968579" cy="83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Terraform/</a:t>
          </a:r>
          <a:r>
            <a:rPr lang="en-US" sz="1800" kern="1200" dirty="0" err="1"/>
            <a:t>Pulumi</a:t>
          </a:r>
          <a:endParaRPr lang="en-US" sz="1800" kern="1200" dirty="0"/>
        </a:p>
      </dsp:txBody>
      <dsp:txXfrm>
        <a:off x="4459476" y="1922728"/>
        <a:ext cx="1968579" cy="835154"/>
      </dsp:txXfrm>
    </dsp:sp>
    <dsp:sp modelId="{13B9A35A-637D-45E6-8ABA-FC36F0AFA00A}">
      <dsp:nvSpPr>
        <dsp:cNvPr id="0" name=""/>
        <dsp:cNvSpPr/>
      </dsp:nvSpPr>
      <dsp:spPr>
        <a:xfrm>
          <a:off x="119654" y="3553587"/>
          <a:ext cx="835154" cy="83515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F78D1-DE96-477B-8AEF-E61E381E092D}">
      <dsp:nvSpPr>
        <dsp:cNvPr id="0" name=""/>
        <dsp:cNvSpPr/>
      </dsp:nvSpPr>
      <dsp:spPr>
        <a:xfrm>
          <a:off x="295036" y="3728969"/>
          <a:ext cx="484389" cy="4843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ADAB00-56F4-4F16-83C8-8C509796D301}">
      <dsp:nvSpPr>
        <dsp:cNvPr id="0" name=""/>
        <dsp:cNvSpPr/>
      </dsp:nvSpPr>
      <dsp:spPr>
        <a:xfrm>
          <a:off x="958990" y="3562548"/>
          <a:ext cx="3573187" cy="83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Demo – deployment to Azure</a:t>
          </a:r>
        </a:p>
      </dsp:txBody>
      <dsp:txXfrm>
        <a:off x="958990" y="3562548"/>
        <a:ext cx="3573187" cy="835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566FE-66AE-4077-8B0C-3FB2C1BB42EC}">
      <dsp:nvSpPr>
        <dsp:cNvPr id="0" name=""/>
        <dsp:cNvSpPr/>
      </dsp:nvSpPr>
      <dsp:spPr>
        <a:xfrm>
          <a:off x="348676" y="210877"/>
          <a:ext cx="1085132" cy="10851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234ED-4157-49DE-973D-5AC9C89B8793}">
      <dsp:nvSpPr>
        <dsp:cNvPr id="0" name=""/>
        <dsp:cNvSpPr/>
      </dsp:nvSpPr>
      <dsp:spPr>
        <a:xfrm>
          <a:off x="579934" y="442134"/>
          <a:ext cx="622617" cy="622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01E227-09DF-468C-92D5-4AF9D1C36618}">
      <dsp:nvSpPr>
        <dsp:cNvPr id="0" name=""/>
        <dsp:cNvSpPr/>
      </dsp:nvSpPr>
      <dsp:spPr>
        <a:xfrm>
          <a:off x="1789" y="1634002"/>
          <a:ext cx="1778906" cy="75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Deployment of resources using templates</a:t>
          </a:r>
        </a:p>
      </dsp:txBody>
      <dsp:txXfrm>
        <a:off x="1789" y="1634002"/>
        <a:ext cx="1778906" cy="756035"/>
      </dsp:txXfrm>
    </dsp:sp>
    <dsp:sp modelId="{4EBBE318-6D1B-41D3-8FAF-757E3DBB6C35}">
      <dsp:nvSpPr>
        <dsp:cNvPr id="0" name=""/>
        <dsp:cNvSpPr/>
      </dsp:nvSpPr>
      <dsp:spPr>
        <a:xfrm>
          <a:off x="2438891" y="210877"/>
          <a:ext cx="1085132" cy="10851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2CCDE-FAC1-41AA-A7E2-DC9640CAE4FD}">
      <dsp:nvSpPr>
        <dsp:cNvPr id="0" name=""/>
        <dsp:cNvSpPr/>
      </dsp:nvSpPr>
      <dsp:spPr>
        <a:xfrm>
          <a:off x="2670148" y="442134"/>
          <a:ext cx="622617" cy="622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D7CA62-C8A7-4DC5-A29A-E4023FAF6191}">
      <dsp:nvSpPr>
        <dsp:cNvPr id="0" name=""/>
        <dsp:cNvSpPr/>
      </dsp:nvSpPr>
      <dsp:spPr>
        <a:xfrm>
          <a:off x="2092004" y="1634002"/>
          <a:ext cx="1778906" cy="75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Resources are JSON objects</a:t>
          </a:r>
        </a:p>
      </dsp:txBody>
      <dsp:txXfrm>
        <a:off x="2092004" y="1634002"/>
        <a:ext cx="1778906" cy="756035"/>
      </dsp:txXfrm>
    </dsp:sp>
    <dsp:sp modelId="{7D4CB024-2F78-4843-AC49-A6850A39DFEA}">
      <dsp:nvSpPr>
        <dsp:cNvPr id="0" name=""/>
        <dsp:cNvSpPr/>
      </dsp:nvSpPr>
      <dsp:spPr>
        <a:xfrm>
          <a:off x="4529105" y="210877"/>
          <a:ext cx="1085132" cy="10851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4197F-E6CB-4614-9F34-51F3A5CA1AFB}">
      <dsp:nvSpPr>
        <dsp:cNvPr id="0" name=""/>
        <dsp:cNvSpPr/>
      </dsp:nvSpPr>
      <dsp:spPr>
        <a:xfrm>
          <a:off x="4760363" y="442134"/>
          <a:ext cx="622617" cy="622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763891-AE2A-4FB7-8C53-17442B8A3C20}">
      <dsp:nvSpPr>
        <dsp:cNvPr id="0" name=""/>
        <dsp:cNvSpPr/>
      </dsp:nvSpPr>
      <dsp:spPr>
        <a:xfrm>
          <a:off x="4182219" y="1634002"/>
          <a:ext cx="1778906" cy="75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Customize the deployment parameterizing some of the property values</a:t>
          </a:r>
        </a:p>
      </dsp:txBody>
      <dsp:txXfrm>
        <a:off x="4182219" y="1634002"/>
        <a:ext cx="1778906" cy="756035"/>
      </dsp:txXfrm>
    </dsp:sp>
    <dsp:sp modelId="{C26C169B-0C98-4A16-BF79-C7F432C6DE16}">
      <dsp:nvSpPr>
        <dsp:cNvPr id="0" name=""/>
        <dsp:cNvSpPr/>
      </dsp:nvSpPr>
      <dsp:spPr>
        <a:xfrm>
          <a:off x="348676" y="2834763"/>
          <a:ext cx="1085132" cy="10851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CAF43C-B4BE-44C6-8C58-49F176C2C412}">
      <dsp:nvSpPr>
        <dsp:cNvPr id="0" name=""/>
        <dsp:cNvSpPr/>
      </dsp:nvSpPr>
      <dsp:spPr>
        <a:xfrm>
          <a:off x="579934" y="3066021"/>
          <a:ext cx="622617" cy="622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60CBD3-F241-4649-B85C-D3D82B605A26}">
      <dsp:nvSpPr>
        <dsp:cNvPr id="0" name=""/>
        <dsp:cNvSpPr/>
      </dsp:nvSpPr>
      <dsp:spPr>
        <a:xfrm>
          <a:off x="1789" y="4257888"/>
          <a:ext cx="1778906" cy="75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Very powerful; deploy large and complex architectures</a:t>
          </a:r>
        </a:p>
      </dsp:txBody>
      <dsp:txXfrm>
        <a:off x="1789" y="4257888"/>
        <a:ext cx="1778906" cy="756035"/>
      </dsp:txXfrm>
    </dsp:sp>
    <dsp:sp modelId="{48CCFDAD-AB07-47D9-93AF-8B52861C3F6C}">
      <dsp:nvSpPr>
        <dsp:cNvPr id="0" name=""/>
        <dsp:cNvSpPr/>
      </dsp:nvSpPr>
      <dsp:spPr>
        <a:xfrm>
          <a:off x="2438891" y="2834763"/>
          <a:ext cx="1085132" cy="10851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69C2E3-AD75-4E83-BB50-B843D2C79A45}">
      <dsp:nvSpPr>
        <dsp:cNvPr id="0" name=""/>
        <dsp:cNvSpPr/>
      </dsp:nvSpPr>
      <dsp:spPr>
        <a:xfrm>
          <a:off x="2670148" y="3066021"/>
          <a:ext cx="622617" cy="622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C5A386-8CD3-451A-BF74-56F2D5A778B7}">
      <dsp:nvSpPr>
        <dsp:cNvPr id="0" name=""/>
        <dsp:cNvSpPr/>
      </dsp:nvSpPr>
      <dsp:spPr>
        <a:xfrm>
          <a:off x="2092004" y="4257888"/>
          <a:ext cx="1778906" cy="75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Authoring is not for the faint of heart</a:t>
          </a:r>
        </a:p>
      </dsp:txBody>
      <dsp:txXfrm>
        <a:off x="2092004" y="4257888"/>
        <a:ext cx="1778906" cy="756035"/>
      </dsp:txXfrm>
    </dsp:sp>
    <dsp:sp modelId="{CEF326E4-3F97-499A-B5D7-DA4F988BE758}">
      <dsp:nvSpPr>
        <dsp:cNvPr id="0" name=""/>
        <dsp:cNvSpPr/>
      </dsp:nvSpPr>
      <dsp:spPr>
        <a:xfrm>
          <a:off x="4529105" y="2834763"/>
          <a:ext cx="1085132" cy="10851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D7583-7CC6-465A-9E82-38D07E148027}">
      <dsp:nvSpPr>
        <dsp:cNvPr id="0" name=""/>
        <dsp:cNvSpPr/>
      </dsp:nvSpPr>
      <dsp:spPr>
        <a:xfrm>
          <a:off x="4760363" y="3066021"/>
          <a:ext cx="622617" cy="622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9ADA6-ACBB-4A6E-BD94-D0D549796223}">
      <dsp:nvSpPr>
        <dsp:cNvPr id="0" name=""/>
        <dsp:cNvSpPr/>
      </dsp:nvSpPr>
      <dsp:spPr>
        <a:xfrm>
          <a:off x="4182219" y="4257888"/>
          <a:ext cx="1778906" cy="75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Source Control</a:t>
          </a:r>
        </a:p>
      </dsp:txBody>
      <dsp:txXfrm>
        <a:off x="4182219" y="4257888"/>
        <a:ext cx="1778906" cy="756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8314-D7EC-498F-BDD2-FFC0BF9611B5}">
      <dsp:nvSpPr>
        <dsp:cNvPr id="0" name=""/>
        <dsp:cNvSpPr/>
      </dsp:nvSpPr>
      <dsp:spPr>
        <a:xfrm>
          <a:off x="6106" y="335937"/>
          <a:ext cx="1825114" cy="1095068"/>
        </a:xfrm>
        <a:prstGeom prst="rect">
          <a:avLst/>
        </a:prstGeom>
        <a:solidFill>
          <a:schemeClr val="accent1"/>
        </a:solidFill>
        <a:ln w="17145"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People</a:t>
          </a:r>
        </a:p>
      </dsp:txBody>
      <dsp:txXfrm>
        <a:off x="6106" y="335937"/>
        <a:ext cx="1825114" cy="1095068"/>
      </dsp:txXfrm>
    </dsp:sp>
    <dsp:sp modelId="{CACFF35C-FE0E-4399-814E-B9DDEC242AD6}">
      <dsp:nvSpPr>
        <dsp:cNvPr id="0" name=""/>
        <dsp:cNvSpPr/>
      </dsp:nvSpPr>
      <dsp:spPr>
        <a:xfrm>
          <a:off x="2013732" y="657157"/>
          <a:ext cx="386924" cy="452628"/>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13732" y="747683"/>
        <a:ext cx="270847" cy="271576"/>
      </dsp:txXfrm>
    </dsp:sp>
    <dsp:sp modelId="{959BAF53-31DF-4BB1-B488-64B0914DB01A}">
      <dsp:nvSpPr>
        <dsp:cNvPr id="0" name=""/>
        <dsp:cNvSpPr/>
      </dsp:nvSpPr>
      <dsp:spPr>
        <a:xfrm>
          <a:off x="2561266" y="335937"/>
          <a:ext cx="1825114" cy="1095068"/>
        </a:xfrm>
        <a:prstGeom prst="rect">
          <a:avLst/>
        </a:prstGeom>
        <a:solidFill>
          <a:schemeClr val="accent2"/>
        </a:solidFill>
        <a:ln w="17145"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Process</a:t>
          </a:r>
        </a:p>
      </dsp:txBody>
      <dsp:txXfrm>
        <a:off x="2561266" y="335937"/>
        <a:ext cx="1825114" cy="1095068"/>
      </dsp:txXfrm>
    </dsp:sp>
    <dsp:sp modelId="{4B0B0F0D-4916-41C4-AB2E-FBB18B65BA1E}">
      <dsp:nvSpPr>
        <dsp:cNvPr id="0" name=""/>
        <dsp:cNvSpPr/>
      </dsp:nvSpPr>
      <dsp:spPr>
        <a:xfrm rot="21588638">
          <a:off x="4570417" y="652888"/>
          <a:ext cx="390162" cy="452628"/>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570417" y="743607"/>
        <a:ext cx="273113" cy="271576"/>
      </dsp:txXfrm>
    </dsp:sp>
    <dsp:sp modelId="{4515525F-D0FC-4C08-A9E2-F8B738FF9E0E}">
      <dsp:nvSpPr>
        <dsp:cNvPr id="0" name=""/>
        <dsp:cNvSpPr/>
      </dsp:nvSpPr>
      <dsp:spPr>
        <a:xfrm>
          <a:off x="5122532" y="327472"/>
          <a:ext cx="1825114" cy="1095068"/>
        </a:xfrm>
        <a:prstGeom prst="rect">
          <a:avLst/>
        </a:prstGeom>
        <a:solidFill>
          <a:schemeClr val="accent3"/>
        </a:solidFill>
        <a:ln w="17145"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Products</a:t>
          </a:r>
        </a:p>
      </dsp:txBody>
      <dsp:txXfrm>
        <a:off x="5122532" y="327472"/>
        <a:ext cx="1825114" cy="1095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41CBF-895C-44A1-BA3F-C890EAF6DCCD}">
      <dsp:nvSpPr>
        <dsp:cNvPr id="0" name=""/>
        <dsp:cNvSpPr/>
      </dsp:nvSpPr>
      <dsp:spPr>
        <a:xfrm>
          <a:off x="0" y="224622"/>
          <a:ext cx="5643001" cy="7722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Scripts / SDKs (automation)</a:t>
          </a:r>
        </a:p>
      </dsp:txBody>
      <dsp:txXfrm>
        <a:off x="37696" y="262318"/>
        <a:ext cx="5567609" cy="696808"/>
      </dsp:txXfrm>
    </dsp:sp>
    <dsp:sp modelId="{A1C82729-4A79-43CD-B0B4-B5C260CC2AD9}">
      <dsp:nvSpPr>
        <dsp:cNvPr id="0" name=""/>
        <dsp:cNvSpPr/>
      </dsp:nvSpPr>
      <dsp:spPr>
        <a:xfrm>
          <a:off x="0" y="1083222"/>
          <a:ext cx="5643001" cy="7722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Pros:</a:t>
          </a:r>
        </a:p>
      </dsp:txBody>
      <dsp:txXfrm>
        <a:off x="37696" y="1120918"/>
        <a:ext cx="5567609" cy="696808"/>
      </dsp:txXfrm>
    </dsp:sp>
    <dsp:sp modelId="{D5F072B1-B5C0-442D-9418-80D92A6C9666}">
      <dsp:nvSpPr>
        <dsp:cNvPr id="0" name=""/>
        <dsp:cNvSpPr/>
      </dsp:nvSpPr>
      <dsp:spPr>
        <a:xfrm>
          <a:off x="0" y="1855422"/>
          <a:ext cx="5643001"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16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Process integration (DevOps / ITSM)</a:t>
          </a:r>
        </a:p>
        <a:p>
          <a:pPr marL="228600" lvl="1" indent="-228600" algn="l" defTabSz="1022350">
            <a:lnSpc>
              <a:spcPct val="90000"/>
            </a:lnSpc>
            <a:spcBef>
              <a:spcPct val="0"/>
            </a:spcBef>
            <a:spcAft>
              <a:spcPct val="20000"/>
            </a:spcAft>
            <a:buChar char="•"/>
          </a:pPr>
          <a:r>
            <a:rPr lang="en-US" sz="2300" kern="1200"/>
            <a:t>Removes human / less error prone</a:t>
          </a:r>
        </a:p>
        <a:p>
          <a:pPr marL="228600" lvl="1" indent="-228600" algn="l" defTabSz="1022350">
            <a:lnSpc>
              <a:spcPct val="90000"/>
            </a:lnSpc>
            <a:spcBef>
              <a:spcPct val="0"/>
            </a:spcBef>
            <a:spcAft>
              <a:spcPct val="20000"/>
            </a:spcAft>
            <a:buChar char="•"/>
          </a:pPr>
          <a:r>
            <a:rPr lang="en-US" sz="2300" kern="1200"/>
            <a:t>Unopinionated / total flexibility </a:t>
          </a:r>
        </a:p>
      </dsp:txBody>
      <dsp:txXfrm>
        <a:off x="0" y="1855422"/>
        <a:ext cx="5643001" cy="1304100"/>
      </dsp:txXfrm>
    </dsp:sp>
    <dsp:sp modelId="{6BB6AB49-0A20-418E-B2A3-780013B22299}">
      <dsp:nvSpPr>
        <dsp:cNvPr id="0" name=""/>
        <dsp:cNvSpPr/>
      </dsp:nvSpPr>
      <dsp:spPr>
        <a:xfrm>
          <a:off x="0" y="3159522"/>
          <a:ext cx="5643001" cy="772200"/>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Cons:</a:t>
          </a:r>
        </a:p>
      </dsp:txBody>
      <dsp:txXfrm>
        <a:off x="37696" y="3197218"/>
        <a:ext cx="5567609" cy="696808"/>
      </dsp:txXfrm>
    </dsp:sp>
    <dsp:sp modelId="{C9CFB7DF-38E5-4474-BE42-97CEB6834009}">
      <dsp:nvSpPr>
        <dsp:cNvPr id="0" name=""/>
        <dsp:cNvSpPr/>
      </dsp:nvSpPr>
      <dsp:spPr>
        <a:xfrm>
          <a:off x="0" y="3931722"/>
          <a:ext cx="5643001"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16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Requires scripting knowledge / environment</a:t>
          </a:r>
        </a:p>
        <a:p>
          <a:pPr marL="228600" lvl="1" indent="-228600" algn="l" defTabSz="1022350">
            <a:lnSpc>
              <a:spcPct val="90000"/>
            </a:lnSpc>
            <a:spcBef>
              <a:spcPct val="0"/>
            </a:spcBef>
            <a:spcAft>
              <a:spcPct val="20000"/>
            </a:spcAft>
            <a:buChar char="•"/>
          </a:pPr>
          <a:r>
            <a:rPr lang="en-US" sz="2300" kern="1200"/>
            <a:t>Complex logic needs to be hand built</a:t>
          </a:r>
        </a:p>
      </dsp:txBody>
      <dsp:txXfrm>
        <a:off x="0" y="3931722"/>
        <a:ext cx="5643001" cy="1210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DC324-A960-498D-A928-0E3D09862446}">
      <dsp:nvSpPr>
        <dsp:cNvPr id="0" name=""/>
        <dsp:cNvSpPr/>
      </dsp:nvSpPr>
      <dsp:spPr>
        <a:xfrm>
          <a:off x="0" y="436340"/>
          <a:ext cx="5438908" cy="453600"/>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F0AB45-9ED1-4522-8031-03673241F882}">
      <dsp:nvSpPr>
        <dsp:cNvPr id="0" name=""/>
        <dsp:cNvSpPr/>
      </dsp:nvSpPr>
      <dsp:spPr>
        <a:xfrm>
          <a:off x="295563" y="179900"/>
          <a:ext cx="3807235" cy="53136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3904" tIns="0" rIns="143904" bIns="0" numCol="1" spcCol="1270" anchor="ctr" anchorCtr="0">
          <a:noAutofit/>
        </a:bodyPr>
        <a:lstStyle/>
        <a:p>
          <a:pPr marL="0" lvl="0" indent="0" algn="l" defTabSz="800100">
            <a:lnSpc>
              <a:spcPct val="100000"/>
            </a:lnSpc>
            <a:spcBef>
              <a:spcPct val="0"/>
            </a:spcBef>
            <a:spcAft>
              <a:spcPct val="35000"/>
            </a:spcAft>
            <a:buNone/>
          </a:pPr>
          <a:r>
            <a:rPr lang="en-US" sz="1800" kern="1200" dirty="0"/>
            <a:t>Azure Portal (manual)</a:t>
          </a:r>
        </a:p>
      </dsp:txBody>
      <dsp:txXfrm>
        <a:off x="321502" y="205839"/>
        <a:ext cx="3755357" cy="479482"/>
      </dsp:txXfrm>
    </dsp:sp>
    <dsp:sp modelId="{B3CC8BA6-83BE-4C20-B203-8DD73BE143D6}">
      <dsp:nvSpPr>
        <dsp:cNvPr id="0" name=""/>
        <dsp:cNvSpPr/>
      </dsp:nvSpPr>
      <dsp:spPr>
        <a:xfrm>
          <a:off x="0" y="1252820"/>
          <a:ext cx="5438908" cy="1417500"/>
        </a:xfrm>
        <a:prstGeom prst="rect">
          <a:avLst/>
        </a:prstGeom>
        <a:solidFill>
          <a:schemeClr val="lt1">
            <a:alpha val="90000"/>
            <a:hueOff val="0"/>
            <a:satOff val="0"/>
            <a:lumOff val="0"/>
            <a:alphaOff val="0"/>
          </a:schemeClr>
        </a:solidFill>
        <a:ln w="10795" cap="flat" cmpd="sng" algn="ctr">
          <a:solidFill>
            <a:schemeClr val="accent5">
              <a:hueOff val="3005351"/>
              <a:satOff val="-13190"/>
              <a:lumOff val="39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2120" tIns="374904" rIns="4221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Browser based, quick setup, no fuss</a:t>
          </a:r>
        </a:p>
        <a:p>
          <a:pPr marL="171450" lvl="1" indent="-171450" algn="l" defTabSz="800100">
            <a:lnSpc>
              <a:spcPct val="90000"/>
            </a:lnSpc>
            <a:spcBef>
              <a:spcPct val="0"/>
            </a:spcBef>
            <a:spcAft>
              <a:spcPct val="15000"/>
            </a:spcAft>
            <a:buChar char="•"/>
          </a:pPr>
          <a:r>
            <a:rPr lang="en-US" sz="1800" kern="1200"/>
            <a:t>Nice for exploration and visual inspection</a:t>
          </a:r>
        </a:p>
        <a:p>
          <a:pPr marL="171450" lvl="1" indent="-171450" algn="l" defTabSz="800100">
            <a:lnSpc>
              <a:spcPct val="90000"/>
            </a:lnSpc>
            <a:spcBef>
              <a:spcPct val="0"/>
            </a:spcBef>
            <a:spcAft>
              <a:spcPct val="15000"/>
            </a:spcAft>
            <a:buChar char="•"/>
          </a:pPr>
          <a:r>
            <a:rPr lang="en-US" sz="1800" kern="1200"/>
            <a:t>Fully featured</a:t>
          </a:r>
        </a:p>
      </dsp:txBody>
      <dsp:txXfrm>
        <a:off x="0" y="1252820"/>
        <a:ext cx="5438908" cy="1417500"/>
      </dsp:txXfrm>
    </dsp:sp>
    <dsp:sp modelId="{3A9C8D94-AD38-4515-BC98-187383DC19EE}">
      <dsp:nvSpPr>
        <dsp:cNvPr id="0" name=""/>
        <dsp:cNvSpPr/>
      </dsp:nvSpPr>
      <dsp:spPr>
        <a:xfrm>
          <a:off x="271945" y="987140"/>
          <a:ext cx="3807235" cy="531360"/>
        </a:xfrm>
        <a:prstGeom prst="roundRect">
          <a:avLst/>
        </a:prstGeom>
        <a:solidFill>
          <a:schemeClr val="accent5">
            <a:hueOff val="3005351"/>
            <a:satOff val="-13190"/>
            <a:lumOff val="392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3904" tIns="0" rIns="143904" bIns="0" numCol="1" spcCol="1270" anchor="ctr" anchorCtr="0">
          <a:noAutofit/>
        </a:bodyPr>
        <a:lstStyle/>
        <a:p>
          <a:pPr marL="0" lvl="0" indent="0" algn="l" defTabSz="800100">
            <a:lnSpc>
              <a:spcPct val="100000"/>
            </a:lnSpc>
            <a:spcBef>
              <a:spcPct val="0"/>
            </a:spcBef>
            <a:spcAft>
              <a:spcPct val="35000"/>
            </a:spcAft>
            <a:buNone/>
          </a:pPr>
          <a:r>
            <a:rPr lang="en-US" sz="1800" kern="1200" dirty="0"/>
            <a:t>Pros:</a:t>
          </a:r>
        </a:p>
      </dsp:txBody>
      <dsp:txXfrm>
        <a:off x="297884" y="1013079"/>
        <a:ext cx="3755357" cy="479482"/>
      </dsp:txXfrm>
    </dsp:sp>
    <dsp:sp modelId="{8452DAC5-BB0C-435B-9FD1-06157B579518}">
      <dsp:nvSpPr>
        <dsp:cNvPr id="0" name=""/>
        <dsp:cNvSpPr/>
      </dsp:nvSpPr>
      <dsp:spPr>
        <a:xfrm>
          <a:off x="0" y="3033200"/>
          <a:ext cx="5438908" cy="1417500"/>
        </a:xfrm>
        <a:prstGeom prst="rect">
          <a:avLst/>
        </a:prstGeom>
        <a:solidFill>
          <a:schemeClr val="lt1">
            <a:alpha val="90000"/>
            <a:hueOff val="0"/>
            <a:satOff val="0"/>
            <a:lumOff val="0"/>
            <a:alphaOff val="0"/>
          </a:schemeClr>
        </a:solidFill>
        <a:ln w="10795"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2120" tIns="374904" rIns="4221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Everything is performed manually</a:t>
          </a:r>
        </a:p>
        <a:p>
          <a:pPr marL="171450" lvl="1" indent="-171450" algn="l" defTabSz="800100">
            <a:lnSpc>
              <a:spcPct val="90000"/>
            </a:lnSpc>
            <a:spcBef>
              <a:spcPct val="0"/>
            </a:spcBef>
            <a:spcAft>
              <a:spcPct val="15000"/>
            </a:spcAft>
            <a:buChar char="•"/>
          </a:pPr>
          <a:r>
            <a:rPr lang="en-US" sz="1800" kern="1200"/>
            <a:t>Error prone</a:t>
          </a:r>
        </a:p>
        <a:p>
          <a:pPr marL="171450" lvl="1" indent="-171450" algn="l" defTabSz="800100">
            <a:lnSpc>
              <a:spcPct val="90000"/>
            </a:lnSpc>
            <a:spcBef>
              <a:spcPct val="0"/>
            </a:spcBef>
            <a:spcAft>
              <a:spcPct val="15000"/>
            </a:spcAft>
            <a:buChar char="•"/>
          </a:pPr>
          <a:r>
            <a:rPr lang="en-US" sz="1800" kern="1200"/>
            <a:t>Lack of process integration (DevOps, ITSM)</a:t>
          </a:r>
        </a:p>
      </dsp:txBody>
      <dsp:txXfrm>
        <a:off x="0" y="3033200"/>
        <a:ext cx="5438908" cy="1417500"/>
      </dsp:txXfrm>
    </dsp:sp>
    <dsp:sp modelId="{01A189D2-FD57-4CD3-8258-23A1B1D251F4}">
      <dsp:nvSpPr>
        <dsp:cNvPr id="0" name=""/>
        <dsp:cNvSpPr/>
      </dsp:nvSpPr>
      <dsp:spPr>
        <a:xfrm>
          <a:off x="271945" y="2767520"/>
          <a:ext cx="3807235" cy="531360"/>
        </a:xfrm>
        <a:prstGeom prst="roundRect">
          <a:avLst/>
        </a:prstGeom>
        <a:solidFill>
          <a:schemeClr val="accent5">
            <a:hueOff val="6010703"/>
            <a:satOff val="-26380"/>
            <a:lumOff val="7843"/>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3904" tIns="0" rIns="143904" bIns="0" numCol="1" spcCol="1270" anchor="ctr" anchorCtr="0">
          <a:noAutofit/>
        </a:bodyPr>
        <a:lstStyle/>
        <a:p>
          <a:pPr marL="0" lvl="0" indent="0" algn="l" defTabSz="800100">
            <a:lnSpc>
              <a:spcPct val="100000"/>
            </a:lnSpc>
            <a:spcBef>
              <a:spcPct val="0"/>
            </a:spcBef>
            <a:spcAft>
              <a:spcPct val="35000"/>
            </a:spcAft>
            <a:buNone/>
          </a:pPr>
          <a:r>
            <a:rPr lang="en-US" sz="1800" kern="1200" dirty="0"/>
            <a:t>Cons:</a:t>
          </a:r>
        </a:p>
      </dsp:txBody>
      <dsp:txXfrm>
        <a:off x="297884" y="2793459"/>
        <a:ext cx="3755357"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B17C5-3CBB-4CEC-B5D6-ED8242C5EFC0}">
      <dsp:nvSpPr>
        <dsp:cNvPr id="0" name=""/>
        <dsp:cNvSpPr/>
      </dsp:nvSpPr>
      <dsp:spPr>
        <a:xfrm>
          <a:off x="0" y="3588390"/>
          <a:ext cx="4567238" cy="588705"/>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sz="1600" kern="1200"/>
            <a:t>Generated directly from REST / Swagger</a:t>
          </a:r>
        </a:p>
      </dsp:txBody>
      <dsp:txXfrm>
        <a:off x="0" y="3588390"/>
        <a:ext cx="4567238" cy="588705"/>
      </dsp:txXfrm>
    </dsp:sp>
    <dsp:sp modelId="{93205129-F084-4C85-92D2-946186F9F702}">
      <dsp:nvSpPr>
        <dsp:cNvPr id="0" name=""/>
        <dsp:cNvSpPr/>
      </dsp:nvSpPr>
      <dsp:spPr>
        <a:xfrm rot="10800000">
          <a:off x="0" y="2691792"/>
          <a:ext cx="4567238" cy="905428"/>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sz="1600" kern="1200"/>
            <a:t>Native Azure portal integration</a:t>
          </a:r>
        </a:p>
      </dsp:txBody>
      <dsp:txXfrm rot="10800000">
        <a:off x="0" y="2691792"/>
        <a:ext cx="4567238" cy="588320"/>
      </dsp:txXfrm>
    </dsp:sp>
    <dsp:sp modelId="{5289CBFC-2F39-4EE0-9FA9-EF11EA5E1D6C}">
      <dsp:nvSpPr>
        <dsp:cNvPr id="0" name=""/>
        <dsp:cNvSpPr/>
      </dsp:nvSpPr>
      <dsp:spPr>
        <a:xfrm rot="10800000">
          <a:off x="0" y="1795194"/>
          <a:ext cx="4567238" cy="905428"/>
        </a:xfrm>
        <a:prstGeom prst="upArrowCallou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sz="1600" kern="1200"/>
            <a:t>Tooling for Visual Studio and Visual Studio Code</a:t>
          </a:r>
          <a:endParaRPr lang="en-US" sz="1600" kern="1200" dirty="0"/>
        </a:p>
      </dsp:txBody>
      <dsp:txXfrm rot="10800000">
        <a:off x="0" y="1795194"/>
        <a:ext cx="4567238" cy="588320"/>
      </dsp:txXfrm>
    </dsp:sp>
    <dsp:sp modelId="{8981E2D7-83C2-4C0B-84EC-1DF4E63BB9F3}">
      <dsp:nvSpPr>
        <dsp:cNvPr id="0" name=""/>
        <dsp:cNvSpPr/>
      </dsp:nvSpPr>
      <dsp:spPr>
        <a:xfrm rot="10800000">
          <a:off x="0" y="898596"/>
          <a:ext cx="4567238" cy="905428"/>
        </a:xfrm>
        <a:prstGeom prst="upArrowCallou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sz="1600" kern="1200"/>
            <a:t>Written in JSON</a:t>
          </a:r>
        </a:p>
      </dsp:txBody>
      <dsp:txXfrm rot="10800000">
        <a:off x="0" y="898596"/>
        <a:ext cx="4567238" cy="588320"/>
      </dsp:txXfrm>
    </dsp:sp>
    <dsp:sp modelId="{77691242-2AEE-4876-9011-888F0A8ECD1C}">
      <dsp:nvSpPr>
        <dsp:cNvPr id="0" name=""/>
        <dsp:cNvSpPr/>
      </dsp:nvSpPr>
      <dsp:spPr>
        <a:xfrm rot="10800000">
          <a:off x="0" y="1997"/>
          <a:ext cx="4567238" cy="905428"/>
        </a:xfrm>
        <a:prstGeom prst="upArrowCallou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sz="1600" kern="1200" dirty="0"/>
            <a:t>What are Azure Resource Manager Templates? </a:t>
          </a:r>
        </a:p>
      </dsp:txBody>
      <dsp:txXfrm rot="10800000">
        <a:off x="0" y="1997"/>
        <a:ext cx="4567238" cy="588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12997-C414-48DA-A65B-D05A9DF92A2B}">
      <dsp:nvSpPr>
        <dsp:cNvPr id="0" name=""/>
        <dsp:cNvSpPr/>
      </dsp:nvSpPr>
      <dsp:spPr>
        <a:xfrm>
          <a:off x="0" y="67432"/>
          <a:ext cx="4567238" cy="767373"/>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What is Terraform?</a:t>
          </a:r>
        </a:p>
      </dsp:txBody>
      <dsp:txXfrm>
        <a:off x="37460" y="104892"/>
        <a:ext cx="4492318" cy="692453"/>
      </dsp:txXfrm>
    </dsp:sp>
    <dsp:sp modelId="{76B97FC3-5770-4E66-9343-413D0C99E9F9}">
      <dsp:nvSpPr>
        <dsp:cNvPr id="0" name=""/>
        <dsp:cNvSpPr/>
      </dsp:nvSpPr>
      <dsp:spPr>
        <a:xfrm>
          <a:off x="0" y="886646"/>
          <a:ext cx="4567238" cy="767373"/>
        </a:xfrm>
        <a:prstGeom prst="roundRect">
          <a:avLst/>
        </a:prstGeom>
        <a:solidFill>
          <a:schemeClr val="accent2">
            <a:hueOff val="28360"/>
            <a:satOff val="3260"/>
            <a:lumOff val="-25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Open source project</a:t>
          </a:r>
        </a:p>
      </dsp:txBody>
      <dsp:txXfrm>
        <a:off x="37460" y="924106"/>
        <a:ext cx="4492318" cy="692453"/>
      </dsp:txXfrm>
    </dsp:sp>
    <dsp:sp modelId="{407B36D1-173A-479A-826C-B622B98D4CC6}">
      <dsp:nvSpPr>
        <dsp:cNvPr id="0" name=""/>
        <dsp:cNvSpPr/>
      </dsp:nvSpPr>
      <dsp:spPr>
        <a:xfrm>
          <a:off x="0" y="1705860"/>
          <a:ext cx="4567238" cy="767373"/>
        </a:xfrm>
        <a:prstGeom prst="roundRect">
          <a:avLst/>
        </a:prstGeom>
        <a:solidFill>
          <a:schemeClr val="accent2">
            <a:hueOff val="56720"/>
            <a:satOff val="6519"/>
            <a:lumOff val="-5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Cross computing environment templating language</a:t>
          </a:r>
        </a:p>
      </dsp:txBody>
      <dsp:txXfrm>
        <a:off x="37460" y="1743320"/>
        <a:ext cx="4492318" cy="692453"/>
      </dsp:txXfrm>
    </dsp:sp>
    <dsp:sp modelId="{CF477005-2952-49CB-AF4F-2B4D1EE58F8C}">
      <dsp:nvSpPr>
        <dsp:cNvPr id="0" name=""/>
        <dsp:cNvSpPr/>
      </dsp:nvSpPr>
      <dsp:spPr>
        <a:xfrm>
          <a:off x="0" y="2525073"/>
          <a:ext cx="4567238" cy="767373"/>
        </a:xfrm>
        <a:prstGeom prst="roundRect">
          <a:avLst/>
        </a:prstGeom>
        <a:solidFill>
          <a:schemeClr val="accent2">
            <a:hueOff val="85079"/>
            <a:satOff val="9779"/>
            <a:lumOff val="-779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Provision, Update, and Delete resources</a:t>
          </a:r>
        </a:p>
      </dsp:txBody>
      <dsp:txXfrm>
        <a:off x="37460" y="2562533"/>
        <a:ext cx="4492318" cy="692453"/>
      </dsp:txXfrm>
    </dsp:sp>
    <dsp:sp modelId="{A33A5ED3-67F7-488B-85B9-91CDB49BB2F0}">
      <dsp:nvSpPr>
        <dsp:cNvPr id="0" name=""/>
        <dsp:cNvSpPr/>
      </dsp:nvSpPr>
      <dsp:spPr>
        <a:xfrm>
          <a:off x="0" y="3344287"/>
          <a:ext cx="4567238" cy="767373"/>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Authored in HashiCorp Configuration Language (HCL) or JSON</a:t>
          </a:r>
        </a:p>
      </dsp:txBody>
      <dsp:txXfrm>
        <a:off x="37460" y="3381747"/>
        <a:ext cx="4492318" cy="6924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2D76B-9611-4198-8E18-A65930D7C41E}">
      <dsp:nvSpPr>
        <dsp:cNvPr id="0" name=""/>
        <dsp:cNvSpPr/>
      </dsp:nvSpPr>
      <dsp:spPr>
        <a:xfrm>
          <a:off x="4620120" y="88355"/>
          <a:ext cx="1400180" cy="140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Init</a:t>
          </a:r>
          <a:endParaRPr lang="en-US" sz="3000" kern="1200" dirty="0"/>
        </a:p>
      </dsp:txBody>
      <dsp:txXfrm>
        <a:off x="4620120" y="88355"/>
        <a:ext cx="1400180" cy="1400180"/>
      </dsp:txXfrm>
    </dsp:sp>
    <dsp:sp modelId="{555B749D-F0E3-44C2-8BB4-17FF7908E726}">
      <dsp:nvSpPr>
        <dsp:cNvPr id="0" name=""/>
        <dsp:cNvSpPr/>
      </dsp:nvSpPr>
      <dsp:spPr>
        <a:xfrm>
          <a:off x="2155695" y="461"/>
          <a:ext cx="3952499" cy="3952499"/>
        </a:xfrm>
        <a:prstGeom prst="circularArrow">
          <a:avLst>
            <a:gd name="adj1" fmla="val 6908"/>
            <a:gd name="adj2" fmla="val 465817"/>
            <a:gd name="adj3" fmla="val 547460"/>
            <a:gd name="adj4" fmla="val 20586723"/>
            <a:gd name="adj5" fmla="val 8059"/>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170E0-593F-4BC8-BA2B-3BC183C00E68}">
      <dsp:nvSpPr>
        <dsp:cNvPr id="0" name=""/>
        <dsp:cNvSpPr/>
      </dsp:nvSpPr>
      <dsp:spPr>
        <a:xfrm>
          <a:off x="4620120" y="2464887"/>
          <a:ext cx="1400180" cy="140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baseline="0"/>
            <a:t>Plan</a:t>
          </a:r>
          <a:endParaRPr lang="en-US" sz="3000" kern="1200"/>
        </a:p>
      </dsp:txBody>
      <dsp:txXfrm>
        <a:off x="4620120" y="2464887"/>
        <a:ext cx="1400180" cy="1400180"/>
      </dsp:txXfrm>
    </dsp:sp>
    <dsp:sp modelId="{E2A54CE4-AF9F-4A37-8535-371725FDDC95}">
      <dsp:nvSpPr>
        <dsp:cNvPr id="0" name=""/>
        <dsp:cNvSpPr/>
      </dsp:nvSpPr>
      <dsp:spPr>
        <a:xfrm>
          <a:off x="2155695" y="461"/>
          <a:ext cx="3952499" cy="3952499"/>
        </a:xfrm>
        <a:prstGeom prst="circularArrow">
          <a:avLst>
            <a:gd name="adj1" fmla="val 6908"/>
            <a:gd name="adj2" fmla="val 465817"/>
            <a:gd name="adj3" fmla="val 5947460"/>
            <a:gd name="adj4" fmla="val 4386723"/>
            <a:gd name="adj5" fmla="val 8059"/>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9928F-4D9F-4EFA-811F-E87CF026F72E}">
      <dsp:nvSpPr>
        <dsp:cNvPr id="0" name=""/>
        <dsp:cNvSpPr/>
      </dsp:nvSpPr>
      <dsp:spPr>
        <a:xfrm>
          <a:off x="2243588" y="2464887"/>
          <a:ext cx="1400180" cy="140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baseline="0"/>
            <a:t>Apply</a:t>
          </a:r>
          <a:endParaRPr lang="en-US" sz="3000" kern="1200"/>
        </a:p>
      </dsp:txBody>
      <dsp:txXfrm>
        <a:off x="2243588" y="2464887"/>
        <a:ext cx="1400180" cy="1400180"/>
      </dsp:txXfrm>
    </dsp:sp>
    <dsp:sp modelId="{7AD90A14-AD09-426C-A5A1-85FCF13B1596}">
      <dsp:nvSpPr>
        <dsp:cNvPr id="0" name=""/>
        <dsp:cNvSpPr/>
      </dsp:nvSpPr>
      <dsp:spPr>
        <a:xfrm>
          <a:off x="2155695" y="461"/>
          <a:ext cx="3952499" cy="3952499"/>
        </a:xfrm>
        <a:prstGeom prst="circularArrow">
          <a:avLst>
            <a:gd name="adj1" fmla="val 6908"/>
            <a:gd name="adj2" fmla="val 465817"/>
            <a:gd name="adj3" fmla="val 11347460"/>
            <a:gd name="adj4" fmla="val 9786723"/>
            <a:gd name="adj5" fmla="val 8059"/>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C45D3-A55A-405B-B730-E9CA227EEFD7}">
      <dsp:nvSpPr>
        <dsp:cNvPr id="0" name=""/>
        <dsp:cNvSpPr/>
      </dsp:nvSpPr>
      <dsp:spPr>
        <a:xfrm>
          <a:off x="2243588" y="88355"/>
          <a:ext cx="1400180" cy="140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Destroy</a:t>
          </a:r>
          <a:endParaRPr lang="en-US" sz="3000" kern="1200" dirty="0"/>
        </a:p>
      </dsp:txBody>
      <dsp:txXfrm>
        <a:off x="2243588" y="88355"/>
        <a:ext cx="1400180" cy="1400180"/>
      </dsp:txXfrm>
    </dsp:sp>
    <dsp:sp modelId="{CE8736D2-170D-4713-85D8-91951D96BD00}">
      <dsp:nvSpPr>
        <dsp:cNvPr id="0" name=""/>
        <dsp:cNvSpPr/>
      </dsp:nvSpPr>
      <dsp:spPr>
        <a:xfrm>
          <a:off x="2155695" y="461"/>
          <a:ext cx="3952499" cy="3952499"/>
        </a:xfrm>
        <a:prstGeom prst="circularArrow">
          <a:avLst>
            <a:gd name="adj1" fmla="val 6908"/>
            <a:gd name="adj2" fmla="val 465817"/>
            <a:gd name="adj3" fmla="val 16747460"/>
            <a:gd name="adj4" fmla="val 15186723"/>
            <a:gd name="adj5" fmla="val 8059"/>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935E7-F6DD-4DD2-93A3-885B789575F9}">
      <dsp:nvSpPr>
        <dsp:cNvPr id="0" name=""/>
        <dsp:cNvSpPr/>
      </dsp:nvSpPr>
      <dsp:spPr>
        <a:xfrm>
          <a:off x="6282793" y="120152"/>
          <a:ext cx="1904072" cy="190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baseline="0" dirty="0"/>
            <a:t>New</a:t>
          </a:r>
          <a:endParaRPr lang="en-US" sz="4100" kern="1200" dirty="0"/>
        </a:p>
      </dsp:txBody>
      <dsp:txXfrm>
        <a:off x="6282793" y="120152"/>
        <a:ext cx="1904072" cy="1904072"/>
      </dsp:txXfrm>
    </dsp:sp>
    <dsp:sp modelId="{D95D7A05-8D12-4EDD-B0E5-935704042C39}">
      <dsp:nvSpPr>
        <dsp:cNvPr id="0" name=""/>
        <dsp:cNvSpPr/>
      </dsp:nvSpPr>
      <dsp:spPr>
        <a:xfrm>
          <a:off x="2931479" y="627"/>
          <a:ext cx="5374911" cy="5374911"/>
        </a:xfrm>
        <a:prstGeom prst="circularArrow">
          <a:avLst>
            <a:gd name="adj1" fmla="val 6908"/>
            <a:gd name="adj2" fmla="val 465817"/>
            <a:gd name="adj3" fmla="val 547460"/>
            <a:gd name="adj4" fmla="val 20586723"/>
            <a:gd name="adj5" fmla="val 8059"/>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A4010B1-9D33-4DB7-86E4-D9512E5703A7}">
      <dsp:nvSpPr>
        <dsp:cNvPr id="0" name=""/>
        <dsp:cNvSpPr/>
      </dsp:nvSpPr>
      <dsp:spPr>
        <a:xfrm>
          <a:off x="6282793" y="3351942"/>
          <a:ext cx="1904072" cy="190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Preview</a:t>
          </a:r>
        </a:p>
      </dsp:txBody>
      <dsp:txXfrm>
        <a:off x="6282793" y="3351942"/>
        <a:ext cx="1904072" cy="1904072"/>
      </dsp:txXfrm>
    </dsp:sp>
    <dsp:sp modelId="{FA25069D-45D4-4E85-A9D4-35BB9B5D04E1}">
      <dsp:nvSpPr>
        <dsp:cNvPr id="0" name=""/>
        <dsp:cNvSpPr/>
      </dsp:nvSpPr>
      <dsp:spPr>
        <a:xfrm>
          <a:off x="2931479" y="627"/>
          <a:ext cx="5374911" cy="5374911"/>
        </a:xfrm>
        <a:prstGeom prst="circularArrow">
          <a:avLst>
            <a:gd name="adj1" fmla="val 6908"/>
            <a:gd name="adj2" fmla="val 465817"/>
            <a:gd name="adj3" fmla="val 5947460"/>
            <a:gd name="adj4" fmla="val 4386723"/>
            <a:gd name="adj5" fmla="val 8059"/>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44AA9C7-531D-4E41-A97F-729F57459D35}">
      <dsp:nvSpPr>
        <dsp:cNvPr id="0" name=""/>
        <dsp:cNvSpPr/>
      </dsp:nvSpPr>
      <dsp:spPr>
        <a:xfrm>
          <a:off x="3051003" y="3351942"/>
          <a:ext cx="1904072" cy="190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baseline="0" dirty="0"/>
            <a:t>Up</a:t>
          </a:r>
          <a:endParaRPr lang="en-US" sz="4100" kern="1200" dirty="0"/>
        </a:p>
      </dsp:txBody>
      <dsp:txXfrm>
        <a:off x="3051003" y="3351942"/>
        <a:ext cx="1904072" cy="1904072"/>
      </dsp:txXfrm>
    </dsp:sp>
    <dsp:sp modelId="{B3DC6AF6-7F4E-4730-AFDD-1062443A6076}">
      <dsp:nvSpPr>
        <dsp:cNvPr id="0" name=""/>
        <dsp:cNvSpPr/>
      </dsp:nvSpPr>
      <dsp:spPr>
        <a:xfrm>
          <a:off x="2931479" y="627"/>
          <a:ext cx="5374911" cy="5374911"/>
        </a:xfrm>
        <a:prstGeom prst="circularArrow">
          <a:avLst>
            <a:gd name="adj1" fmla="val 6908"/>
            <a:gd name="adj2" fmla="val 465817"/>
            <a:gd name="adj3" fmla="val 11347460"/>
            <a:gd name="adj4" fmla="val 9786723"/>
            <a:gd name="adj5" fmla="val 8059"/>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846880-32EB-4D69-A02F-2C14011A017A}">
      <dsp:nvSpPr>
        <dsp:cNvPr id="0" name=""/>
        <dsp:cNvSpPr/>
      </dsp:nvSpPr>
      <dsp:spPr>
        <a:xfrm>
          <a:off x="3051003" y="120152"/>
          <a:ext cx="1904072" cy="190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baseline="0" dirty="0"/>
            <a:t>Destroy</a:t>
          </a:r>
          <a:endParaRPr lang="en-US" sz="4100" kern="1200" dirty="0"/>
        </a:p>
      </dsp:txBody>
      <dsp:txXfrm>
        <a:off x="3051003" y="120152"/>
        <a:ext cx="1904072" cy="1904072"/>
      </dsp:txXfrm>
    </dsp:sp>
    <dsp:sp modelId="{F949EA09-D29A-4577-89AD-B820319CDD1A}">
      <dsp:nvSpPr>
        <dsp:cNvPr id="0" name=""/>
        <dsp:cNvSpPr/>
      </dsp:nvSpPr>
      <dsp:spPr>
        <a:xfrm>
          <a:off x="2931479" y="627"/>
          <a:ext cx="5374911" cy="5374911"/>
        </a:xfrm>
        <a:prstGeom prst="circularArrow">
          <a:avLst>
            <a:gd name="adj1" fmla="val 6908"/>
            <a:gd name="adj2" fmla="val 465817"/>
            <a:gd name="adj3" fmla="val 16747460"/>
            <a:gd name="adj4" fmla="val 15186723"/>
            <a:gd name="adj5" fmla="val 8059"/>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12/4/2019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12/4/2019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12/4/2019 9:23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4011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ver1">
    <p:bg>
      <p:bgPr>
        <a:solidFill>
          <a:srgbClr val="1B75BB"/>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42E2FB20-5ACF-704E-92C4-3574ECAF45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153147513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rgbClr val="00AEEF"/>
                </a:solidFill>
                <a:latin typeface="+mn-lt"/>
              </a:defRPr>
            </a:lvl1pPr>
            <a:lvl2pPr marL="690563" indent="-233363">
              <a:spcBef>
                <a:spcPts val="1200"/>
              </a:spcBef>
              <a:buSzPct val="100000"/>
              <a:buFont typeface="Segoe UI" pitchFamily="34" charset="0"/>
              <a:buChar char="‐"/>
              <a:defRPr>
                <a:solidFill>
                  <a:srgbClr val="00AEEF"/>
                </a:solidFill>
              </a:defRPr>
            </a:lvl2pPr>
            <a:lvl3pPr marL="1147763" indent="-233363">
              <a:spcBef>
                <a:spcPts val="1200"/>
              </a:spcBef>
              <a:buFont typeface="Wingdings" pitchFamily="2" charset="2"/>
              <a:buChar char="§"/>
              <a:defRPr>
                <a:solidFill>
                  <a:srgbClr val="00AEEF"/>
                </a:solidFill>
              </a:defRPr>
            </a:lvl3pPr>
            <a:lvl4pPr marL="1600200" indent="-342900">
              <a:spcBef>
                <a:spcPts val="1200"/>
              </a:spcBef>
              <a:buFont typeface="+mj-lt"/>
              <a:buAutoNum type="arabicPeriod"/>
              <a:defRPr>
                <a:solidFill>
                  <a:srgbClr val="00AEEF"/>
                </a:solidFill>
              </a:defRPr>
            </a:lvl4pPr>
            <a:lvl5pPr marL="1946275" indent="-342900">
              <a:spcBef>
                <a:spcPts val="1200"/>
              </a:spcBef>
              <a:buFont typeface="+mj-lt"/>
              <a:buAutoNum type="alphaLcParenR"/>
              <a:defRPr>
                <a:solidFill>
                  <a:srgbClr val="00AEEF"/>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8D7BEE14-9C70-4DAA-8F71-426FF3918A9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6473547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0pt Tex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5959001" y="845531"/>
            <a:ext cx="6409624" cy="5303462"/>
          </a:xfrm>
        </p:spPr>
        <p:txBody>
          <a:bodyPr/>
          <a:lstStyle>
            <a:lvl1pPr marL="0" indent="0">
              <a:lnSpc>
                <a:spcPts val="3400"/>
              </a:lnSpc>
              <a:spcBef>
                <a:spcPts val="3600"/>
              </a:spcBef>
              <a:buNone/>
              <a:defRPr sz="3000" baseline="0">
                <a:solidFill>
                  <a:schemeClr val="bg1"/>
                </a:solidFill>
                <a:latin typeface="+mj-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err="1"/>
              <a:t>Aenean</a:t>
            </a:r>
            <a:r>
              <a:rPr lang="en-US" dirty="0"/>
              <a:t> </a:t>
            </a:r>
            <a:r>
              <a:rPr lang="en-US" dirty="0" err="1"/>
              <a:t>porttitor</a:t>
            </a:r>
            <a:r>
              <a:rPr lang="en-US" dirty="0"/>
              <a:t> </a:t>
            </a:r>
            <a:r>
              <a:rPr lang="en-US" dirty="0" err="1"/>
              <a:t>pulvinar</a:t>
            </a:r>
            <a:r>
              <a:rPr lang="en-US" dirty="0"/>
              <a:t> lorem, </a:t>
            </a:r>
            <a:br>
              <a:rPr lang="en-US" dirty="0"/>
            </a:b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a:t>
            </a:r>
            <a:br>
              <a:rPr lang="en-US" dirty="0"/>
            </a:br>
            <a:r>
              <a:rPr lang="en-US" dirty="0"/>
              <a:t>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2" name="Picture 1">
            <a:extLst>
              <a:ext uri="{FF2B5EF4-FFF2-40B4-BE49-F238E27FC236}">
                <a16:creationId xmlns:a16="http://schemas.microsoft.com/office/drawing/2014/main" id="{1604D3C5-1956-4874-8BB9-8815E3AD3727}"/>
              </a:ext>
            </a:extLst>
          </p:cNvPr>
          <p:cNvPicPr>
            <a:picLocks noChangeAspect="1"/>
          </p:cNvPicPr>
          <p:nvPr userDrawn="1"/>
        </p:nvPicPr>
        <p:blipFill>
          <a:blip r:embed="rId2"/>
          <a:stretch>
            <a:fillRect/>
          </a:stretch>
        </p:blipFill>
        <p:spPr>
          <a:xfrm>
            <a:off x="144317" y="1495425"/>
            <a:ext cx="5380840" cy="5584825"/>
          </a:xfrm>
          <a:prstGeom prst="rect">
            <a:avLst/>
          </a:prstGeom>
        </p:spPr>
      </p:pic>
      <p:pic>
        <p:nvPicPr>
          <p:cNvPr id="3" name="Picture 2">
            <a:extLst>
              <a:ext uri="{FF2B5EF4-FFF2-40B4-BE49-F238E27FC236}">
                <a16:creationId xmlns:a16="http://schemas.microsoft.com/office/drawing/2014/main" id="{EC2C05EF-8310-43EA-80B1-B50EC7DF22E4}"/>
              </a:ext>
            </a:extLst>
          </p:cNvPr>
          <p:cNvPicPr>
            <a:picLocks noChangeAspect="1"/>
          </p:cNvPicPr>
          <p:nvPr userDrawn="1"/>
        </p:nvPicPr>
        <p:blipFill>
          <a:blip r:embed="rId3" cstate="screen">
            <a:extLst>
              <a:ext uri="{28A0092B-C50C-407E-A947-70E740481C1C}">
                <a14:useLocalDpi xmlns:a14="http://schemas.microsoft.com/office/drawing/2010/main" val="0"/>
              </a:ext>
            </a:extLst>
          </a:blip>
          <a:srcRect/>
          <a:stretch/>
        </p:blipFill>
        <p:spPr>
          <a:xfrm>
            <a:off x="10915194" y="5594606"/>
            <a:ext cx="1108774" cy="1108774"/>
          </a:xfrm>
          <a:prstGeom prst="rect">
            <a:avLst/>
          </a:prstGeom>
        </p:spPr>
      </p:pic>
    </p:spTree>
    <p:extLst>
      <p:ext uri="{BB962C8B-B14F-4D97-AF65-F5344CB8AC3E}">
        <p14:creationId xmlns:p14="http://schemas.microsoft.com/office/powerpoint/2010/main" val="4308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a:t>Lorem ipsum dolor sit.</a:t>
            </a:r>
          </a:p>
        </p:txBody>
      </p:sp>
      <p:pic>
        <p:nvPicPr>
          <p:cNvPr id="7" name="Picture 6">
            <a:extLst>
              <a:ext uri="{FF2B5EF4-FFF2-40B4-BE49-F238E27FC236}">
                <a16:creationId xmlns:a16="http://schemas.microsoft.com/office/drawing/2014/main" id="{2FDCC6EE-D65C-4FCB-B5EA-5E964EEF22D7}"/>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53926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8" name="Text Placeholder 4"/>
          <p:cNvSpPr>
            <a:spLocks noGrp="1"/>
          </p:cNvSpPr>
          <p:nvPr>
            <p:ph type="body" sz="quarter" idx="11"/>
          </p:nvPr>
        </p:nvSpPr>
        <p:spPr>
          <a:xfrm>
            <a:off x="274639" y="355512"/>
            <a:ext cx="6400799" cy="629914"/>
          </a:xfrm>
        </p:spPr>
        <p:txBody>
          <a:bodyPr lIns="146304" tIns="109728" rIns="146304" bIns="109728" anchor="t" anchorCtr="0"/>
          <a:lstStyle>
            <a:lvl1pPr marL="0" indent="0">
              <a:lnSpc>
                <a:spcPts val="3600"/>
              </a:lnSpc>
              <a:buFontTx/>
              <a:buNone/>
              <a:defRPr sz="3600">
                <a:solidFill>
                  <a:srgbClr val="00AEEF"/>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dirty="0"/>
              <a:t>Edit Master text styles</a:t>
            </a:r>
          </a:p>
        </p:txBody>
      </p:sp>
      <p:sp>
        <p:nvSpPr>
          <p:cNvPr id="11" name="Text Placeholder 10"/>
          <p:cNvSpPr>
            <a:spLocks noGrp="1"/>
          </p:cNvSpPr>
          <p:nvPr>
            <p:ph type="body" sz="quarter" idx="14"/>
          </p:nvPr>
        </p:nvSpPr>
        <p:spPr>
          <a:xfrm>
            <a:off x="274638" y="2125663"/>
            <a:ext cx="3200429" cy="2743200"/>
          </a:xfrm>
        </p:spPr>
        <p:txBody>
          <a:bodyPr/>
          <a:lstStyle>
            <a:lvl1pPr marL="0" indent="0">
              <a:lnSpc>
                <a:spcPct val="100000"/>
              </a:lnSpc>
              <a:spcBef>
                <a:spcPts val="0"/>
              </a:spcBef>
              <a:spcAft>
                <a:spcPts val="3000"/>
              </a:spcAft>
              <a:buNone/>
              <a:defRPr sz="1800">
                <a:solidFill>
                  <a:srgbClr val="00AEEF"/>
                </a:solidFill>
                <a:latin typeface="+mn-lt"/>
              </a:defRPr>
            </a:lvl1pPr>
            <a:lvl2pPr marL="3175" indent="0">
              <a:lnSpc>
                <a:spcPts val="1450"/>
              </a:lnSpc>
              <a:spcBef>
                <a:spcPts val="0"/>
              </a:spcBef>
              <a:spcAft>
                <a:spcPts val="1200"/>
              </a:spcAft>
              <a:buNone/>
              <a:defRPr sz="1300" b="1">
                <a:solidFill>
                  <a:srgbClr val="1B75BC"/>
                </a:solidFill>
              </a:defRPr>
            </a:lvl2pPr>
          </a:lstStyle>
          <a:p>
            <a:pPr lvl="0"/>
            <a:r>
              <a:rPr lang="en-US" dirty="0"/>
              <a:t>Edit Master text styles</a:t>
            </a:r>
          </a:p>
          <a:p>
            <a:pPr lvl="1"/>
            <a:r>
              <a:rPr lang="en-US" dirty="0"/>
              <a:t>Second level</a:t>
            </a:r>
          </a:p>
        </p:txBody>
      </p:sp>
      <p:pic>
        <p:nvPicPr>
          <p:cNvPr id="9" name="Picture 8">
            <a:extLst>
              <a:ext uri="{FF2B5EF4-FFF2-40B4-BE49-F238E27FC236}">
                <a16:creationId xmlns:a16="http://schemas.microsoft.com/office/drawing/2014/main" id="{DF71B50D-50FD-48D7-A3BE-A0B638F713F3}"/>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1837222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00AEEF"/>
                </a:solidFill>
              </a:defRPr>
            </a:lvl1pPr>
          </a:lstStyle>
          <a:p>
            <a:r>
              <a:rPr lang="en-US" dirty="0"/>
              <a:t>Click icon to add picture</a:t>
            </a: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rgbClr val="00AEEF"/>
                </a:solidFill>
                <a:latin typeface="+mj-lt"/>
                <a:ea typeface="+mn-ea"/>
                <a:cs typeface="+mn-cs"/>
              </a:defRPr>
            </a:lvl1pPr>
            <a:lvl2pPr marL="342900" indent="0">
              <a:buNone/>
              <a:defRPr>
                <a:solidFill>
                  <a:srgbClr val="1B75BC"/>
                </a:solidFill>
              </a:defRPr>
            </a:lvl2pPr>
            <a:lvl3pPr marL="571500" indent="0">
              <a:buNone/>
              <a:defRPr>
                <a:solidFill>
                  <a:srgbClr val="00AEEF"/>
                </a:solidFill>
              </a:defRPr>
            </a:lvl3pPr>
            <a:lvl4pPr marL="800100" indent="0">
              <a:buNone/>
              <a:defRPr>
                <a:solidFill>
                  <a:srgbClr val="00AEEF"/>
                </a:solidFill>
              </a:defRPr>
            </a:lvl4pPr>
            <a:lvl5pPr marL="1028700" indent="0">
              <a:buNone/>
              <a:defRPr>
                <a:solidFill>
                  <a:srgbClr val="00AEEF"/>
                </a:solidFill>
              </a:defRPr>
            </a:lvl5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8" name="Picture 7">
            <a:extLst>
              <a:ext uri="{FF2B5EF4-FFF2-40B4-BE49-F238E27FC236}">
                <a16:creationId xmlns:a16="http://schemas.microsoft.com/office/drawing/2014/main" id="{B48E9B71-4A0F-4AEC-970A-00E3AF1CCB5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39589036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274818" y="375657"/>
            <a:ext cx="6400614" cy="457195"/>
          </a:xfrm>
        </p:spPr>
        <p:txBody>
          <a:bodyPr lIns="182880" tIns="146304" rIns="182880" bIns="146304" anchor="ctr" anchorCtr="0"/>
          <a:lstStyle>
            <a:lvl1pPr marL="0" indent="0">
              <a:lnSpc>
                <a:spcPts val="2800"/>
              </a:lnSpc>
              <a:spcBef>
                <a:spcPts val="0"/>
              </a:spcBef>
              <a:buFontTx/>
              <a:buNone/>
              <a:defRPr sz="2400">
                <a:solidFill>
                  <a:srgbClr val="1B75BC"/>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dirty="0"/>
              <a:t>Edit Master text styles</a:t>
            </a:r>
          </a:p>
        </p:txBody>
      </p:sp>
      <p:pic>
        <p:nvPicPr>
          <p:cNvPr id="7" name="Picture 6">
            <a:extLst>
              <a:ext uri="{FF2B5EF4-FFF2-40B4-BE49-F238E27FC236}">
                <a16:creationId xmlns:a16="http://schemas.microsoft.com/office/drawing/2014/main" id="{0AFE6695-5C21-4E5F-A30B-32B320BF218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7073581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BB8927-8655-44F0-95D4-A1CC4C9BEF6F}"/>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TD15 party">
    <p:bg>
      <p:bgPr>
        <a:solidFill>
          <a:schemeClr val="bg1"/>
        </a:solidFill>
        <a:effectLst/>
      </p:bgPr>
    </p:bg>
    <p:spTree>
      <p:nvGrpSpPr>
        <p:cNvPr id="1" name=""/>
        <p:cNvGrpSpPr/>
        <p:nvPr/>
      </p:nvGrpSpPr>
      <p:grpSpPr>
        <a:xfrm>
          <a:off x="0" y="0"/>
          <a:ext cx="0" cy="0"/>
          <a:chOff x="0" y="0"/>
          <a:chExt cx="0" cy="0"/>
        </a:xfrm>
      </p:grpSpPr>
      <p:pic>
        <p:nvPicPr>
          <p:cNvPr id="60" name="Picture 59" descr="A picture containing bird&#10;&#10;Description automatically generated">
            <a:extLst>
              <a:ext uri="{FF2B5EF4-FFF2-40B4-BE49-F238E27FC236}">
                <a16:creationId xmlns:a16="http://schemas.microsoft.com/office/drawing/2014/main" id="{1176A287-A020-8C4D-A7BF-70C02FC62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grpSp>
        <p:nvGrpSpPr>
          <p:cNvPr id="63" name="Group 62">
            <a:extLst>
              <a:ext uri="{FF2B5EF4-FFF2-40B4-BE49-F238E27FC236}">
                <a16:creationId xmlns:a16="http://schemas.microsoft.com/office/drawing/2014/main" id="{009B5D85-0976-7843-8D56-EFCE2126EF86}"/>
              </a:ext>
            </a:extLst>
          </p:cNvPr>
          <p:cNvGrpSpPr/>
          <p:nvPr userDrawn="1"/>
        </p:nvGrpSpPr>
        <p:grpSpPr>
          <a:xfrm>
            <a:off x="2265670" y="1192978"/>
            <a:ext cx="7905135" cy="4510249"/>
            <a:chOff x="2187012" y="1009269"/>
            <a:chExt cx="7905135" cy="4510249"/>
          </a:xfrm>
        </p:grpSpPr>
        <p:sp>
          <p:nvSpPr>
            <p:cNvPr id="58" name="TextBox 57">
              <a:extLst>
                <a:ext uri="{FF2B5EF4-FFF2-40B4-BE49-F238E27FC236}">
                  <a16:creationId xmlns:a16="http://schemas.microsoft.com/office/drawing/2014/main" id="{2A3D18F4-1943-AB4E-8DEB-92DD86DD3C5A}"/>
                </a:ext>
              </a:extLst>
            </p:cNvPr>
            <p:cNvSpPr txBox="1"/>
            <p:nvPr userDrawn="1"/>
          </p:nvSpPr>
          <p:spPr>
            <a:xfrm>
              <a:off x="2187012" y="3408171"/>
              <a:ext cx="7905135" cy="2111347"/>
            </a:xfrm>
            <a:prstGeom prst="rect">
              <a:avLst/>
            </a:prstGeom>
            <a:noFill/>
          </p:spPr>
          <p:txBody>
            <a:bodyPr wrap="square" lIns="182880" tIns="146304" rIns="182880" bIns="146304" rtlCol="0">
              <a:spAutoFit/>
            </a:bodyPr>
            <a:lstStyle/>
            <a:p>
              <a:pPr algn="ctr">
                <a:lnSpc>
                  <a:spcPct val="90000"/>
                </a:lnSpc>
                <a:spcAft>
                  <a:spcPts val="600"/>
                </a:spcAft>
              </a:pPr>
              <a:r>
                <a:rPr lang="hr-HR" sz="4000" b="0" i="0" u="none" strike="noStrike" kern="1200" dirty="0">
                  <a:solidFill>
                    <a:schemeClr val="bg1"/>
                  </a:solidFill>
                  <a:effectLst/>
                  <a:latin typeface="+mn-lt"/>
                  <a:ea typeface="+mn-ea"/>
                  <a:cs typeface="+mn-cs"/>
                </a:rPr>
                <a:t>04.12. / 20:00h</a:t>
              </a:r>
            </a:p>
            <a:p>
              <a:pPr algn="ctr">
                <a:lnSpc>
                  <a:spcPct val="90000"/>
                </a:lnSpc>
                <a:spcAft>
                  <a:spcPts val="600"/>
                </a:spcAft>
              </a:pPr>
              <a:r>
                <a:rPr lang="hr-HR" sz="4000" b="1" i="0" u="none" strike="noStrike" kern="1200" dirty="0">
                  <a:solidFill>
                    <a:schemeClr val="bg1"/>
                  </a:solidFill>
                  <a:effectLst/>
                  <a:latin typeface="+mn-lt"/>
                  <a:ea typeface="+mn-ea"/>
                  <a:cs typeface="+mn-cs"/>
                </a:rPr>
                <a:t>ATD15 party</a:t>
              </a:r>
              <a:r>
                <a:rPr lang="hr-HR" sz="4000" b="0" i="0" u="none" strike="noStrike" kern="1200" dirty="0">
                  <a:solidFill>
                    <a:schemeClr val="bg1"/>
                  </a:solidFill>
                  <a:effectLst/>
                  <a:latin typeface="+mn-lt"/>
                  <a:ea typeface="+mn-ea"/>
                  <a:cs typeface="+mn-cs"/>
                </a:rPr>
                <a:t> + </a:t>
              </a:r>
              <a:r>
                <a:rPr lang="hr-HR" sz="4000" b="1" i="0" u="none" strike="noStrike" kern="1200" dirty="0">
                  <a:solidFill>
                    <a:schemeClr val="bg1"/>
                  </a:solidFill>
                  <a:effectLst/>
                  <a:latin typeface="+mn-lt"/>
                  <a:ea typeface="+mn-ea"/>
                  <a:cs typeface="+mn-cs"/>
                </a:rPr>
                <a:t>IT </a:t>
              </a:r>
              <a:r>
                <a:rPr lang="hr-HR" sz="4000" b="1" i="0" u="none" strike="noStrike" kern="1200" dirty="0" err="1">
                  <a:solidFill>
                    <a:schemeClr val="bg1"/>
                  </a:solidFill>
                  <a:effectLst/>
                  <a:latin typeface="+mn-lt"/>
                  <a:ea typeface="+mn-ea"/>
                  <a:cs typeface="+mn-cs"/>
                </a:rPr>
                <a:t>pub</a:t>
              </a:r>
              <a:r>
                <a:rPr lang="hr-HR" sz="4000" b="1" i="0" u="none" strike="noStrike" kern="1200" dirty="0">
                  <a:solidFill>
                    <a:schemeClr val="bg1"/>
                  </a:solidFill>
                  <a:effectLst/>
                  <a:latin typeface="+mn-lt"/>
                  <a:ea typeface="+mn-ea"/>
                  <a:cs typeface="+mn-cs"/>
                </a:rPr>
                <a:t> </a:t>
              </a:r>
              <a:r>
                <a:rPr lang="hr-HR" sz="4000" b="1" i="0" u="none" strike="noStrike" kern="1200" dirty="0" err="1">
                  <a:solidFill>
                    <a:schemeClr val="bg1"/>
                  </a:solidFill>
                  <a:effectLst/>
                  <a:latin typeface="+mn-lt"/>
                  <a:ea typeface="+mn-ea"/>
                  <a:cs typeface="+mn-cs"/>
                </a:rPr>
                <a:t>quizz</a:t>
              </a:r>
              <a:r>
                <a:rPr lang="hr-HR" sz="4000" b="1" i="0" u="none" strike="noStrike" kern="1200" dirty="0">
                  <a:solidFill>
                    <a:schemeClr val="bg1"/>
                  </a:solidFill>
                  <a:effectLst/>
                  <a:latin typeface="+mn-lt"/>
                  <a:ea typeface="+mn-ea"/>
                  <a:cs typeface="+mn-cs"/>
                </a:rPr>
                <a:t> </a:t>
              </a:r>
            </a:p>
            <a:p>
              <a:pPr algn="ctr">
                <a:lnSpc>
                  <a:spcPct val="90000"/>
                </a:lnSpc>
                <a:spcAft>
                  <a:spcPts val="600"/>
                </a:spcAft>
              </a:pPr>
              <a:r>
                <a:rPr lang="hr-HR" sz="4000" b="0" i="0" u="none" strike="noStrike" kern="1200" dirty="0">
                  <a:solidFill>
                    <a:schemeClr val="bg1"/>
                  </a:solidFill>
                  <a:effectLst/>
                  <a:latin typeface="+mn-lt"/>
                  <a:ea typeface="+mn-ea"/>
                  <a:cs typeface="+mn-cs"/>
                </a:rPr>
                <a:t>Dvorana Kornati</a:t>
              </a:r>
              <a:endParaRPr lang="sr-Latn-RS" sz="4800" dirty="0" err="1">
                <a:solidFill>
                  <a:schemeClr val="bg1"/>
                </a:solidFill>
              </a:endParaRPr>
            </a:p>
          </p:txBody>
        </p:sp>
        <p:pic>
          <p:nvPicPr>
            <p:cNvPr id="62" name="Picture 61" descr="A picture containing clock&#10;&#10;Description automatically generated">
              <a:extLst>
                <a:ext uri="{FF2B5EF4-FFF2-40B4-BE49-F238E27FC236}">
                  <a16:creationId xmlns:a16="http://schemas.microsoft.com/office/drawing/2014/main" id="{60246237-1662-0544-83E3-6E03B2269A8D}"/>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007142" y="1009269"/>
              <a:ext cx="2264874" cy="2264874"/>
            </a:xfrm>
            <a:prstGeom prst="rect">
              <a:avLst/>
            </a:prstGeom>
          </p:spPr>
        </p:pic>
      </p:grpSp>
    </p:spTree>
    <p:extLst>
      <p:ext uri="{BB962C8B-B14F-4D97-AF65-F5344CB8AC3E}">
        <p14:creationId xmlns:p14="http://schemas.microsoft.com/office/powerpoint/2010/main" val="15652275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R kod">
    <p:bg>
      <p:bgPr>
        <a:solidFill>
          <a:schemeClr val="bg1"/>
        </a:solidFill>
        <a:effectLst/>
      </p:bgPr>
    </p:bg>
    <p:spTree>
      <p:nvGrpSpPr>
        <p:cNvPr id="1" name=""/>
        <p:cNvGrpSpPr/>
        <p:nvPr/>
      </p:nvGrpSpPr>
      <p:grpSpPr>
        <a:xfrm>
          <a:off x="0" y="0"/>
          <a:ext cx="0" cy="0"/>
          <a:chOff x="0" y="0"/>
          <a:chExt cx="0" cy="0"/>
        </a:xfrm>
      </p:grpSpPr>
      <p:pic>
        <p:nvPicPr>
          <p:cNvPr id="26" name="Picture 25" descr="A picture containing drawing&#10;&#10;Description automatically generated">
            <a:extLst>
              <a:ext uri="{FF2B5EF4-FFF2-40B4-BE49-F238E27FC236}">
                <a16:creationId xmlns:a16="http://schemas.microsoft.com/office/drawing/2014/main" id="{5C999F0F-C6DA-D444-8652-12DEF89F40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942" y="1488281"/>
            <a:ext cx="4049978" cy="4017962"/>
          </a:xfrm>
          <a:prstGeom prst="rect">
            <a:avLst/>
          </a:prstGeom>
        </p:spPr>
      </p:pic>
      <p:sp>
        <p:nvSpPr>
          <p:cNvPr id="50" name="Rectangle 49">
            <a:extLst>
              <a:ext uri="{FF2B5EF4-FFF2-40B4-BE49-F238E27FC236}">
                <a16:creationId xmlns:a16="http://schemas.microsoft.com/office/drawing/2014/main" id="{02D783D7-77F5-DB4E-9748-E2EEB99A26A7}"/>
              </a:ext>
            </a:extLst>
          </p:cNvPr>
          <p:cNvSpPr/>
          <p:nvPr userDrawn="1"/>
        </p:nvSpPr>
        <p:spPr bwMode="auto">
          <a:xfrm>
            <a:off x="5919019" y="0"/>
            <a:ext cx="6517456" cy="6994525"/>
          </a:xfrm>
          <a:prstGeom prst="rect">
            <a:avLst/>
          </a:prstGeom>
          <a:solidFill>
            <a:srgbClr val="2E31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sr-Latn-R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6C9D3235-6164-1146-9AED-0AE351693446}"/>
              </a:ext>
            </a:extLst>
          </p:cNvPr>
          <p:cNvSpPr txBox="1"/>
          <p:nvPr userDrawn="1"/>
        </p:nvSpPr>
        <p:spPr>
          <a:xfrm>
            <a:off x="6451480" y="2227683"/>
            <a:ext cx="5452533" cy="2539157"/>
          </a:xfrm>
          <a:prstGeom prst="rect">
            <a:avLst/>
          </a:prstGeom>
          <a:noFill/>
        </p:spPr>
        <p:txBody>
          <a:bodyPr wrap="square" lIns="182880" tIns="146304" rIns="182880" bIns="146304" rtlCol="0">
            <a:spAutoFit/>
          </a:bodyPr>
          <a:lstStyle/>
          <a:p>
            <a:pPr>
              <a:lnSpc>
                <a:spcPct val="90000"/>
              </a:lnSpc>
              <a:spcAft>
                <a:spcPts val="600"/>
              </a:spcAft>
            </a:pPr>
            <a:r>
              <a:rPr lang="sr-Latn-RS" sz="5400" dirty="0" err="1">
                <a:solidFill>
                  <a:schemeClr val="bg1"/>
                </a:solidFill>
              </a:rPr>
              <a:t>Skeniraj</a:t>
            </a:r>
            <a:r>
              <a:rPr lang="sr-Latn-RS" sz="5400" dirty="0">
                <a:solidFill>
                  <a:schemeClr val="bg1"/>
                </a:solidFill>
              </a:rPr>
              <a:t> i skini ATD15 aplikaciju!</a:t>
            </a:r>
          </a:p>
        </p:txBody>
      </p:sp>
      <p:pic>
        <p:nvPicPr>
          <p:cNvPr id="54" name="Picture 53" descr="A close up of a logo&#10;&#10;Description automatically generated">
            <a:extLst>
              <a:ext uri="{FF2B5EF4-FFF2-40B4-BE49-F238E27FC236}">
                <a16:creationId xmlns:a16="http://schemas.microsoft.com/office/drawing/2014/main" id="{D9CC11A2-7443-4D41-82BB-08C7DAE513F8}"/>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9774151" y="5073444"/>
            <a:ext cx="2388352" cy="1792783"/>
          </a:xfrm>
          <a:prstGeom prst="rect">
            <a:avLst/>
          </a:prstGeom>
        </p:spPr>
      </p:pic>
    </p:spTree>
    <p:extLst>
      <p:ext uri="{BB962C8B-B14F-4D97-AF65-F5344CB8AC3E}">
        <p14:creationId xmlns:p14="http://schemas.microsoft.com/office/powerpoint/2010/main" val="31406442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rgbClr val="1B75BC"/>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CC080D4-5DB3-B343-8AA6-7F3683E17DE5}"/>
              </a:ext>
            </a:extLst>
          </p:cNvPr>
          <p:cNvGrpSpPr/>
          <p:nvPr userDrawn="1"/>
        </p:nvGrpSpPr>
        <p:grpSpPr>
          <a:xfrm>
            <a:off x="745452" y="595502"/>
            <a:ext cx="2988720" cy="662809"/>
            <a:chOff x="217317" y="415699"/>
            <a:chExt cx="2988720" cy="662809"/>
          </a:xfrm>
        </p:grpSpPr>
        <p:sp>
          <p:nvSpPr>
            <p:cNvPr id="11" name="TextBox 10">
              <a:extLst>
                <a:ext uri="{FF2B5EF4-FFF2-40B4-BE49-F238E27FC236}">
                  <a16:creationId xmlns:a16="http://schemas.microsoft.com/office/drawing/2014/main" id="{F8F9720C-FAE1-4F47-8FD4-CAEDB7B73262}"/>
                </a:ext>
              </a:extLst>
            </p:cNvPr>
            <p:cNvSpPr txBox="1"/>
            <p:nvPr userDrawn="1"/>
          </p:nvSpPr>
          <p:spPr>
            <a:xfrm>
              <a:off x="217317" y="433171"/>
              <a:ext cx="111943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Powered by</a:t>
              </a:r>
            </a:p>
          </p:txBody>
        </p:sp>
        <p:grpSp>
          <p:nvGrpSpPr>
            <p:cNvPr id="3" name="Group 2">
              <a:extLst>
                <a:ext uri="{FF2B5EF4-FFF2-40B4-BE49-F238E27FC236}">
                  <a16:creationId xmlns:a16="http://schemas.microsoft.com/office/drawing/2014/main" id="{677DDE81-B7AE-8845-9E56-C3AFB74BFE8D}"/>
                </a:ext>
              </a:extLst>
            </p:cNvPr>
            <p:cNvGrpSpPr/>
            <p:nvPr userDrawn="1"/>
          </p:nvGrpSpPr>
          <p:grpSpPr>
            <a:xfrm>
              <a:off x="1528347" y="415699"/>
              <a:ext cx="1677690" cy="662809"/>
              <a:chOff x="1685534" y="387374"/>
              <a:chExt cx="1677690" cy="662809"/>
            </a:xfrm>
          </p:grpSpPr>
          <p:sp>
            <p:nvSpPr>
              <p:cNvPr id="30" name="Rectangle 29">
                <a:extLst>
                  <a:ext uri="{FF2B5EF4-FFF2-40B4-BE49-F238E27FC236}">
                    <a16:creationId xmlns:a16="http://schemas.microsoft.com/office/drawing/2014/main" id="{0DC8857B-8D0A-7F43-85E3-84BF73A06B5B}"/>
                  </a:ext>
                </a:extLst>
              </p:cNvPr>
              <p:cNvSpPr/>
              <p:nvPr userDrawn="1"/>
            </p:nvSpPr>
            <p:spPr bwMode="auto">
              <a:xfrm>
                <a:off x="1685534" y="387374"/>
                <a:ext cx="1677690" cy="6628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56561A3A-C096-D044-93A0-4E7493E6318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937816" y="594427"/>
                <a:ext cx="1173127" cy="248703"/>
              </a:xfrm>
              <a:prstGeom prst="rect">
                <a:avLst/>
              </a:prstGeom>
            </p:spPr>
          </p:pic>
        </p:grpSp>
      </p:grpSp>
      <p:grpSp>
        <p:nvGrpSpPr>
          <p:cNvPr id="4" name="Group 3">
            <a:extLst>
              <a:ext uri="{FF2B5EF4-FFF2-40B4-BE49-F238E27FC236}">
                <a16:creationId xmlns:a16="http://schemas.microsoft.com/office/drawing/2014/main" id="{E5DB66CD-FBA2-3C4E-8DE1-7E9D313A2A72}"/>
              </a:ext>
            </a:extLst>
          </p:cNvPr>
          <p:cNvGrpSpPr/>
          <p:nvPr userDrawn="1"/>
        </p:nvGrpSpPr>
        <p:grpSpPr>
          <a:xfrm>
            <a:off x="657188" y="5661729"/>
            <a:ext cx="7251445" cy="827378"/>
            <a:chOff x="118919" y="5500863"/>
            <a:chExt cx="7251445" cy="827378"/>
          </a:xfrm>
        </p:grpSpPr>
        <p:grpSp>
          <p:nvGrpSpPr>
            <p:cNvPr id="2" name="Group 1">
              <a:extLst>
                <a:ext uri="{FF2B5EF4-FFF2-40B4-BE49-F238E27FC236}">
                  <a16:creationId xmlns:a16="http://schemas.microsoft.com/office/drawing/2014/main" id="{BD7B048B-70B5-D540-B175-70C68A7A439E}"/>
                </a:ext>
              </a:extLst>
            </p:cNvPr>
            <p:cNvGrpSpPr/>
            <p:nvPr userDrawn="1"/>
          </p:nvGrpSpPr>
          <p:grpSpPr>
            <a:xfrm>
              <a:off x="1528347" y="5500863"/>
              <a:ext cx="5842017" cy="827378"/>
              <a:chOff x="1190231" y="3295199"/>
              <a:chExt cx="7905537" cy="1119625"/>
            </a:xfrm>
          </p:grpSpPr>
          <p:sp>
            <p:nvSpPr>
              <p:cNvPr id="15" name="Rectangle 14">
                <a:extLst>
                  <a:ext uri="{FF2B5EF4-FFF2-40B4-BE49-F238E27FC236}">
                    <a16:creationId xmlns:a16="http://schemas.microsoft.com/office/drawing/2014/main" id="{ECBDDA67-32BA-0E4E-9651-15A3C94FA4F8}"/>
                  </a:ext>
                </a:extLst>
              </p:cNvPr>
              <p:cNvSpPr/>
              <p:nvPr userDrawn="1"/>
            </p:nvSpPr>
            <p:spPr bwMode="auto">
              <a:xfrm>
                <a:off x="1190231" y="3295199"/>
                <a:ext cx="7905537"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F9006299-918B-C746-B49E-A1FD9DFF2D27}"/>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5249" y="3670477"/>
                <a:ext cx="1294982" cy="369071"/>
              </a:xfrm>
              <a:prstGeom prst="rect">
                <a:avLst/>
              </a:prstGeom>
            </p:spPr>
          </p:pic>
          <p:pic>
            <p:nvPicPr>
              <p:cNvPr id="21" name="Picture 20">
                <a:extLst>
                  <a:ext uri="{FF2B5EF4-FFF2-40B4-BE49-F238E27FC236}">
                    <a16:creationId xmlns:a16="http://schemas.microsoft.com/office/drawing/2014/main" id="{8CBCD81A-7C1A-0D4F-A7A2-334322306470}"/>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5375410" y="3748176"/>
                <a:ext cx="1294982" cy="213672"/>
              </a:xfrm>
              <a:prstGeom prst="rect">
                <a:avLst/>
              </a:prstGeom>
            </p:spPr>
          </p:pic>
          <p:pic>
            <p:nvPicPr>
              <p:cNvPr id="27" name="Picture 26">
                <a:extLst>
                  <a:ext uri="{FF2B5EF4-FFF2-40B4-BE49-F238E27FC236}">
                    <a16:creationId xmlns:a16="http://schemas.microsoft.com/office/drawing/2014/main" id="{5052B545-A663-6849-B239-77A2202302AC}"/>
                  </a:ext>
                </a:extLst>
              </p:cNvPr>
              <p:cNvPicPr>
                <a:picLocks noChangeAspect="1"/>
              </p:cNvPicPr>
              <p:nvPr userDrawn="1"/>
            </p:nvPicPr>
            <p:blipFill>
              <a:blip r:embed="rId6" cstate="screen">
                <a:extLst>
                  <a:ext uri="{28A0092B-C50C-407E-A947-70E740481C1C}">
                    <a14:useLocalDpi xmlns:a14="http://schemas.microsoft.com/office/drawing/2010/main" val="0"/>
                  </a:ext>
                </a:extLst>
              </a:blip>
              <a:srcRect/>
              <a:stretch/>
            </p:blipFill>
            <p:spPr>
              <a:xfrm>
                <a:off x="1393529" y="3590964"/>
                <a:ext cx="1476539" cy="528094"/>
              </a:xfrm>
              <a:prstGeom prst="rect">
                <a:avLst/>
              </a:prstGeom>
            </p:spPr>
          </p:pic>
          <p:pic>
            <p:nvPicPr>
              <p:cNvPr id="29" name="Picture 28">
                <a:extLst>
                  <a:ext uri="{FF2B5EF4-FFF2-40B4-BE49-F238E27FC236}">
                    <a16:creationId xmlns:a16="http://schemas.microsoft.com/office/drawing/2014/main" id="{79081F03-096C-A746-B0F2-D99DAF5B71C4}"/>
                  </a:ext>
                </a:extLst>
              </p:cNvPr>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a:xfrm>
                <a:off x="7228819" y="3590964"/>
                <a:ext cx="1284555" cy="528094"/>
              </a:xfrm>
              <a:prstGeom prst="rect">
                <a:avLst/>
              </a:prstGeom>
            </p:spPr>
          </p:pic>
        </p:grpSp>
        <p:sp>
          <p:nvSpPr>
            <p:cNvPr id="31" name="TextBox 30">
              <a:extLst>
                <a:ext uri="{FF2B5EF4-FFF2-40B4-BE49-F238E27FC236}">
                  <a16:creationId xmlns:a16="http://schemas.microsoft.com/office/drawing/2014/main" id="{97C9D517-034C-754E-B70E-113C06D1B19E}"/>
                </a:ext>
              </a:extLst>
            </p:cNvPr>
            <p:cNvSpPr txBox="1"/>
            <p:nvPr userDrawn="1"/>
          </p:nvSpPr>
          <p:spPr>
            <a:xfrm>
              <a:off x="118919" y="5600620"/>
              <a:ext cx="1559507"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Medijski</a:t>
              </a:r>
              <a:r>
                <a:rPr lang="en-US" sz="1200" b="1" dirty="0">
                  <a:solidFill>
                    <a:schemeClr val="bg1"/>
                  </a:solidFill>
                </a:rPr>
                <a:t> </a:t>
              </a:r>
              <a:r>
                <a:rPr lang="en-US" sz="1200" b="1" dirty="0" err="1">
                  <a:solidFill>
                    <a:schemeClr val="bg1"/>
                  </a:solidFill>
                </a:rPr>
                <a:t>pokrovitelji</a:t>
              </a:r>
              <a:endParaRPr lang="en-US" sz="1200" b="1" dirty="0">
                <a:solidFill>
                  <a:schemeClr val="bg1"/>
                </a:solidFill>
              </a:endParaRPr>
            </a:p>
          </p:txBody>
        </p:sp>
      </p:grpSp>
      <p:pic>
        <p:nvPicPr>
          <p:cNvPr id="37" name="Picture 36">
            <a:extLst>
              <a:ext uri="{FF2B5EF4-FFF2-40B4-BE49-F238E27FC236}">
                <a16:creationId xmlns:a16="http://schemas.microsoft.com/office/drawing/2014/main" id="{6191092C-B495-3442-9506-CE4968FDA84E}"/>
              </a:ext>
            </a:extLst>
          </p:cNvPr>
          <p:cNvPicPr>
            <a:picLocks noChangeAspect="1"/>
          </p:cNvPicPr>
          <p:nvPr userDrawn="1"/>
        </p:nvPicPr>
        <p:blipFill>
          <a:blip r:embed="rId8" cstate="screen">
            <a:extLst>
              <a:ext uri="{28A0092B-C50C-407E-A947-70E740481C1C}">
                <a14:useLocalDpi xmlns:a14="http://schemas.microsoft.com/office/drawing/2010/main" val="0"/>
              </a:ext>
            </a:extLst>
          </a:blip>
          <a:srcRect/>
          <a:stretch/>
        </p:blipFill>
        <p:spPr>
          <a:xfrm>
            <a:off x="9279467" y="172712"/>
            <a:ext cx="2616187" cy="1963806"/>
          </a:xfrm>
          <a:prstGeom prst="rect">
            <a:avLst/>
          </a:prstGeom>
        </p:spPr>
      </p:pic>
      <p:sp>
        <p:nvSpPr>
          <p:cNvPr id="13" name="TextBox 12">
            <a:extLst>
              <a:ext uri="{FF2B5EF4-FFF2-40B4-BE49-F238E27FC236}">
                <a16:creationId xmlns:a16="http://schemas.microsoft.com/office/drawing/2014/main" id="{B9DFC01C-ADF4-E945-AA73-20D0FD3F0BFC}"/>
              </a:ext>
            </a:extLst>
          </p:cNvPr>
          <p:cNvSpPr txBox="1"/>
          <p:nvPr userDrawn="1"/>
        </p:nvSpPr>
        <p:spPr>
          <a:xfrm>
            <a:off x="745452" y="1921489"/>
            <a:ext cx="1157214"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Sponzori</a:t>
            </a:r>
            <a:endParaRPr lang="en-US" sz="1200" b="1" dirty="0">
              <a:solidFill>
                <a:schemeClr val="bg1"/>
              </a:solidFill>
            </a:endParaRPr>
          </a:p>
        </p:txBody>
      </p:sp>
      <p:sp>
        <p:nvSpPr>
          <p:cNvPr id="32" name="Rectangle 31">
            <a:extLst>
              <a:ext uri="{FF2B5EF4-FFF2-40B4-BE49-F238E27FC236}">
                <a16:creationId xmlns:a16="http://schemas.microsoft.com/office/drawing/2014/main" id="{2A502D0D-B96C-FE4E-8ECE-A489D97F0E57}"/>
              </a:ext>
            </a:extLst>
          </p:cNvPr>
          <p:cNvSpPr/>
          <p:nvPr userDrawn="1"/>
        </p:nvSpPr>
        <p:spPr bwMode="auto">
          <a:xfrm>
            <a:off x="2056481" y="1738632"/>
            <a:ext cx="5047703" cy="82737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a:extLst>
              <a:ext uri="{FF2B5EF4-FFF2-40B4-BE49-F238E27FC236}">
                <a16:creationId xmlns:a16="http://schemas.microsoft.com/office/drawing/2014/main" id="{ABD703F9-6A75-C94A-AB37-94EC05244483}"/>
              </a:ext>
            </a:extLst>
          </p:cNvPr>
          <p:cNvPicPr>
            <a:picLocks noChangeAspect="1"/>
          </p:cNvPicPr>
          <p:nvPr userDrawn="1"/>
        </p:nvPicPr>
        <p:blipFill>
          <a:blip r:embed="rId9" cstate="screen">
            <a:extLst>
              <a:ext uri="{28A0092B-C50C-407E-A947-70E740481C1C}">
                <a14:useLocalDpi xmlns:a14="http://schemas.microsoft.com/office/drawing/2010/main" val="0"/>
              </a:ext>
            </a:extLst>
          </a:blip>
          <a:stretch>
            <a:fillRect/>
          </a:stretch>
        </p:blipFill>
        <p:spPr>
          <a:xfrm>
            <a:off x="4895304" y="2055762"/>
            <a:ext cx="636113" cy="220519"/>
          </a:xfrm>
          <a:prstGeom prst="rect">
            <a:avLst/>
          </a:prstGeom>
        </p:spPr>
      </p:pic>
      <p:pic>
        <p:nvPicPr>
          <p:cNvPr id="40" name="Picture 39">
            <a:extLst>
              <a:ext uri="{FF2B5EF4-FFF2-40B4-BE49-F238E27FC236}">
                <a16:creationId xmlns:a16="http://schemas.microsoft.com/office/drawing/2014/main" id="{ABC0B31C-BC1A-BB4A-8207-760E49A6D6A0}"/>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5903496" y="2087158"/>
            <a:ext cx="896169" cy="157726"/>
          </a:xfrm>
          <a:prstGeom prst="rect">
            <a:avLst/>
          </a:prstGeom>
        </p:spPr>
      </p:pic>
      <p:pic>
        <p:nvPicPr>
          <p:cNvPr id="9" name="Picture 8">
            <a:extLst>
              <a:ext uri="{FF2B5EF4-FFF2-40B4-BE49-F238E27FC236}">
                <a16:creationId xmlns:a16="http://schemas.microsoft.com/office/drawing/2014/main" id="{DFCDC9D8-57A4-A544-9E1D-D9BB31C07069}"/>
              </a:ext>
            </a:extLst>
          </p:cNvPr>
          <p:cNvPicPr>
            <a:picLocks noChangeAspect="1"/>
          </p:cNvPicPr>
          <p:nvPr userDrawn="1"/>
        </p:nvPicPr>
        <p:blipFill>
          <a:blip r:embed="rId11" cstate="screen">
            <a:extLst>
              <a:ext uri="{28A0092B-C50C-407E-A947-70E740481C1C}">
                <a14:useLocalDpi xmlns:a14="http://schemas.microsoft.com/office/drawing/2010/main" val="0"/>
              </a:ext>
            </a:extLst>
          </a:blip>
          <a:stretch>
            <a:fillRect/>
          </a:stretch>
        </p:blipFill>
        <p:spPr>
          <a:xfrm>
            <a:off x="2302689" y="1965936"/>
            <a:ext cx="972029" cy="400170"/>
          </a:xfrm>
          <a:prstGeom prst="rect">
            <a:avLst/>
          </a:prstGeom>
        </p:spPr>
      </p:pic>
      <p:grpSp>
        <p:nvGrpSpPr>
          <p:cNvPr id="7" name="Group 6">
            <a:extLst>
              <a:ext uri="{FF2B5EF4-FFF2-40B4-BE49-F238E27FC236}">
                <a16:creationId xmlns:a16="http://schemas.microsoft.com/office/drawing/2014/main" id="{01F28FB7-8927-174A-9CD4-5B9A0FA32A74}"/>
              </a:ext>
            </a:extLst>
          </p:cNvPr>
          <p:cNvGrpSpPr/>
          <p:nvPr userDrawn="1"/>
        </p:nvGrpSpPr>
        <p:grpSpPr>
          <a:xfrm>
            <a:off x="745452" y="4354030"/>
            <a:ext cx="2796486" cy="827378"/>
            <a:chOff x="182819" y="3993209"/>
            <a:chExt cx="2796486" cy="827378"/>
          </a:xfrm>
        </p:grpSpPr>
        <p:grpSp>
          <p:nvGrpSpPr>
            <p:cNvPr id="43" name="Group 42">
              <a:extLst>
                <a:ext uri="{FF2B5EF4-FFF2-40B4-BE49-F238E27FC236}">
                  <a16:creationId xmlns:a16="http://schemas.microsoft.com/office/drawing/2014/main" id="{4FCFF915-10EE-A048-AD80-F6BCC5169A51}"/>
                </a:ext>
              </a:extLst>
            </p:cNvPr>
            <p:cNvGrpSpPr/>
            <p:nvPr userDrawn="1"/>
          </p:nvGrpSpPr>
          <p:grpSpPr>
            <a:xfrm>
              <a:off x="1528347" y="3993209"/>
              <a:ext cx="1450958" cy="827378"/>
              <a:chOff x="8541762" y="845130"/>
              <a:chExt cx="1963466" cy="1119625"/>
            </a:xfrm>
          </p:grpSpPr>
          <p:sp>
            <p:nvSpPr>
              <p:cNvPr id="33" name="Rectangle 32">
                <a:extLst>
                  <a:ext uri="{FF2B5EF4-FFF2-40B4-BE49-F238E27FC236}">
                    <a16:creationId xmlns:a16="http://schemas.microsoft.com/office/drawing/2014/main" id="{D99440E1-73AE-654F-BB10-D840694C272F}"/>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320BDD1C-97E8-6340-9363-336A8C4E06C4}"/>
                  </a:ext>
                </a:extLst>
              </p:cNvPr>
              <p:cNvPicPr>
                <a:picLocks noChangeAspect="1"/>
              </p:cNvPicPr>
              <p:nvPr userDrawn="1"/>
            </p:nvPicPr>
            <p:blipFill>
              <a:blip r:embed="rId12" cstate="screen">
                <a:extLst>
                  <a:ext uri="{28A0092B-C50C-407E-A947-70E740481C1C}">
                    <a14:useLocalDpi xmlns:a14="http://schemas.microsoft.com/office/drawing/2010/main" val="0"/>
                  </a:ext>
                </a:extLst>
              </a:blip>
              <a:srcRect/>
              <a:stretch/>
            </p:blipFill>
            <p:spPr>
              <a:xfrm>
                <a:off x="8838994" y="1132953"/>
                <a:ext cx="1288670" cy="626097"/>
              </a:xfrm>
              <a:prstGeom prst="rect">
                <a:avLst/>
              </a:prstGeom>
            </p:spPr>
          </p:pic>
        </p:grpSp>
        <p:sp>
          <p:nvSpPr>
            <p:cNvPr id="42" name="TextBox 41">
              <a:extLst>
                <a:ext uri="{FF2B5EF4-FFF2-40B4-BE49-F238E27FC236}">
                  <a16:creationId xmlns:a16="http://schemas.microsoft.com/office/drawing/2014/main" id="{8442E520-883D-8449-B56F-CE03E6A0C80F}"/>
                </a:ext>
              </a:extLst>
            </p:cNvPr>
            <p:cNvSpPr txBox="1"/>
            <p:nvPr userDrawn="1"/>
          </p:nvSpPr>
          <p:spPr>
            <a:xfrm>
              <a:off x="182819" y="4092966"/>
              <a:ext cx="129531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Prijatelj</a:t>
              </a:r>
              <a:r>
                <a:rPr lang="en-US" sz="1200" b="1" dirty="0">
                  <a:solidFill>
                    <a:schemeClr val="bg1"/>
                  </a:solidFill>
                </a:rPr>
                <a:t> </a:t>
              </a:r>
              <a:r>
                <a:rPr lang="en-US" sz="1200" b="1" dirty="0" err="1">
                  <a:solidFill>
                    <a:schemeClr val="bg1"/>
                  </a:solidFill>
                </a:rPr>
                <a:t>konferencije</a:t>
              </a:r>
              <a:endParaRPr lang="en-US" sz="1200" b="1" dirty="0">
                <a:solidFill>
                  <a:schemeClr val="bg1"/>
                </a:solidFill>
              </a:endParaRPr>
            </a:p>
          </p:txBody>
        </p:sp>
      </p:grpSp>
      <p:grpSp>
        <p:nvGrpSpPr>
          <p:cNvPr id="8" name="Group 7">
            <a:extLst>
              <a:ext uri="{FF2B5EF4-FFF2-40B4-BE49-F238E27FC236}">
                <a16:creationId xmlns:a16="http://schemas.microsoft.com/office/drawing/2014/main" id="{B146A59F-000B-6849-8683-54FB3F7014C0}"/>
              </a:ext>
            </a:extLst>
          </p:cNvPr>
          <p:cNvGrpSpPr/>
          <p:nvPr userDrawn="1"/>
        </p:nvGrpSpPr>
        <p:grpSpPr>
          <a:xfrm>
            <a:off x="745452" y="3046331"/>
            <a:ext cx="2916765" cy="827378"/>
            <a:chOff x="217317" y="2767596"/>
            <a:chExt cx="2916765" cy="827378"/>
          </a:xfrm>
        </p:grpSpPr>
        <p:grpSp>
          <p:nvGrpSpPr>
            <p:cNvPr id="44" name="Group 43">
              <a:extLst>
                <a:ext uri="{FF2B5EF4-FFF2-40B4-BE49-F238E27FC236}">
                  <a16:creationId xmlns:a16="http://schemas.microsoft.com/office/drawing/2014/main" id="{F4BF2A9B-EF6B-BA4A-B55A-A1AF2D6C406E}"/>
                </a:ext>
              </a:extLst>
            </p:cNvPr>
            <p:cNvGrpSpPr/>
            <p:nvPr userDrawn="1"/>
          </p:nvGrpSpPr>
          <p:grpSpPr>
            <a:xfrm>
              <a:off x="1437853" y="2767596"/>
              <a:ext cx="1696229" cy="827378"/>
              <a:chOff x="8375808" y="845130"/>
              <a:chExt cx="2295372" cy="1119625"/>
            </a:xfrm>
          </p:grpSpPr>
          <p:sp>
            <p:nvSpPr>
              <p:cNvPr id="45" name="Rectangle 44">
                <a:extLst>
                  <a:ext uri="{FF2B5EF4-FFF2-40B4-BE49-F238E27FC236}">
                    <a16:creationId xmlns:a16="http://schemas.microsoft.com/office/drawing/2014/main" id="{CEBD0CFA-3B36-5541-838D-CA1D38FB5FD7}"/>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a:extLst>
                  <a:ext uri="{FF2B5EF4-FFF2-40B4-BE49-F238E27FC236}">
                    <a16:creationId xmlns:a16="http://schemas.microsoft.com/office/drawing/2014/main" id="{4493006A-09D4-D040-8E9C-E6B6C8C7C18A}"/>
                  </a:ext>
                </a:extLst>
              </p:cNvPr>
              <p:cNvPicPr>
                <a:picLocks noChangeAspect="1"/>
              </p:cNvPicPr>
              <p:nvPr userDrawn="1"/>
            </p:nvPicPr>
            <p:blipFill>
              <a:blip r:embed="rId13" cstate="screen">
                <a:extLst>
                  <a:ext uri="{28A0092B-C50C-407E-A947-70E740481C1C}">
                    <a14:useLocalDpi xmlns:a14="http://schemas.microsoft.com/office/drawing/2010/main" val="0"/>
                  </a:ext>
                </a:extLst>
              </a:blip>
              <a:srcRect/>
              <a:stretch/>
            </p:blipFill>
            <p:spPr>
              <a:xfrm>
                <a:off x="8375808" y="980123"/>
                <a:ext cx="2295372" cy="849639"/>
              </a:xfrm>
              <a:prstGeom prst="rect">
                <a:avLst/>
              </a:prstGeom>
            </p:spPr>
          </p:pic>
        </p:grpSp>
        <p:sp>
          <p:nvSpPr>
            <p:cNvPr id="47" name="TextBox 46">
              <a:extLst>
                <a:ext uri="{FF2B5EF4-FFF2-40B4-BE49-F238E27FC236}">
                  <a16:creationId xmlns:a16="http://schemas.microsoft.com/office/drawing/2014/main" id="{079BADD7-6360-0442-BEB3-DEA098CE22C3}"/>
                </a:ext>
              </a:extLst>
            </p:cNvPr>
            <p:cNvSpPr txBox="1"/>
            <p:nvPr userDrawn="1"/>
          </p:nvSpPr>
          <p:spPr>
            <a:xfrm>
              <a:off x="217317" y="2867353"/>
              <a:ext cx="1336430"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Partner </a:t>
              </a:r>
              <a:r>
                <a:rPr lang="en-US" sz="1200" b="1" dirty="0" err="1">
                  <a:solidFill>
                    <a:schemeClr val="bg1"/>
                  </a:solidFill>
                </a:rPr>
                <a:t>konferencije</a:t>
              </a:r>
              <a:endParaRPr lang="en-US" sz="1200" b="1" dirty="0">
                <a:solidFill>
                  <a:schemeClr val="bg1"/>
                </a:solidFill>
              </a:endParaRPr>
            </a:p>
          </p:txBody>
        </p:sp>
      </p:grpSp>
      <p:pic>
        <p:nvPicPr>
          <p:cNvPr id="12" name="Picture 11" descr="A picture containing drawing&#10;&#10;Description automatically generated">
            <a:extLst>
              <a:ext uri="{FF2B5EF4-FFF2-40B4-BE49-F238E27FC236}">
                <a16:creationId xmlns:a16="http://schemas.microsoft.com/office/drawing/2014/main" id="{50EDBC84-4377-1E40-9234-E81BAE88C60A}"/>
              </a:ext>
            </a:extLst>
          </p:cNvPr>
          <p:cNvPicPr>
            <a:picLocks noChangeAspect="1"/>
          </p:cNvPicPr>
          <p:nvPr userDrawn="1"/>
        </p:nvPicPr>
        <p:blipFill>
          <a:blip r:embed="rId14" cstate="screen">
            <a:extLst>
              <a:ext uri="{28A0092B-C50C-407E-A947-70E740481C1C}">
                <a14:useLocalDpi xmlns:a14="http://schemas.microsoft.com/office/drawing/2010/main" val="0"/>
              </a:ext>
            </a:extLst>
          </a:blip>
          <a:stretch>
            <a:fillRect/>
          </a:stretch>
        </p:blipFill>
        <p:spPr>
          <a:xfrm>
            <a:off x="3428533" y="1889957"/>
            <a:ext cx="1187481" cy="552128"/>
          </a:xfrm>
          <a:prstGeom prst="rect">
            <a:avLst/>
          </a:prstGeom>
        </p:spPr>
      </p:pic>
    </p:spTree>
    <p:extLst>
      <p:ext uri="{BB962C8B-B14F-4D97-AF65-F5344CB8AC3E}">
        <p14:creationId xmlns:p14="http://schemas.microsoft.com/office/powerpoint/2010/main" val="17278843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er2">
    <p:bg>
      <p:bgPr>
        <a:solidFill>
          <a:schemeClr val="tx1"/>
        </a:solid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BCD008E0-D54F-3541-9D59-3360CCD387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608" y="1160810"/>
            <a:ext cx="6225259" cy="4672904"/>
          </a:xfrm>
          <a:prstGeom prst="rect">
            <a:avLst/>
          </a:prstGeom>
        </p:spPr>
      </p:pic>
    </p:spTree>
    <p:extLst>
      <p:ext uri="{BB962C8B-B14F-4D97-AF65-F5344CB8AC3E}">
        <p14:creationId xmlns:p14="http://schemas.microsoft.com/office/powerpoint/2010/main" val="9994463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9834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9" y="1462925"/>
            <a:ext cx="11239464" cy="2203680"/>
          </a:xfrm>
        </p:spPr>
        <p:txBody>
          <a:bodyPr wrap="square">
            <a:spAutoFit/>
          </a:bodyPr>
          <a:lstStyle>
            <a:lvl1pPr marL="0" indent="0">
              <a:buNone/>
              <a:defRPr/>
            </a:lvl1pPr>
            <a:lvl2pPr marL="233155" indent="0">
              <a:buNone/>
              <a:defRPr/>
            </a:lvl2pPr>
            <a:lvl3pPr marL="466310" indent="0">
              <a:buNone/>
              <a:defRPr/>
            </a:lvl3pPr>
            <a:lvl4pPr marL="699465" indent="0">
              <a:buNone/>
              <a:defRPr/>
            </a:lvl4pPr>
            <a:lvl5pPr marL="93261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842363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Presentation Headline">
    <p:bg>
      <p:bgPr>
        <a:solidFill>
          <a:srgbClr val="1B75BC"/>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960" y="3085148"/>
            <a:ext cx="8268860" cy="1720381"/>
          </a:xfrm>
        </p:spPr>
        <p:txBody>
          <a:bodyPr/>
          <a:lstStyle>
            <a:lvl1pPr>
              <a:defRPr sz="6000">
                <a:solidFill>
                  <a:schemeClr val="bg1"/>
                </a:solidFill>
              </a:defRPr>
            </a:lvl1pPr>
          </a:lstStyle>
          <a:p>
            <a:r>
              <a:rPr lang="en-US"/>
              <a:t>Headline here</a:t>
            </a:r>
          </a:p>
        </p:txBody>
      </p:sp>
      <p:sp>
        <p:nvSpPr>
          <p:cNvPr id="3" name="Subtitle 2"/>
          <p:cNvSpPr>
            <a:spLocks noGrp="1"/>
          </p:cNvSpPr>
          <p:nvPr>
            <p:ph type="subTitle" idx="1" hasCustomPrompt="1"/>
          </p:nvPr>
        </p:nvSpPr>
        <p:spPr>
          <a:xfrm>
            <a:off x="272960" y="5038375"/>
            <a:ext cx="7670042"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p>
        </p:txBody>
      </p:sp>
      <p:pic>
        <p:nvPicPr>
          <p:cNvPr id="6" name="Picture 5" descr="A picture containing clock, drawing&#10;&#10;Description automatically generated">
            <a:extLst>
              <a:ext uri="{FF2B5EF4-FFF2-40B4-BE49-F238E27FC236}">
                <a16:creationId xmlns:a16="http://schemas.microsoft.com/office/drawing/2014/main" id="{8B2C3051-6AB6-594B-B439-F650150FBE9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72960" y="318604"/>
            <a:ext cx="2434110" cy="2434110"/>
          </a:xfrm>
          <a:prstGeom prst="rect">
            <a:avLst/>
          </a:prstGeom>
        </p:spPr>
      </p:pic>
    </p:spTree>
    <p:extLst>
      <p:ext uri="{BB962C8B-B14F-4D97-AF65-F5344CB8AC3E}">
        <p14:creationId xmlns:p14="http://schemas.microsoft.com/office/powerpoint/2010/main" val="40490357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ull Quote">
    <p:bg>
      <p:bgPr>
        <a:solidFill>
          <a:srgbClr val="1B75BC"/>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6982024" y="1805633"/>
            <a:ext cx="4572000" cy="3383257"/>
          </a:xfrm>
        </p:spPr>
        <p:txBody>
          <a:bodyPr lIns="146304" tIns="91440" rIns="146304" bIns="91440" anchor="ctr">
            <a:noAutofit/>
          </a:bodyPr>
          <a:lstStyle>
            <a:lvl1pPr marL="0" indent="0" algn="l">
              <a:lnSpc>
                <a:spcPts val="6000"/>
              </a:lnSpc>
              <a:spcBef>
                <a:spcPts val="0"/>
              </a:spcBef>
              <a:buNone/>
              <a:defRPr sz="6000" baseline="0">
                <a:solidFill>
                  <a:schemeClr val="bg1"/>
                </a:solidFill>
              </a:defRPr>
            </a:lvl1pPr>
            <a:lvl2pPr marL="342867" indent="0" algn="l">
              <a:buNone/>
              <a:defRPr sz="4800"/>
            </a:lvl2pPr>
            <a:lvl3pPr marL="571444" indent="0" algn="l">
              <a:buNone/>
              <a:defRPr sz="4800"/>
            </a:lvl3pPr>
            <a:lvl4pPr marL="800021" indent="0" algn="l">
              <a:buNone/>
              <a:defRPr sz="4800"/>
            </a:lvl4pPr>
            <a:lvl5pPr marL="1028598" indent="0" algn="l">
              <a:buNone/>
              <a:defRPr sz="4800"/>
            </a:lvl5pPr>
          </a:lstStyle>
          <a:p>
            <a:pPr lvl="0"/>
            <a:r>
              <a:rPr lang="en-US" dirty="0"/>
              <a:t>Pull quote</a:t>
            </a:r>
            <a:br>
              <a:rPr lang="en-US" dirty="0"/>
            </a:br>
            <a:r>
              <a:rPr lang="en-US" dirty="0"/>
              <a:t>text goes</a:t>
            </a:r>
            <a:br>
              <a:rPr lang="en-US" dirty="0"/>
            </a:br>
            <a:r>
              <a:rPr lang="en-US" dirty="0"/>
              <a:t>here</a:t>
            </a:r>
          </a:p>
        </p:txBody>
      </p:sp>
      <p:pic>
        <p:nvPicPr>
          <p:cNvPr id="4" name="Picture 3">
            <a:extLst>
              <a:ext uri="{FF2B5EF4-FFF2-40B4-BE49-F238E27FC236}">
                <a16:creationId xmlns:a16="http://schemas.microsoft.com/office/drawing/2014/main" id="{F6F2269A-81DA-7048-BF32-D39867B89B6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278944" y="4923557"/>
            <a:ext cx="1874321" cy="1874321"/>
          </a:xfrm>
          <a:prstGeom prst="rect">
            <a:avLst/>
          </a:prstGeom>
        </p:spPr>
      </p:pic>
      <p:pic>
        <p:nvPicPr>
          <p:cNvPr id="10" name="Picture 9">
            <a:extLst>
              <a:ext uri="{FF2B5EF4-FFF2-40B4-BE49-F238E27FC236}">
                <a16:creationId xmlns:a16="http://schemas.microsoft.com/office/drawing/2014/main" id="{0CE3D019-4689-DD41-B60E-726A4B109EC9}"/>
              </a:ext>
            </a:extLst>
          </p:cNvPr>
          <p:cNvPicPr>
            <a:picLocks noChangeAspect="1"/>
          </p:cNvPicPr>
          <p:nvPr userDrawn="1"/>
        </p:nvPicPr>
        <p:blipFill>
          <a:blip r:embed="rId3"/>
          <a:stretch>
            <a:fillRect/>
          </a:stretch>
        </p:blipFill>
        <p:spPr>
          <a:xfrm>
            <a:off x="829962" y="-767824"/>
            <a:ext cx="4571262" cy="2446243"/>
          </a:xfrm>
          <a:prstGeom prst="rect">
            <a:avLst/>
          </a:prstGeom>
        </p:spPr>
      </p:pic>
      <p:pic>
        <p:nvPicPr>
          <p:cNvPr id="11" name="Picture 10">
            <a:extLst>
              <a:ext uri="{FF2B5EF4-FFF2-40B4-BE49-F238E27FC236}">
                <a16:creationId xmlns:a16="http://schemas.microsoft.com/office/drawing/2014/main" id="{E12831DD-0863-2D46-9FA7-6DB6BF18E053}"/>
              </a:ext>
            </a:extLst>
          </p:cNvPr>
          <p:cNvPicPr>
            <a:picLocks noChangeAspect="1"/>
          </p:cNvPicPr>
          <p:nvPr userDrawn="1"/>
        </p:nvPicPr>
        <p:blipFill>
          <a:blip r:embed="rId3"/>
          <a:stretch>
            <a:fillRect/>
          </a:stretch>
        </p:blipFill>
        <p:spPr>
          <a:xfrm>
            <a:off x="990847" y="-208378"/>
            <a:ext cx="6471253" cy="3462995"/>
          </a:xfrm>
          <a:prstGeom prst="rect">
            <a:avLst/>
          </a:prstGeom>
        </p:spPr>
      </p:pic>
      <p:pic>
        <p:nvPicPr>
          <p:cNvPr id="12" name="Picture 11">
            <a:extLst>
              <a:ext uri="{FF2B5EF4-FFF2-40B4-BE49-F238E27FC236}">
                <a16:creationId xmlns:a16="http://schemas.microsoft.com/office/drawing/2014/main" id="{37B64D4B-37BF-DA49-8A04-694743DD4EBC}"/>
              </a:ext>
            </a:extLst>
          </p:cNvPr>
          <p:cNvPicPr>
            <a:picLocks noChangeAspect="1"/>
          </p:cNvPicPr>
          <p:nvPr userDrawn="1"/>
        </p:nvPicPr>
        <p:blipFill>
          <a:blip r:embed="rId3"/>
          <a:stretch>
            <a:fillRect/>
          </a:stretch>
        </p:blipFill>
        <p:spPr>
          <a:xfrm>
            <a:off x="4184747" y="-150992"/>
            <a:ext cx="4671891" cy="2500093"/>
          </a:xfrm>
          <a:prstGeom prst="rect">
            <a:avLst/>
          </a:prstGeom>
        </p:spPr>
      </p:pic>
      <p:pic>
        <p:nvPicPr>
          <p:cNvPr id="13" name="Picture 12">
            <a:extLst>
              <a:ext uri="{FF2B5EF4-FFF2-40B4-BE49-F238E27FC236}">
                <a16:creationId xmlns:a16="http://schemas.microsoft.com/office/drawing/2014/main" id="{33CE1A4A-D9FE-8D44-A127-9B6D87008497}"/>
              </a:ext>
            </a:extLst>
          </p:cNvPr>
          <p:cNvPicPr>
            <a:picLocks noChangeAspect="1"/>
          </p:cNvPicPr>
          <p:nvPr userDrawn="1"/>
        </p:nvPicPr>
        <p:blipFill>
          <a:blip r:embed="rId3"/>
          <a:stretch>
            <a:fillRect/>
          </a:stretch>
        </p:blipFill>
        <p:spPr>
          <a:xfrm>
            <a:off x="568819" y="-2031273"/>
            <a:ext cx="5554150" cy="2972221"/>
          </a:xfrm>
          <a:prstGeom prst="rect">
            <a:avLst/>
          </a:prstGeom>
        </p:spPr>
      </p:pic>
      <p:pic>
        <p:nvPicPr>
          <p:cNvPr id="7" name="Picture 6">
            <a:extLst>
              <a:ext uri="{FF2B5EF4-FFF2-40B4-BE49-F238E27FC236}">
                <a16:creationId xmlns:a16="http://schemas.microsoft.com/office/drawing/2014/main" id="{60B62BD5-CA86-E84E-B245-0CBC728FD26F}"/>
              </a:ext>
            </a:extLst>
          </p:cNvPr>
          <p:cNvPicPr>
            <a:picLocks noChangeAspect="1"/>
          </p:cNvPicPr>
          <p:nvPr userDrawn="1"/>
        </p:nvPicPr>
        <p:blipFill>
          <a:blip r:embed="rId3"/>
          <a:stretch>
            <a:fillRect/>
          </a:stretch>
        </p:blipFill>
        <p:spPr>
          <a:xfrm>
            <a:off x="3051724" y="-173352"/>
            <a:ext cx="2349500" cy="1257300"/>
          </a:xfrm>
          <a:prstGeom prst="rect">
            <a:avLst/>
          </a:prstGeom>
        </p:spPr>
      </p:pic>
    </p:spTree>
    <p:extLst>
      <p:ext uri="{BB962C8B-B14F-4D97-AF65-F5344CB8AC3E}">
        <p14:creationId xmlns:p14="http://schemas.microsoft.com/office/powerpoint/2010/main" val="1123212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Quote">
    <p:bg>
      <p:bgPr>
        <a:solidFill>
          <a:srgbClr val="2E319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3D5958-E192-4D93-ACFD-5CEE2E08F76F}"/>
              </a:ext>
            </a:extLst>
          </p:cNvPr>
          <p:cNvPicPr>
            <a:picLocks noChangeAspect="1"/>
          </p:cNvPicPr>
          <p:nvPr userDrawn="1"/>
        </p:nvPicPr>
        <p:blipFill>
          <a:blip r:embed="rId2"/>
          <a:stretch>
            <a:fillRect/>
          </a:stretch>
        </p:blipFill>
        <p:spPr>
          <a:xfrm rot="10800000">
            <a:off x="6999474" y="0"/>
            <a:ext cx="5166708" cy="5362575"/>
          </a:xfrm>
          <a:prstGeom prst="rect">
            <a:avLst/>
          </a:prstGeom>
        </p:spPr>
      </p:pic>
      <p:pic>
        <p:nvPicPr>
          <p:cNvPr id="10" name="Picture 9">
            <a:extLst>
              <a:ext uri="{FF2B5EF4-FFF2-40B4-BE49-F238E27FC236}">
                <a16:creationId xmlns:a16="http://schemas.microsoft.com/office/drawing/2014/main" id="{E19E1B67-1D76-4790-A43F-036B34D1E917}"/>
              </a:ext>
            </a:extLst>
          </p:cNvPr>
          <p:cNvPicPr>
            <a:picLocks noChangeAspect="1"/>
          </p:cNvPicPr>
          <p:nvPr userDrawn="1"/>
        </p:nvPicPr>
        <p:blipFill>
          <a:blip r:embed="rId2"/>
          <a:stretch>
            <a:fillRect/>
          </a:stretch>
        </p:blipFill>
        <p:spPr>
          <a:xfrm>
            <a:off x="173382" y="2350069"/>
            <a:ext cx="4474818" cy="4644456"/>
          </a:xfrm>
          <a:prstGeom prst="rect">
            <a:avLst/>
          </a:prstGeom>
        </p:spPr>
      </p:pic>
      <p:sp>
        <p:nvSpPr>
          <p:cNvPr id="6" name="Text Placeholder 5"/>
          <p:cNvSpPr>
            <a:spLocks noGrp="1"/>
          </p:cNvSpPr>
          <p:nvPr>
            <p:ph type="body" sz="quarter" idx="14" hasCustomPrompt="1"/>
          </p:nvPr>
        </p:nvSpPr>
        <p:spPr>
          <a:xfrm>
            <a:off x="3753393" y="4124673"/>
            <a:ext cx="2249424" cy="2249424"/>
          </a:xfrm>
          <a:solidFill>
            <a:schemeClr val="bg1"/>
          </a:solidFill>
        </p:spPr>
        <p:txBody>
          <a:bodyPr/>
          <a:lstStyle>
            <a:lvl1pPr marL="0" indent="0">
              <a:lnSpc>
                <a:spcPts val="3700"/>
              </a:lnSpc>
              <a:spcBef>
                <a:spcPts val="0"/>
              </a:spcBef>
              <a:buNone/>
              <a:defRPr sz="3200">
                <a:solidFill>
                  <a:srgbClr val="2E3192"/>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dirty="0"/>
              <a:t>Quote</a:t>
            </a:r>
          </a:p>
          <a:p>
            <a:pPr lvl="0"/>
            <a:r>
              <a:rPr lang="en-US" dirty="0"/>
              <a:t>statement</a:t>
            </a:r>
          </a:p>
          <a:p>
            <a:pPr lvl="0"/>
            <a:r>
              <a:rPr lang="en-US" dirty="0"/>
              <a:t>here</a:t>
            </a:r>
          </a:p>
        </p:txBody>
      </p:sp>
      <p:sp>
        <p:nvSpPr>
          <p:cNvPr id="20" name="Text Placeholder 5"/>
          <p:cNvSpPr>
            <a:spLocks noGrp="1"/>
          </p:cNvSpPr>
          <p:nvPr>
            <p:ph type="body" sz="quarter" idx="15" hasCustomPrompt="1"/>
          </p:nvPr>
        </p:nvSpPr>
        <p:spPr>
          <a:xfrm>
            <a:off x="7627074" y="2546533"/>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1" name="Text Placeholder 5"/>
          <p:cNvSpPr>
            <a:spLocks noGrp="1"/>
          </p:cNvSpPr>
          <p:nvPr>
            <p:ph type="body" sz="quarter" idx="16" hasCustomPrompt="1"/>
          </p:nvPr>
        </p:nvSpPr>
        <p:spPr>
          <a:xfrm>
            <a:off x="6256734" y="586268"/>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2" name="Text Placeholder 5"/>
          <p:cNvSpPr>
            <a:spLocks noGrp="1"/>
          </p:cNvSpPr>
          <p:nvPr>
            <p:ph type="body" sz="quarter" idx="17" hasCustomPrompt="1"/>
          </p:nvPr>
        </p:nvSpPr>
        <p:spPr>
          <a:xfrm>
            <a:off x="11108101" y="3954050"/>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pic>
        <p:nvPicPr>
          <p:cNvPr id="3" name="Picture 2" descr="A picture containing clock&#10;&#10;Description automatically generated">
            <a:extLst>
              <a:ext uri="{FF2B5EF4-FFF2-40B4-BE49-F238E27FC236}">
                <a16:creationId xmlns:a16="http://schemas.microsoft.com/office/drawing/2014/main" id="{75B96D18-7D7E-064C-A9D0-FA5742959B73}"/>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270293" y="-1"/>
            <a:ext cx="2410844" cy="2410844"/>
          </a:xfrm>
          <a:prstGeom prst="rect">
            <a:avLst/>
          </a:prstGeom>
        </p:spPr>
      </p:pic>
    </p:spTree>
    <p:extLst>
      <p:ext uri="{BB962C8B-B14F-4D97-AF65-F5344CB8AC3E}">
        <p14:creationId xmlns:p14="http://schemas.microsoft.com/office/powerpoint/2010/main" val="4191144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par>
                                <p:cTn id="75" presetID="53" presetClass="entr" presetSubtype="16"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p:cTn id="77" dur="500" fill="hold"/>
                                        <p:tgtEl>
                                          <p:spTgt spid="3"/>
                                        </p:tgtEl>
                                        <p:attrNameLst>
                                          <p:attrName>ppt_w</p:attrName>
                                        </p:attrNameLst>
                                      </p:cBhvr>
                                      <p:tavLst>
                                        <p:tav tm="0">
                                          <p:val>
                                            <p:fltVal val="0"/>
                                          </p:val>
                                        </p:tav>
                                        <p:tav tm="100000">
                                          <p:val>
                                            <p:strVal val="#ppt_w"/>
                                          </p:val>
                                        </p:tav>
                                      </p:tavLst>
                                    </p:anim>
                                    <p:anim calcmode="lin" valueType="num">
                                      <p:cBhvr>
                                        <p:cTn id="78" dur="500" fill="hold"/>
                                        <p:tgtEl>
                                          <p:spTgt spid="3"/>
                                        </p:tgtEl>
                                        <p:attrNameLst>
                                          <p:attrName>ppt_h</p:attrName>
                                        </p:attrNameLst>
                                      </p:cBhvr>
                                      <p:tavLst>
                                        <p:tav tm="0">
                                          <p:val>
                                            <p:fltVal val="0"/>
                                          </p:val>
                                        </p:tav>
                                        <p:tav tm="100000">
                                          <p:val>
                                            <p:strVal val="#ppt_h"/>
                                          </p:val>
                                        </p:tav>
                                      </p:tavLst>
                                    </p:anim>
                                    <p:animEffect transition="in" filter="fade">
                                      <p:cBhvr>
                                        <p:cTn id="79" dur="500"/>
                                        <p:tgtEl>
                                          <p:spTgt spid="3"/>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1"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 calcmode="lin" valueType="num">
                                      <p:cBhvr additive="base">
                                        <p:cTn id="88" dur="500" fill="hold"/>
                                        <p:tgtEl>
                                          <p:spTgt spid="12"/>
                                        </p:tgtEl>
                                        <p:attrNameLst>
                                          <p:attrName>ppt_x</p:attrName>
                                        </p:attrNameLst>
                                      </p:cBhvr>
                                      <p:tavLst>
                                        <p:tav tm="0">
                                          <p:val>
                                            <p:strVal val="#ppt_x"/>
                                          </p:val>
                                        </p:tav>
                                        <p:tav tm="100000">
                                          <p:val>
                                            <p:strVal val="#ppt_x"/>
                                          </p:val>
                                        </p:tav>
                                      </p:tavLst>
                                    </p:anim>
                                    <p:anim calcmode="lin" valueType="num">
                                      <p:cBhvr additive="base">
                                        <p:cTn id="8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br>
              <a:rPr lang="en-US" dirty="0"/>
            </a:br>
            <a:r>
              <a:rPr lang="en-US" dirty="0" err="1"/>
              <a:t>scing</a:t>
            </a:r>
            <a:r>
              <a:rPr lang="en-US" dirty="0"/>
              <a:t> </a:t>
            </a:r>
            <a:r>
              <a:rPr lang="en-US" dirty="0" err="1"/>
              <a:t>elit</a:t>
            </a:r>
            <a:r>
              <a:rPr lang="en-US" dirty="0"/>
              <a:t> </a:t>
            </a:r>
            <a:r>
              <a:rPr lang="en-US" dirty="0" err="1"/>
              <a:t>aenean</a:t>
            </a:r>
            <a:r>
              <a:rPr lang="en-US" dirty="0"/>
              <a:t> </a:t>
            </a:r>
            <a:r>
              <a:rPr lang="en-US" dirty="0" err="1"/>
              <a:t>massa</a:t>
            </a:r>
            <a:r>
              <a:rPr lang="en-US" dirty="0"/>
              <a:t>.</a:t>
            </a:r>
            <a:br>
              <a:rPr lang="en-US" dirty="0"/>
            </a:br>
            <a:r>
              <a:rPr lang="en-US" dirty="0"/>
              <a:t>Cum </a:t>
            </a:r>
            <a:r>
              <a:rPr lang="en-US" dirty="0" err="1"/>
              <a:t>sociis</a:t>
            </a:r>
            <a:r>
              <a:rPr lang="en-US" dirty="0"/>
              <a:t> </a:t>
            </a:r>
            <a:r>
              <a:rPr lang="en-US" dirty="0" err="1"/>
              <a:t>natoque</a:t>
            </a:r>
            <a:r>
              <a:rPr lang="en-US" dirty="0"/>
              <a:t>.</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rgbClr val="00AEEF"/>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r>
              <a:rPr lang="en-US" dirty="0" err="1"/>
              <a:t>volutpat</a:t>
            </a:r>
            <a:r>
              <a:rPr lang="en-US" dirty="0"/>
              <a:t> </a:t>
            </a:r>
            <a:r>
              <a:rPr lang="en-US" dirty="0" err="1"/>
              <a:t>velit</a:t>
            </a:r>
            <a:r>
              <a:rPr lang="en-US" dirty="0"/>
              <a:t> </a:t>
            </a:r>
            <a:r>
              <a:rPr lang="en-US" dirty="0" err="1"/>
              <a:t>ut</a:t>
            </a:r>
            <a:r>
              <a:rPr lang="en-US" dirty="0"/>
              <a:t>, </a:t>
            </a:r>
            <a:r>
              <a:rPr lang="en-US" dirty="0" err="1"/>
              <a:t>eleifend</a:t>
            </a:r>
            <a:r>
              <a:rPr lang="en-US" dirty="0"/>
              <a:t> </a:t>
            </a:r>
            <a:r>
              <a:rPr lang="en-US" dirty="0" err="1"/>
              <a:t>velit</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Nullam</a:t>
            </a:r>
            <a:r>
              <a:rPr lang="en-US" dirty="0"/>
              <a:t> tempus lorem </a:t>
            </a:r>
            <a:r>
              <a:rPr lang="en-US" dirty="0" err="1"/>
              <a:t>justo</a:t>
            </a:r>
            <a:r>
              <a:rPr lang="en-US" dirty="0"/>
              <a:t>, ac </a:t>
            </a:r>
            <a:r>
              <a:rPr lang="en-US" dirty="0" err="1"/>
              <a:t>placerat</a:t>
            </a:r>
            <a:r>
              <a:rPr lang="en-US" dirty="0"/>
              <a:t> </a:t>
            </a:r>
            <a:r>
              <a:rPr lang="en-US" dirty="0" err="1"/>
              <a:t>neque</a:t>
            </a:r>
            <a:r>
              <a:rPr lang="en-US" dirty="0"/>
              <a:t> </a:t>
            </a:r>
            <a:r>
              <a:rPr lang="en-US" dirty="0" err="1"/>
              <a:t>molestie</a:t>
            </a:r>
            <a:r>
              <a:rPr lang="en-US" dirty="0"/>
              <a:t> </a:t>
            </a:r>
            <a:r>
              <a:rPr lang="en-US" dirty="0" err="1"/>
              <a:t>ut.</a:t>
            </a:r>
            <a:r>
              <a:rPr lang="en-US" dirty="0"/>
              <a:t> </a:t>
            </a:r>
          </a:p>
        </p:txBody>
      </p:sp>
      <p:pic>
        <p:nvPicPr>
          <p:cNvPr id="6" name="Picture 5">
            <a:extLst>
              <a:ext uri="{FF2B5EF4-FFF2-40B4-BE49-F238E27FC236}">
                <a16:creationId xmlns:a16="http://schemas.microsoft.com/office/drawing/2014/main" id="{671C472B-F114-4693-88AD-CB9723F9B812}"/>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pic>
        <p:nvPicPr>
          <p:cNvPr id="3" name="Picture 2">
            <a:extLst>
              <a:ext uri="{FF2B5EF4-FFF2-40B4-BE49-F238E27FC236}">
                <a16:creationId xmlns:a16="http://schemas.microsoft.com/office/drawing/2014/main" id="{A2F775E2-0D60-41F1-B2B2-F7EC69E621AA}"/>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25629312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r>
              <a:rPr lang="en-US" dirty="0"/>
              <a:t>.</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rgbClr val="00AEEF"/>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5436E256-BF1C-A64A-8BF4-8E84BFB35875}"/>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2101746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rgbClr val="2E319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a:t>
            </a:r>
            <a:r>
              <a:rPr lang="en-US" dirty="0" err="1"/>
              <a:t>pulvinar</a:t>
            </a:r>
            <a:r>
              <a:rPr lang="en-US" dirty="0"/>
              <a:t>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BFD71FCE-1DEF-4A98-AD77-EF8F459F8006}"/>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40069245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82880" tIns="146304" rIns="182880" bIns="14630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8" r:id="rId1"/>
    <p:sldLayoutId id="2147484265" r:id="rId2"/>
    <p:sldLayoutId id="2147484263" r:id="rId3"/>
    <p:sldLayoutId id="2147484264" r:id="rId4"/>
    <p:sldLayoutId id="2147484193" r:id="rId5"/>
    <p:sldLayoutId id="2147484092" r:id="rId6"/>
    <p:sldLayoutId id="2147484194" r:id="rId7"/>
    <p:sldLayoutId id="2147484195" r:id="rId8"/>
    <p:sldLayoutId id="2147484196" r:id="rId9"/>
    <p:sldLayoutId id="2147484198" r:id="rId10"/>
    <p:sldLayoutId id="2147484200" r:id="rId11"/>
    <p:sldLayoutId id="2147484199" r:id="rId12"/>
    <p:sldLayoutId id="2147484201" r:id="rId13"/>
    <p:sldLayoutId id="2147484140" r:id="rId14"/>
    <p:sldLayoutId id="2147484166" r:id="rId15"/>
    <p:sldLayoutId id="2147484093" r:id="rId16"/>
    <p:sldLayoutId id="2147484259" r:id="rId17"/>
    <p:sldLayoutId id="2147484267" r:id="rId18"/>
    <p:sldLayoutId id="2147484266" r:id="rId19"/>
    <p:sldLayoutId id="2147484268" r:id="rId20"/>
    <p:sldLayoutId id="2147484269" r:id="rId21"/>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55.png"/><Relationship Id="rId7" Type="http://schemas.openxmlformats.org/officeDocument/2006/relationships/diagramColors" Target="../diagrams/colors7.xml"/><Relationship Id="rId2" Type="http://schemas.openxmlformats.org/officeDocument/2006/relationships/image" Target="../media/image54.png"/><Relationship Id="rId1" Type="http://schemas.openxmlformats.org/officeDocument/2006/relationships/slideLayout" Target="../slideLayouts/slideLayout1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www.pulumi.com/docs/get-starte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ulumi/examples" TargetMode="External"/><Relationship Id="rId2" Type="http://schemas.openxmlformats.org/officeDocument/2006/relationships/hyperlink" Target="https://www.pulumi.com/azure/" TargetMode="External"/><Relationship Id="rId1" Type="http://schemas.openxmlformats.org/officeDocument/2006/relationships/slideLayout" Target="../slideLayouts/slideLayout6.xml"/><Relationship Id="rId6" Type="http://schemas.openxmlformats.org/officeDocument/2006/relationships/hyperlink" Target="https://twitter.com/MikhailShilkov" TargetMode="External"/><Relationship Id="rId5" Type="http://schemas.openxmlformats.org/officeDocument/2006/relationships/hyperlink" Target="https://github.com/mikhailshilkov/" TargetMode="External"/><Relationship Id="rId4" Type="http://schemas.openxmlformats.org/officeDocument/2006/relationships/hyperlink" Target="https://mikhail.i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Layout" Target="../diagrams/layout3.xml"/><Relationship Id="rId7" Type="http://schemas.openxmlformats.org/officeDocument/2006/relationships/image" Target="../media/image51.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73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764C-6E48-4FC6-9E3D-726B77F91F20}"/>
              </a:ext>
            </a:extLst>
          </p:cNvPr>
          <p:cNvSpPr>
            <a:spLocks noGrp="1"/>
          </p:cNvSpPr>
          <p:nvPr>
            <p:ph type="title"/>
          </p:nvPr>
        </p:nvSpPr>
        <p:spPr/>
        <p:txBody>
          <a:bodyPr/>
          <a:lstStyle/>
          <a:p>
            <a:r>
              <a:rPr lang="en-US" sz="4800" dirty="0">
                <a:solidFill>
                  <a:srgbClr val="00AEEF"/>
                </a:solidFill>
              </a:rPr>
              <a:t>Azure Resource Manager Templates</a:t>
            </a:r>
          </a:p>
        </p:txBody>
      </p:sp>
      <p:graphicFrame>
        <p:nvGraphicFramePr>
          <p:cNvPr id="3" name="Content Placeholder 2">
            <a:extLst>
              <a:ext uri="{FF2B5EF4-FFF2-40B4-BE49-F238E27FC236}">
                <a16:creationId xmlns:a16="http://schemas.microsoft.com/office/drawing/2014/main" id="{B323BB44-A9CE-4208-A6D2-F7E22AAE1A07}"/>
              </a:ext>
            </a:extLst>
          </p:cNvPr>
          <p:cNvGraphicFramePr>
            <a:graphicFrameLocks/>
          </p:cNvGraphicFramePr>
          <p:nvPr>
            <p:extLst>
              <p:ext uri="{D42A27DB-BD31-4B8C-83A1-F6EECF244321}">
                <p14:modId xmlns:p14="http://schemas.microsoft.com/office/powerpoint/2010/main" val="1432090349"/>
              </p:ext>
            </p:extLst>
          </p:nvPr>
        </p:nvGraphicFramePr>
        <p:xfrm>
          <a:off x="3654292" y="1692936"/>
          <a:ext cx="4567238" cy="4179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394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graphicEl>
                                              <a:dgm id="{77691242-2AEE-4876-9011-888F0A8ECD1C}"/>
                                            </p:graphicEl>
                                          </p:spTgt>
                                        </p:tgtEl>
                                        <p:attrNameLst>
                                          <p:attrName>style.visibility</p:attrName>
                                        </p:attrNameLst>
                                      </p:cBhvr>
                                      <p:to>
                                        <p:strVal val="visible"/>
                                      </p:to>
                                    </p:set>
                                    <p:animEffect transition="in" filter="fade">
                                      <p:cBhvr>
                                        <p:cTn id="7" dur="500"/>
                                        <p:tgtEl>
                                          <p:spTgt spid="3">
                                            <p:graphicEl>
                                              <a:dgm id="{77691242-2AEE-4876-9011-888F0A8ECD1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8981E2D7-83C2-4C0B-84EC-1DF4E63BB9F3}"/>
                                            </p:graphicEl>
                                          </p:spTgt>
                                        </p:tgtEl>
                                        <p:attrNameLst>
                                          <p:attrName>style.visibility</p:attrName>
                                        </p:attrNameLst>
                                      </p:cBhvr>
                                      <p:to>
                                        <p:strVal val="visible"/>
                                      </p:to>
                                    </p:set>
                                    <p:animEffect transition="in" filter="fade">
                                      <p:cBhvr>
                                        <p:cTn id="12" dur="500"/>
                                        <p:tgtEl>
                                          <p:spTgt spid="3">
                                            <p:graphicEl>
                                              <a:dgm id="{8981E2D7-83C2-4C0B-84EC-1DF4E63BB9F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5289CBFC-2F39-4EE0-9FA9-EF11EA5E1D6C}"/>
                                            </p:graphicEl>
                                          </p:spTgt>
                                        </p:tgtEl>
                                        <p:attrNameLst>
                                          <p:attrName>style.visibility</p:attrName>
                                        </p:attrNameLst>
                                      </p:cBhvr>
                                      <p:to>
                                        <p:strVal val="visible"/>
                                      </p:to>
                                    </p:set>
                                    <p:animEffect transition="in" filter="fade">
                                      <p:cBhvr>
                                        <p:cTn id="17" dur="500"/>
                                        <p:tgtEl>
                                          <p:spTgt spid="3">
                                            <p:graphicEl>
                                              <a:dgm id="{5289CBFC-2F39-4EE0-9FA9-EF11EA5E1D6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93205129-F084-4C85-92D2-946186F9F702}"/>
                                            </p:graphicEl>
                                          </p:spTgt>
                                        </p:tgtEl>
                                        <p:attrNameLst>
                                          <p:attrName>style.visibility</p:attrName>
                                        </p:attrNameLst>
                                      </p:cBhvr>
                                      <p:to>
                                        <p:strVal val="visible"/>
                                      </p:to>
                                    </p:set>
                                    <p:animEffect transition="in" filter="fade">
                                      <p:cBhvr>
                                        <p:cTn id="22" dur="500"/>
                                        <p:tgtEl>
                                          <p:spTgt spid="3">
                                            <p:graphicEl>
                                              <a:dgm id="{93205129-F084-4C85-92D2-946186F9F70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D46B17C5-3CBB-4CEC-B5D6-ED8242C5EFC0}"/>
                                            </p:graphicEl>
                                          </p:spTgt>
                                        </p:tgtEl>
                                        <p:attrNameLst>
                                          <p:attrName>style.visibility</p:attrName>
                                        </p:attrNameLst>
                                      </p:cBhvr>
                                      <p:to>
                                        <p:strVal val="visible"/>
                                      </p:to>
                                    </p:set>
                                    <p:animEffect transition="in" filter="fade">
                                      <p:cBhvr>
                                        <p:cTn id="27" dur="500"/>
                                        <p:tgtEl>
                                          <p:spTgt spid="3">
                                            <p:graphicEl>
                                              <a:dgm id="{D46B17C5-3CBB-4CEC-B5D6-ED8242C5EFC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3C3F8F-D6C7-4F7F-84ED-04257A5E651C}"/>
              </a:ext>
            </a:extLst>
          </p:cNvPr>
          <p:cNvSpPr txBox="1"/>
          <p:nvPr/>
        </p:nvSpPr>
        <p:spPr>
          <a:xfrm>
            <a:off x="7251323" y="1335827"/>
            <a:ext cx="5507830" cy="4101197"/>
          </a:xfrm>
          <a:prstGeom prst="rect">
            <a:avLst/>
          </a:prstGeom>
          <a:noFill/>
        </p:spPr>
        <p:txBody>
          <a:bodyPr wrap="square" lIns="0" tIns="0" rIns="0" bIns="0" rtlCol="0">
            <a:spAutoFit/>
          </a:bodyPr>
          <a:lstStyle/>
          <a:p>
            <a:pPr defTabSz="685775">
              <a:defRPr/>
            </a:pPr>
            <a:r>
              <a:rPr lang="en-US" sz="1050" dirty="0">
                <a:solidFill>
                  <a:srgbClr val="FFFFFF"/>
                </a:solidFill>
                <a:latin typeface="Courier New" panose="02070309020205020404" pitchFamily="49" charset="0"/>
                <a:cs typeface="Courier New" panose="02070309020205020404" pitchFamily="49" charset="0"/>
              </a:rPr>
              <a:t>{</a:t>
            </a:r>
          </a:p>
          <a:p>
            <a:pPr defTabSz="685775">
              <a:defRPr/>
            </a:pPr>
            <a:r>
              <a:rPr lang="en-US" sz="1050" dirty="0">
                <a:solidFill>
                  <a:srgbClr val="FFFFFF"/>
                </a:solidFill>
                <a:latin typeface="Courier New" panose="02070309020205020404" pitchFamily="49" charset="0"/>
                <a:cs typeface="Courier New" panose="02070309020205020404" pitchFamily="49" charset="0"/>
              </a:rPr>
              <a:t>    "$schema": "https://</a:t>
            </a:r>
            <a:r>
              <a:rPr lang="en-US" sz="1050" dirty="0" err="1">
                <a:solidFill>
                  <a:srgbClr val="FFFFFF"/>
                </a:solidFill>
                <a:latin typeface="Courier New" panose="02070309020205020404" pitchFamily="49" charset="0"/>
                <a:cs typeface="Courier New" panose="02070309020205020404" pitchFamily="49" charset="0"/>
              </a:rPr>
              <a:t>schema.management.azure.com</a:t>
            </a:r>
            <a:r>
              <a:rPr lang="en-US" sz="1050" dirty="0">
                <a:solidFill>
                  <a:srgbClr val="FFFFFF"/>
                </a:solidFill>
                <a:latin typeface="Courier New" panose="02070309020205020404" pitchFamily="49" charset="0"/>
                <a:cs typeface="Courier New" panose="02070309020205020404" pitchFamily="49" charset="0"/>
              </a:rPr>
              <a:t>/..</a:t>
            </a:r>
            <a:r>
              <a:rPr lang="en-US" sz="1050" dirty="0" err="1">
                <a:solidFill>
                  <a:srgbClr val="FFFFFF"/>
                </a:solidFill>
                <a:latin typeface="Courier New" panose="02070309020205020404" pitchFamily="49" charset="0"/>
                <a:cs typeface="Courier New" panose="02070309020205020404" pitchFamily="49" charset="0"/>
              </a:rPr>
              <a:t>json</a:t>
            </a:r>
            <a:r>
              <a:rPr lang="en-US" sz="1050" dirty="0">
                <a:solidFill>
                  <a:srgbClr val="FFFFFF"/>
                </a:solidFill>
                <a:latin typeface="Courier New" panose="02070309020205020404" pitchFamily="49" charset="0"/>
                <a:cs typeface="Courier New" panose="02070309020205020404" pitchFamily="49" charset="0"/>
              </a:rPr>
              <a:t>#",</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r>
              <a:rPr lang="en-US" sz="1050" dirty="0" err="1">
                <a:solidFill>
                  <a:srgbClr val="FFFFFF"/>
                </a:solidFill>
                <a:latin typeface="Courier New" panose="02070309020205020404" pitchFamily="49" charset="0"/>
                <a:cs typeface="Courier New" panose="02070309020205020404" pitchFamily="49" charset="0"/>
              </a:rPr>
              <a:t>contentVersion</a:t>
            </a:r>
            <a:r>
              <a:rPr lang="en-US" sz="1050" dirty="0">
                <a:solidFill>
                  <a:srgbClr val="FFFFFF"/>
                </a:solidFill>
                <a:latin typeface="Courier New" panose="02070309020205020404" pitchFamily="49" charset="0"/>
                <a:cs typeface="Courier New" panose="02070309020205020404" pitchFamily="49" charset="0"/>
              </a:rPr>
              <a:t>": "1.0.0.0",</a:t>
            </a:r>
          </a:p>
          <a:p>
            <a:pPr defTabSz="685775">
              <a:defRPr/>
            </a:pPr>
            <a:r>
              <a:rPr lang="en-US" sz="1050" dirty="0">
                <a:solidFill>
                  <a:srgbClr val="FFFFFF"/>
                </a:solidFill>
                <a:latin typeface="Courier New" panose="02070309020205020404" pitchFamily="49" charset="0"/>
                <a:cs typeface="Courier New" panose="02070309020205020404" pitchFamily="49" charset="0"/>
              </a:rPr>
              <a:t>    "parameters": {},</a:t>
            </a:r>
          </a:p>
          <a:p>
            <a:pPr defTabSz="685775">
              <a:defRPr/>
            </a:pPr>
            <a:r>
              <a:rPr lang="en-US" sz="1050" dirty="0">
                <a:solidFill>
                  <a:srgbClr val="FFFFFF"/>
                </a:solidFill>
                <a:latin typeface="Courier New" panose="02070309020205020404" pitchFamily="49" charset="0"/>
                <a:cs typeface="Courier New" panose="02070309020205020404" pitchFamily="49" charset="0"/>
              </a:rPr>
              <a:t>    "variables": {},</a:t>
            </a:r>
          </a:p>
          <a:p>
            <a:pPr defTabSz="685775">
              <a:defRPr/>
            </a:pPr>
            <a:r>
              <a:rPr lang="en-US" sz="1050" dirty="0">
                <a:solidFill>
                  <a:srgbClr val="FFFFFF"/>
                </a:solidFill>
                <a:latin typeface="Courier New" panose="02070309020205020404" pitchFamily="49" charset="0"/>
                <a:cs typeface="Courier New" panose="02070309020205020404" pitchFamily="49" charset="0"/>
              </a:rPr>
              <a:t>    "resources": [{</a:t>
            </a:r>
          </a:p>
          <a:p>
            <a:pPr defTabSz="685775">
              <a:defRPr/>
            </a:pPr>
            <a:r>
              <a:rPr lang="en-US" sz="1050" dirty="0">
                <a:solidFill>
                  <a:srgbClr val="FFFFFF"/>
                </a:solidFill>
                <a:latin typeface="Courier New" panose="02070309020205020404" pitchFamily="49" charset="0"/>
                <a:cs typeface="Courier New" panose="02070309020205020404" pitchFamily="49" charset="0"/>
              </a:rPr>
              <a:t>            "type": "</a:t>
            </a:r>
            <a:r>
              <a:rPr lang="en-US" sz="1050" dirty="0" err="1">
                <a:solidFill>
                  <a:srgbClr val="FFFFFF"/>
                </a:solidFill>
                <a:latin typeface="Courier New" panose="02070309020205020404" pitchFamily="49" charset="0"/>
                <a:cs typeface="Courier New" panose="02070309020205020404" pitchFamily="49" charset="0"/>
              </a:rPr>
              <a:t>Microsoft.Resources</a:t>
            </a:r>
            <a:r>
              <a:rPr lang="en-US" sz="1050" dirty="0">
                <a:solidFill>
                  <a:srgbClr val="FFFFFF"/>
                </a:solidFill>
                <a:latin typeface="Courier New" panose="02070309020205020404" pitchFamily="49" charset="0"/>
                <a:cs typeface="Courier New" panose="02070309020205020404" pitchFamily="49" charset="0"/>
              </a:rPr>
              <a:t>/</a:t>
            </a:r>
            <a:r>
              <a:rPr lang="en-US" sz="1050" dirty="0" err="1">
                <a:solidFill>
                  <a:srgbClr val="FFFFFF"/>
                </a:solidFill>
                <a:latin typeface="Courier New" panose="02070309020205020404" pitchFamily="49" charset="0"/>
                <a:cs typeface="Courier New" panose="02070309020205020404" pitchFamily="49" charset="0"/>
              </a:rPr>
              <a:t>resourceGroups</a:t>
            </a:r>
            <a:r>
              <a:rPr lang="en-US" sz="1050" dirty="0">
                <a:solidFill>
                  <a:srgbClr val="FFFFFF"/>
                </a:solidFill>
                <a:latin typeface="Courier New" panose="02070309020205020404" pitchFamily="49" charset="0"/>
                <a:cs typeface="Courier New" panose="02070309020205020404" pitchFamily="49" charset="0"/>
              </a:rPr>
              <a:t>",</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r>
              <a:rPr lang="en-US" sz="1050" dirty="0" err="1">
                <a:solidFill>
                  <a:srgbClr val="FFFFFF"/>
                </a:solidFill>
                <a:latin typeface="Courier New" panose="02070309020205020404" pitchFamily="49" charset="0"/>
                <a:cs typeface="Courier New" panose="02070309020205020404" pitchFamily="49" charset="0"/>
              </a:rPr>
              <a:t>apiVersion</a:t>
            </a:r>
            <a:r>
              <a:rPr lang="en-US" sz="1050" dirty="0">
                <a:solidFill>
                  <a:srgbClr val="FFFFFF"/>
                </a:solidFill>
                <a:latin typeface="Courier New" panose="02070309020205020404" pitchFamily="49" charset="0"/>
                <a:cs typeface="Courier New" panose="02070309020205020404" pitchFamily="49" charset="0"/>
              </a:rPr>
              <a:t>": "2018-05-01",</a:t>
            </a:r>
          </a:p>
          <a:p>
            <a:pPr defTabSz="685775">
              <a:defRPr/>
            </a:pPr>
            <a:r>
              <a:rPr lang="en-US" sz="1050" dirty="0">
                <a:solidFill>
                  <a:srgbClr val="FFFFFF"/>
                </a:solidFill>
                <a:latin typeface="Courier New" panose="02070309020205020404" pitchFamily="49" charset="0"/>
                <a:cs typeface="Courier New" panose="02070309020205020404" pitchFamily="49" charset="0"/>
              </a:rPr>
              <a:t>            "location": "</a:t>
            </a:r>
            <a:r>
              <a:rPr lang="en-US" sz="1050" dirty="0" err="1">
                <a:solidFill>
                  <a:srgbClr val="FFFFFF"/>
                </a:solidFill>
                <a:latin typeface="Courier New" panose="02070309020205020404" pitchFamily="49" charset="0"/>
                <a:cs typeface="Courier New" panose="02070309020205020404" pitchFamily="49" charset="0"/>
              </a:rPr>
              <a:t>eastus</a:t>
            </a:r>
            <a:r>
              <a:rPr lang="en-US" sz="1050" dirty="0">
                <a:solidFill>
                  <a:srgbClr val="FFFFFF"/>
                </a:solidFill>
                <a:latin typeface="Courier New" panose="02070309020205020404" pitchFamily="49" charset="0"/>
                <a:cs typeface="Courier New" panose="02070309020205020404" pitchFamily="49" charset="0"/>
              </a:rPr>
              <a:t>",</a:t>
            </a:r>
          </a:p>
          <a:p>
            <a:pPr defTabSz="685775">
              <a:defRPr/>
            </a:pPr>
            <a:r>
              <a:rPr lang="en-US" sz="1050" dirty="0">
                <a:solidFill>
                  <a:srgbClr val="FFFFFF"/>
                </a:solidFill>
                <a:latin typeface="Courier New" panose="02070309020205020404" pitchFamily="49" charset="0"/>
                <a:cs typeface="Courier New" panose="02070309020205020404" pitchFamily="49" charset="0"/>
              </a:rPr>
              <a:t>            "name": "demo-storage",</a:t>
            </a:r>
          </a:p>
          <a:p>
            <a:pPr defTabSz="685775">
              <a:defRPr/>
            </a:pPr>
            <a:r>
              <a:rPr lang="en-US" sz="1050" dirty="0">
                <a:solidFill>
                  <a:srgbClr val="FFFFFF"/>
                </a:solidFill>
                <a:latin typeface="Courier New" panose="02070309020205020404" pitchFamily="49" charset="0"/>
                <a:cs typeface="Courier New" panose="02070309020205020404" pitchFamily="49" charset="0"/>
              </a:rPr>
              <a:t>            "properties": {}</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p>
          <a:p>
            <a:pPr defTabSz="685775">
              <a:defRPr/>
            </a:pPr>
            <a:r>
              <a:rPr lang="en-US" sz="1050" dirty="0">
                <a:solidFill>
                  <a:srgbClr val="FFFFFF"/>
                </a:solidFill>
                <a:latin typeface="Courier New" panose="02070309020205020404" pitchFamily="49" charset="0"/>
                <a:cs typeface="Courier New" panose="02070309020205020404" pitchFamily="49" charset="0"/>
              </a:rPr>
              <a:t>            "type": "</a:t>
            </a:r>
            <a:r>
              <a:rPr lang="en-US" sz="1050" dirty="0" err="1">
                <a:solidFill>
                  <a:srgbClr val="FFFFFF"/>
                </a:solidFill>
                <a:latin typeface="Courier New" panose="02070309020205020404" pitchFamily="49" charset="0"/>
                <a:cs typeface="Courier New" panose="02070309020205020404" pitchFamily="49" charset="0"/>
              </a:rPr>
              <a:t>Microsoft.Storage</a:t>
            </a:r>
            <a:r>
              <a:rPr lang="en-US" sz="1050" dirty="0">
                <a:solidFill>
                  <a:srgbClr val="FFFFFF"/>
                </a:solidFill>
                <a:latin typeface="Courier New" panose="02070309020205020404" pitchFamily="49" charset="0"/>
                <a:cs typeface="Courier New" panose="02070309020205020404" pitchFamily="49" charset="0"/>
              </a:rPr>
              <a:t>/</a:t>
            </a:r>
            <a:r>
              <a:rPr lang="en-US" sz="1050" dirty="0" err="1">
                <a:solidFill>
                  <a:srgbClr val="FFFFFF"/>
                </a:solidFill>
                <a:latin typeface="Courier New" panose="02070309020205020404" pitchFamily="49" charset="0"/>
                <a:cs typeface="Courier New" panose="02070309020205020404" pitchFamily="49" charset="0"/>
              </a:rPr>
              <a:t>storageAccounts</a:t>
            </a:r>
            <a:r>
              <a:rPr lang="en-US" sz="1050" dirty="0">
                <a:solidFill>
                  <a:srgbClr val="FFFFFF"/>
                </a:solidFill>
                <a:latin typeface="Courier New" panose="02070309020205020404" pitchFamily="49" charset="0"/>
                <a:cs typeface="Courier New" panose="02070309020205020404" pitchFamily="49" charset="0"/>
              </a:rPr>
              <a:t>",</a:t>
            </a:r>
          </a:p>
          <a:p>
            <a:pPr defTabSz="685775">
              <a:defRPr/>
            </a:pPr>
            <a:r>
              <a:rPr lang="en-US" sz="1050" dirty="0">
                <a:solidFill>
                  <a:srgbClr val="FFFFFF"/>
                </a:solidFill>
                <a:latin typeface="Courier New" panose="02070309020205020404" pitchFamily="49" charset="0"/>
                <a:cs typeface="Courier New" panose="02070309020205020404" pitchFamily="49" charset="0"/>
              </a:rPr>
              <a:t>            "name": "demo-storage",</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r>
              <a:rPr lang="en-US" sz="1050" dirty="0" err="1">
                <a:solidFill>
                  <a:srgbClr val="FFFFFF"/>
                </a:solidFill>
                <a:latin typeface="Courier New" panose="02070309020205020404" pitchFamily="49" charset="0"/>
                <a:cs typeface="Courier New" panose="02070309020205020404" pitchFamily="49" charset="0"/>
              </a:rPr>
              <a:t>apiVersion</a:t>
            </a:r>
            <a:r>
              <a:rPr lang="en-US" sz="1050" dirty="0">
                <a:solidFill>
                  <a:srgbClr val="FFFFFF"/>
                </a:solidFill>
                <a:latin typeface="Courier New" panose="02070309020205020404" pitchFamily="49" charset="0"/>
                <a:cs typeface="Courier New" panose="02070309020205020404" pitchFamily="49" charset="0"/>
              </a:rPr>
              <a:t>": "2018-02-01",</a:t>
            </a:r>
          </a:p>
          <a:p>
            <a:pPr defTabSz="685775">
              <a:defRPr/>
            </a:pPr>
            <a:r>
              <a:rPr lang="en-US" sz="1050" dirty="0">
                <a:solidFill>
                  <a:srgbClr val="FFFFFF"/>
                </a:solidFill>
                <a:latin typeface="Courier New" panose="02070309020205020404" pitchFamily="49" charset="0"/>
                <a:cs typeface="Courier New" panose="02070309020205020404" pitchFamily="49" charset="0"/>
              </a:rPr>
              <a:t>            "location": "</a:t>
            </a:r>
            <a:r>
              <a:rPr lang="en-US" sz="1050" dirty="0" err="1">
                <a:solidFill>
                  <a:srgbClr val="FFFFFF"/>
                </a:solidFill>
                <a:latin typeface="Courier New" panose="02070309020205020404" pitchFamily="49" charset="0"/>
                <a:cs typeface="Courier New" panose="02070309020205020404" pitchFamily="49" charset="0"/>
              </a:rPr>
              <a:t>eastus</a:t>
            </a:r>
            <a:r>
              <a:rPr lang="en-US" sz="1050" dirty="0">
                <a:solidFill>
                  <a:srgbClr val="FFFFFF"/>
                </a:solidFill>
                <a:latin typeface="Courier New" panose="02070309020205020404" pitchFamily="49" charset="0"/>
                <a:cs typeface="Courier New" panose="02070309020205020404" pitchFamily="49" charset="0"/>
              </a:rPr>
              <a:t>",</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r>
              <a:rPr lang="en-US" sz="1050" dirty="0" err="1">
                <a:solidFill>
                  <a:srgbClr val="FFFFFF"/>
                </a:solidFill>
                <a:latin typeface="Courier New" panose="02070309020205020404" pitchFamily="49" charset="0"/>
                <a:cs typeface="Courier New" panose="02070309020205020404" pitchFamily="49" charset="0"/>
              </a:rPr>
              <a:t>sku</a:t>
            </a:r>
            <a:r>
              <a:rPr lang="en-US" sz="1050" dirty="0">
                <a:solidFill>
                  <a:srgbClr val="FFFFFF"/>
                </a:solidFill>
                <a:latin typeface="Courier New" panose="02070309020205020404" pitchFamily="49" charset="0"/>
                <a:cs typeface="Courier New" panose="02070309020205020404" pitchFamily="49" charset="0"/>
              </a:rPr>
              <a:t>": {</a:t>
            </a:r>
          </a:p>
          <a:p>
            <a:pPr defTabSz="685775">
              <a:defRPr/>
            </a:pPr>
            <a:r>
              <a:rPr lang="en-US" sz="1050" dirty="0">
                <a:solidFill>
                  <a:srgbClr val="FFFFFF"/>
                </a:solidFill>
                <a:latin typeface="Courier New" panose="02070309020205020404" pitchFamily="49" charset="0"/>
                <a:cs typeface="Courier New" panose="02070309020205020404" pitchFamily="49" charset="0"/>
              </a:rPr>
              <a:t>                "name": "</a:t>
            </a:r>
            <a:r>
              <a:rPr lang="en-US" sz="1050" dirty="0" err="1">
                <a:solidFill>
                  <a:srgbClr val="FFFFFF"/>
                </a:solidFill>
                <a:latin typeface="Courier New" panose="02070309020205020404" pitchFamily="49" charset="0"/>
                <a:cs typeface="Courier New" panose="02070309020205020404" pitchFamily="49" charset="0"/>
              </a:rPr>
              <a:t>Standard_LRS</a:t>
            </a:r>
            <a:r>
              <a:rPr lang="en-US" sz="1050" dirty="0">
                <a:solidFill>
                  <a:srgbClr val="FFFFFF"/>
                </a:solidFill>
                <a:latin typeface="Courier New" panose="02070309020205020404" pitchFamily="49" charset="0"/>
                <a:cs typeface="Courier New" panose="02070309020205020404" pitchFamily="49" charset="0"/>
              </a:rPr>
              <a:t>"</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p>
          <a:p>
            <a:pPr defTabSz="685775">
              <a:defRPr/>
            </a:pPr>
            <a:r>
              <a:rPr lang="en-US" sz="1050" dirty="0">
                <a:solidFill>
                  <a:srgbClr val="FFFFFF"/>
                </a:solidFill>
                <a:latin typeface="Courier New" panose="02070309020205020404" pitchFamily="49" charset="0"/>
                <a:cs typeface="Courier New" panose="02070309020205020404" pitchFamily="49" charset="0"/>
              </a:rPr>
              <a:t>            "kind": "Storage",</a:t>
            </a:r>
          </a:p>
          <a:p>
            <a:pPr defTabSz="685775">
              <a:defRPr/>
            </a:pPr>
            <a:r>
              <a:rPr lang="en-US" sz="1050" dirty="0">
                <a:solidFill>
                  <a:srgbClr val="FFFFFF"/>
                </a:solidFill>
                <a:latin typeface="Courier New" panose="02070309020205020404" pitchFamily="49" charset="0"/>
                <a:cs typeface="Courier New" panose="02070309020205020404" pitchFamily="49" charset="0"/>
              </a:rPr>
              <a:t>            "properties": {}</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p>
          <a:p>
            <a:pPr defTabSz="685775">
              <a:defRPr/>
            </a:pPr>
            <a:r>
              <a:rPr lang="en-US" sz="1050" dirty="0">
                <a:solidFill>
                  <a:srgbClr val="FFFFFF"/>
                </a:solidFill>
                <a:latin typeface="Courier New" panose="02070309020205020404" pitchFamily="49" charset="0"/>
                <a:cs typeface="Courier New" panose="02070309020205020404" pitchFamily="49" charset="0"/>
              </a:rPr>
              <a:t>    ]</a:t>
            </a:r>
          </a:p>
          <a:p>
            <a:pPr defTabSz="685775">
              <a:defRPr/>
            </a:pPr>
            <a:r>
              <a:rPr lang="en-US" sz="1050" dirty="0">
                <a:solidFill>
                  <a:srgbClr val="FFFFFF"/>
                </a:solidFill>
                <a:latin typeface="Courier New" panose="02070309020205020404" pitchFamily="49" charset="0"/>
                <a:cs typeface="Courier New" panose="02070309020205020404" pitchFamily="49" charset="0"/>
              </a:rPr>
              <a:t>}</a:t>
            </a:r>
          </a:p>
        </p:txBody>
      </p:sp>
      <p:sp>
        <p:nvSpPr>
          <p:cNvPr id="5" name="Left Bracket 4">
            <a:extLst>
              <a:ext uri="{FF2B5EF4-FFF2-40B4-BE49-F238E27FC236}">
                <a16:creationId xmlns:a16="http://schemas.microsoft.com/office/drawing/2014/main" id="{5D6B787E-58D3-42F2-BA9C-2BC8AD9E2309}"/>
              </a:ext>
            </a:extLst>
          </p:cNvPr>
          <p:cNvSpPr/>
          <p:nvPr/>
        </p:nvSpPr>
        <p:spPr>
          <a:xfrm>
            <a:off x="7167741" y="2186652"/>
            <a:ext cx="220295" cy="978285"/>
          </a:xfrm>
          <a:prstGeom prst="leftBracket">
            <a:avLst/>
          </a:prstGeom>
          <a:solidFill>
            <a:schemeClr val="bg2"/>
          </a:solidFill>
          <a:ln w="25400">
            <a:solidFill>
              <a:schemeClr val="bg1"/>
            </a:solidFill>
            <a:headEnd type="none" w="lg" len="med"/>
            <a:tailEnd type="none" w="lg" len="med"/>
          </a:ln>
        </p:spPr>
        <p:style>
          <a:lnRef idx="3">
            <a:schemeClr val="dk1"/>
          </a:lnRef>
          <a:fillRef idx="0">
            <a:schemeClr val="dk1"/>
          </a:fillRef>
          <a:effectRef idx="2">
            <a:schemeClr val="dk1"/>
          </a:effectRef>
          <a:fontRef idx="minor">
            <a:schemeClr val="tx1"/>
          </a:fontRef>
        </p:style>
        <p:txBody>
          <a:bodyPr rtlCol="0" anchor="ctr"/>
          <a:lstStyle/>
          <a:p>
            <a:pPr algn="ctr" defTabSz="685775">
              <a:defRPr/>
            </a:pPr>
            <a:endParaRPr lang="en-US" sz="1324">
              <a:solidFill>
                <a:srgbClr val="1A1A1A"/>
              </a:solidFill>
              <a:latin typeface="Segoe UI"/>
            </a:endParaRPr>
          </a:p>
        </p:txBody>
      </p:sp>
      <p:sp>
        <p:nvSpPr>
          <p:cNvPr id="6" name="TextBox 5">
            <a:extLst>
              <a:ext uri="{FF2B5EF4-FFF2-40B4-BE49-F238E27FC236}">
                <a16:creationId xmlns:a16="http://schemas.microsoft.com/office/drawing/2014/main" id="{B1DC734E-E7A3-4302-90E9-2830FF4D3570}"/>
              </a:ext>
            </a:extLst>
          </p:cNvPr>
          <p:cNvSpPr txBox="1"/>
          <p:nvPr/>
        </p:nvSpPr>
        <p:spPr>
          <a:xfrm>
            <a:off x="5675723" y="2505833"/>
            <a:ext cx="1919684" cy="230832"/>
          </a:xfrm>
          <a:prstGeom prst="rect">
            <a:avLst/>
          </a:prstGeom>
          <a:noFill/>
        </p:spPr>
        <p:txBody>
          <a:bodyPr wrap="square" lIns="0" tIns="0" rIns="0" bIns="0" rtlCol="0">
            <a:spAutoFit/>
          </a:bodyPr>
          <a:lstStyle/>
          <a:p>
            <a:pPr defTabSz="685775">
              <a:defRPr/>
            </a:pPr>
            <a:r>
              <a:rPr lang="en-US" sz="1500" dirty="0">
                <a:solidFill>
                  <a:schemeClr val="bg1"/>
                </a:solidFill>
                <a:latin typeface="Segoe UI"/>
              </a:rPr>
              <a:t>Resource Group</a:t>
            </a:r>
          </a:p>
        </p:txBody>
      </p:sp>
      <p:sp>
        <p:nvSpPr>
          <p:cNvPr id="7" name="Left Bracket 6">
            <a:extLst>
              <a:ext uri="{FF2B5EF4-FFF2-40B4-BE49-F238E27FC236}">
                <a16:creationId xmlns:a16="http://schemas.microsoft.com/office/drawing/2014/main" id="{283A5810-02DD-4F09-88C0-3CAAE867D37D}"/>
              </a:ext>
            </a:extLst>
          </p:cNvPr>
          <p:cNvSpPr/>
          <p:nvPr/>
        </p:nvSpPr>
        <p:spPr>
          <a:xfrm>
            <a:off x="7167740" y="3386425"/>
            <a:ext cx="220295" cy="1482260"/>
          </a:xfrm>
          <a:prstGeom prst="leftBracket">
            <a:avLst/>
          </a:prstGeom>
          <a:solidFill>
            <a:schemeClr val="bg2"/>
          </a:solidFill>
          <a:ln w="25400">
            <a:solidFill>
              <a:schemeClr val="bg1"/>
            </a:solidFill>
            <a:headEnd type="none" w="lg" len="med"/>
            <a:tailEnd type="none" w="lg" len="med"/>
          </a:ln>
        </p:spPr>
        <p:style>
          <a:lnRef idx="3">
            <a:schemeClr val="dk1"/>
          </a:lnRef>
          <a:fillRef idx="0">
            <a:schemeClr val="dk1"/>
          </a:fillRef>
          <a:effectRef idx="2">
            <a:schemeClr val="dk1"/>
          </a:effectRef>
          <a:fontRef idx="minor">
            <a:schemeClr val="tx1"/>
          </a:fontRef>
        </p:style>
        <p:txBody>
          <a:bodyPr rtlCol="0" anchor="ctr"/>
          <a:lstStyle/>
          <a:p>
            <a:pPr algn="ctr" defTabSz="685775">
              <a:defRPr/>
            </a:pPr>
            <a:endParaRPr lang="en-US" sz="1324">
              <a:solidFill>
                <a:srgbClr val="1A1A1A"/>
              </a:solidFill>
              <a:latin typeface="Segoe UI"/>
            </a:endParaRPr>
          </a:p>
        </p:txBody>
      </p:sp>
      <p:sp>
        <p:nvSpPr>
          <p:cNvPr id="8" name="TextBox 7">
            <a:extLst>
              <a:ext uri="{FF2B5EF4-FFF2-40B4-BE49-F238E27FC236}">
                <a16:creationId xmlns:a16="http://schemas.microsoft.com/office/drawing/2014/main" id="{FA94390F-96BB-44D4-B289-F9A5047BFA2F}"/>
              </a:ext>
            </a:extLst>
          </p:cNvPr>
          <p:cNvSpPr txBox="1"/>
          <p:nvPr/>
        </p:nvSpPr>
        <p:spPr>
          <a:xfrm>
            <a:off x="5649158" y="3900346"/>
            <a:ext cx="1518582" cy="230832"/>
          </a:xfrm>
          <a:prstGeom prst="rect">
            <a:avLst/>
          </a:prstGeom>
          <a:noFill/>
        </p:spPr>
        <p:txBody>
          <a:bodyPr wrap="square" lIns="0" tIns="0" rIns="0" bIns="0" rtlCol="0">
            <a:spAutoFit/>
          </a:bodyPr>
          <a:lstStyle/>
          <a:p>
            <a:pPr defTabSz="685775">
              <a:defRPr/>
            </a:pPr>
            <a:r>
              <a:rPr lang="en-US" sz="1500" dirty="0">
                <a:solidFill>
                  <a:schemeClr val="bg1"/>
                </a:solidFill>
                <a:latin typeface="Segoe UI"/>
              </a:rPr>
              <a:t>Storage</a:t>
            </a:r>
            <a:r>
              <a:rPr lang="en-US" sz="1500" dirty="0">
                <a:solidFill>
                  <a:srgbClr val="1A1A1A"/>
                </a:solidFill>
                <a:latin typeface="Segoe UI"/>
              </a:rPr>
              <a:t> </a:t>
            </a:r>
            <a:r>
              <a:rPr lang="en-US" sz="1500" dirty="0">
                <a:solidFill>
                  <a:schemeClr val="bg1"/>
                </a:solidFill>
                <a:latin typeface="Segoe UI"/>
              </a:rPr>
              <a:t>Account</a:t>
            </a:r>
          </a:p>
        </p:txBody>
      </p:sp>
      <p:sp>
        <p:nvSpPr>
          <p:cNvPr id="14" name="Title 1">
            <a:extLst>
              <a:ext uri="{FF2B5EF4-FFF2-40B4-BE49-F238E27FC236}">
                <a16:creationId xmlns:a16="http://schemas.microsoft.com/office/drawing/2014/main" id="{12520CDC-91FC-4CA8-9667-8B3A3D9741BA}"/>
              </a:ext>
            </a:extLst>
          </p:cNvPr>
          <p:cNvSpPr txBox="1">
            <a:spLocks/>
          </p:cNvSpPr>
          <p:nvPr/>
        </p:nvSpPr>
        <p:spPr>
          <a:xfrm>
            <a:off x="283876" y="67519"/>
            <a:ext cx="11280051" cy="1651179"/>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a:lstStyle>
          <a:p>
            <a:r>
              <a:rPr lang="en-US" dirty="0">
                <a:solidFill>
                  <a:schemeClr val="bg1"/>
                </a:solidFill>
              </a:rPr>
              <a:t>Azure Resource Manager Template Example</a:t>
            </a:r>
            <a:endParaRPr lang="bs-Latn-BA" dirty="0">
              <a:solidFill>
                <a:schemeClr val="bg1"/>
              </a:solidFill>
            </a:endParaRPr>
          </a:p>
        </p:txBody>
      </p:sp>
    </p:spTree>
    <p:extLst>
      <p:ext uri="{BB962C8B-B14F-4D97-AF65-F5344CB8AC3E}">
        <p14:creationId xmlns:p14="http://schemas.microsoft.com/office/powerpoint/2010/main" val="1416772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8C87C9-C535-43E0-A05F-1B97B5E00514}"/>
              </a:ext>
            </a:extLst>
          </p:cNvPr>
          <p:cNvSpPr>
            <a:spLocks noGrp="1"/>
          </p:cNvSpPr>
          <p:nvPr>
            <p:ph type="body" sz="quarter" idx="11"/>
          </p:nvPr>
        </p:nvSpPr>
        <p:spPr/>
        <p:txBody>
          <a:bodyPr/>
          <a:lstStyle/>
          <a:p>
            <a:r>
              <a:rPr lang="en-US" dirty="0"/>
              <a:t>Terraform</a:t>
            </a:r>
          </a:p>
        </p:txBody>
      </p:sp>
      <p:sp>
        <p:nvSpPr>
          <p:cNvPr id="3" name="Text Placeholder 2">
            <a:extLst>
              <a:ext uri="{FF2B5EF4-FFF2-40B4-BE49-F238E27FC236}">
                <a16:creationId xmlns:a16="http://schemas.microsoft.com/office/drawing/2014/main" id="{F82AF3A7-CF38-49BE-8AE5-02DC4D71AEF2}"/>
              </a:ext>
            </a:extLst>
          </p:cNvPr>
          <p:cNvSpPr>
            <a:spLocks noGrp="1"/>
          </p:cNvSpPr>
          <p:nvPr>
            <p:ph type="body" sz="quarter" idx="14"/>
          </p:nvPr>
        </p:nvSpPr>
        <p:spPr/>
        <p:txBody>
          <a:bodyPr/>
          <a:lstStyle/>
          <a:p>
            <a:endParaRPr lang="en-US" dirty="0"/>
          </a:p>
        </p:txBody>
      </p:sp>
      <p:sp>
        <p:nvSpPr>
          <p:cNvPr id="4" name="Heart 3">
            <a:extLst>
              <a:ext uri="{FF2B5EF4-FFF2-40B4-BE49-F238E27FC236}">
                <a16:creationId xmlns:a16="http://schemas.microsoft.com/office/drawing/2014/main" id="{AEB9E16A-65CC-4108-A25F-9D5930D2C75C}"/>
              </a:ext>
            </a:extLst>
          </p:cNvPr>
          <p:cNvSpPr/>
          <p:nvPr/>
        </p:nvSpPr>
        <p:spPr bwMode="auto">
          <a:xfrm>
            <a:off x="1745353" y="2917130"/>
            <a:ext cx="1023932" cy="1070934"/>
          </a:xfrm>
          <a:prstGeom prst="hear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6" descr="Image result for terraform logo transparent png">
            <a:extLst>
              <a:ext uri="{FF2B5EF4-FFF2-40B4-BE49-F238E27FC236}">
                <a16:creationId xmlns:a16="http://schemas.microsoft.com/office/drawing/2014/main" id="{A3ACD065-A732-4971-898A-6432621F5D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3619" y="2830718"/>
            <a:ext cx="1333089" cy="1333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azure icons">
            <a:extLst>
              <a:ext uri="{FF2B5EF4-FFF2-40B4-BE49-F238E27FC236}">
                <a16:creationId xmlns:a16="http://schemas.microsoft.com/office/drawing/2014/main" id="{A075EAA7-3653-48B8-8BD4-2D8398309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2873923"/>
            <a:ext cx="1598667" cy="12466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ontent Placeholder 2">
            <a:extLst>
              <a:ext uri="{FF2B5EF4-FFF2-40B4-BE49-F238E27FC236}">
                <a16:creationId xmlns:a16="http://schemas.microsoft.com/office/drawing/2014/main" id="{EB309A9C-971D-435A-B34B-3798BB26ABB7}"/>
              </a:ext>
            </a:extLst>
          </p:cNvPr>
          <p:cNvGraphicFramePr>
            <a:graphicFrameLocks/>
          </p:cNvGraphicFramePr>
          <p:nvPr>
            <p:extLst>
              <p:ext uri="{D42A27DB-BD31-4B8C-83A1-F6EECF244321}">
                <p14:modId xmlns:p14="http://schemas.microsoft.com/office/powerpoint/2010/main" val="206797748"/>
              </p:ext>
            </p:extLst>
          </p:nvPr>
        </p:nvGraphicFramePr>
        <p:xfrm>
          <a:off x="6459068" y="1110276"/>
          <a:ext cx="4567238" cy="41790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4968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B9212997-C414-48DA-A65B-D05A9DF92A2B}"/>
                                            </p:graphicEl>
                                          </p:spTgt>
                                        </p:tgtEl>
                                        <p:attrNameLst>
                                          <p:attrName>style.visibility</p:attrName>
                                        </p:attrNameLst>
                                      </p:cBhvr>
                                      <p:to>
                                        <p:strVal val="visible"/>
                                      </p:to>
                                    </p:set>
                                    <p:animEffect transition="in" filter="fade">
                                      <p:cBhvr>
                                        <p:cTn id="7" dur="500"/>
                                        <p:tgtEl>
                                          <p:spTgt spid="12">
                                            <p:graphicEl>
                                              <a:dgm id="{B9212997-C414-48DA-A65B-D05A9DF92A2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graphicEl>
                                              <a:dgm id="{76B97FC3-5770-4E66-9343-413D0C99E9F9}"/>
                                            </p:graphicEl>
                                          </p:spTgt>
                                        </p:tgtEl>
                                        <p:attrNameLst>
                                          <p:attrName>style.visibility</p:attrName>
                                        </p:attrNameLst>
                                      </p:cBhvr>
                                      <p:to>
                                        <p:strVal val="visible"/>
                                      </p:to>
                                    </p:set>
                                    <p:animEffect transition="in" filter="fade">
                                      <p:cBhvr>
                                        <p:cTn id="12" dur="500"/>
                                        <p:tgtEl>
                                          <p:spTgt spid="12">
                                            <p:graphicEl>
                                              <a:dgm id="{76B97FC3-5770-4E66-9343-413D0C99E9F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graphicEl>
                                              <a:dgm id="{407B36D1-173A-479A-826C-B622B98D4CC6}"/>
                                            </p:graphicEl>
                                          </p:spTgt>
                                        </p:tgtEl>
                                        <p:attrNameLst>
                                          <p:attrName>style.visibility</p:attrName>
                                        </p:attrNameLst>
                                      </p:cBhvr>
                                      <p:to>
                                        <p:strVal val="visible"/>
                                      </p:to>
                                    </p:set>
                                    <p:animEffect transition="in" filter="fade">
                                      <p:cBhvr>
                                        <p:cTn id="17" dur="500"/>
                                        <p:tgtEl>
                                          <p:spTgt spid="12">
                                            <p:graphicEl>
                                              <a:dgm id="{407B36D1-173A-479A-826C-B622B98D4CC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CF477005-2952-49CB-AF4F-2B4D1EE58F8C}"/>
                                            </p:graphicEl>
                                          </p:spTgt>
                                        </p:tgtEl>
                                        <p:attrNameLst>
                                          <p:attrName>style.visibility</p:attrName>
                                        </p:attrNameLst>
                                      </p:cBhvr>
                                      <p:to>
                                        <p:strVal val="visible"/>
                                      </p:to>
                                    </p:set>
                                    <p:animEffect transition="in" filter="fade">
                                      <p:cBhvr>
                                        <p:cTn id="22" dur="500"/>
                                        <p:tgtEl>
                                          <p:spTgt spid="12">
                                            <p:graphicEl>
                                              <a:dgm id="{CF477005-2952-49CB-AF4F-2B4D1EE58F8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graphicEl>
                                              <a:dgm id="{A33A5ED3-67F7-488B-85B9-91CDB49BB2F0}"/>
                                            </p:graphicEl>
                                          </p:spTgt>
                                        </p:tgtEl>
                                        <p:attrNameLst>
                                          <p:attrName>style.visibility</p:attrName>
                                        </p:attrNameLst>
                                      </p:cBhvr>
                                      <p:to>
                                        <p:strVal val="visible"/>
                                      </p:to>
                                    </p:set>
                                    <p:animEffect transition="in" filter="fade">
                                      <p:cBhvr>
                                        <p:cTn id="27" dur="500"/>
                                        <p:tgtEl>
                                          <p:spTgt spid="12">
                                            <p:graphicEl>
                                              <a:dgm id="{A33A5ED3-67F7-488B-85B9-91CDB49BB2F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84F7-5815-4331-B9EE-4ECDC7AD8B1D}"/>
              </a:ext>
            </a:extLst>
          </p:cNvPr>
          <p:cNvSpPr>
            <a:spLocks noGrp="1"/>
          </p:cNvSpPr>
          <p:nvPr>
            <p:ph type="title"/>
          </p:nvPr>
        </p:nvSpPr>
        <p:spPr/>
        <p:txBody>
          <a:bodyPr/>
          <a:lstStyle/>
          <a:p>
            <a:r>
              <a:rPr lang="en-US" sz="6000" dirty="0"/>
              <a:t>Terraform Example</a:t>
            </a:r>
            <a:endParaRPr lang="en-US" dirty="0"/>
          </a:p>
        </p:txBody>
      </p:sp>
      <p:sp>
        <p:nvSpPr>
          <p:cNvPr id="3" name="Text Placeholder 2">
            <a:extLst>
              <a:ext uri="{FF2B5EF4-FFF2-40B4-BE49-F238E27FC236}">
                <a16:creationId xmlns:a16="http://schemas.microsoft.com/office/drawing/2014/main" id="{D4A9F746-7361-474C-AFF5-E40273C8C2E2}"/>
              </a:ext>
            </a:extLst>
          </p:cNvPr>
          <p:cNvSpPr>
            <a:spLocks noGrp="1"/>
          </p:cNvSpPr>
          <p:nvPr>
            <p:ph type="body" sz="quarter" idx="12"/>
          </p:nvPr>
        </p:nvSpPr>
        <p:spPr>
          <a:xfrm>
            <a:off x="274637" y="3246438"/>
            <a:ext cx="5486400" cy="2468562"/>
          </a:xfrm>
        </p:spPr>
        <p:txBody>
          <a:bodyPr/>
          <a:lstStyle/>
          <a:p>
            <a:pPr marL="285750" indent="-285750">
              <a:buFont typeface="Arial" panose="020B0604020202020204" pitchFamily="34" charset="0"/>
              <a:buChar char="•"/>
            </a:pPr>
            <a:r>
              <a:rPr lang="en-US" dirty="0"/>
              <a:t>App Service Plan</a:t>
            </a:r>
          </a:p>
          <a:p>
            <a:pPr marL="285750" indent="-285750">
              <a:buFont typeface="Arial" panose="020B0604020202020204" pitchFamily="34" charset="0"/>
              <a:buChar char="•"/>
            </a:pPr>
            <a:r>
              <a:rPr lang="en-US" dirty="0"/>
              <a:t>App Service</a:t>
            </a:r>
          </a:p>
          <a:p>
            <a:endParaRPr lang="en-US" dirty="0"/>
          </a:p>
        </p:txBody>
      </p:sp>
      <p:pic>
        <p:nvPicPr>
          <p:cNvPr id="4" name="Picture 3">
            <a:extLst>
              <a:ext uri="{FF2B5EF4-FFF2-40B4-BE49-F238E27FC236}">
                <a16:creationId xmlns:a16="http://schemas.microsoft.com/office/drawing/2014/main" id="{7A9855DA-F36E-4640-81C3-D967580D0315}"/>
              </a:ext>
            </a:extLst>
          </p:cNvPr>
          <p:cNvPicPr>
            <a:picLocks noChangeAspect="1"/>
          </p:cNvPicPr>
          <p:nvPr/>
        </p:nvPicPr>
        <p:blipFill>
          <a:blip r:embed="rId2"/>
          <a:stretch>
            <a:fillRect/>
          </a:stretch>
        </p:blipFill>
        <p:spPr>
          <a:xfrm>
            <a:off x="4716437" y="1279525"/>
            <a:ext cx="5341963" cy="5143500"/>
          </a:xfrm>
          <a:prstGeom prst="rect">
            <a:avLst/>
          </a:prstGeom>
        </p:spPr>
      </p:pic>
      <p:sp>
        <p:nvSpPr>
          <p:cNvPr id="5" name="Arrow: Right 4">
            <a:extLst>
              <a:ext uri="{FF2B5EF4-FFF2-40B4-BE49-F238E27FC236}">
                <a16:creationId xmlns:a16="http://schemas.microsoft.com/office/drawing/2014/main" id="{1C16A520-1670-404D-B1B5-7C41397DFB56}"/>
              </a:ext>
            </a:extLst>
          </p:cNvPr>
          <p:cNvSpPr/>
          <p:nvPr/>
        </p:nvSpPr>
        <p:spPr>
          <a:xfrm rot="20439273">
            <a:off x="2055605" y="2824133"/>
            <a:ext cx="2698461" cy="23274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135B146-259B-438A-827A-0FDA0DB88B5E}"/>
              </a:ext>
            </a:extLst>
          </p:cNvPr>
          <p:cNvSpPr/>
          <p:nvPr/>
        </p:nvSpPr>
        <p:spPr>
          <a:xfrm rot="764884">
            <a:off x="2086138" y="4141817"/>
            <a:ext cx="2659333" cy="23274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0971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9FC6-342A-4C09-91FD-958E047F7422}"/>
              </a:ext>
            </a:extLst>
          </p:cNvPr>
          <p:cNvSpPr>
            <a:spLocks noGrp="1"/>
          </p:cNvSpPr>
          <p:nvPr>
            <p:ph type="title"/>
          </p:nvPr>
        </p:nvSpPr>
        <p:spPr/>
        <p:txBody>
          <a:bodyPr/>
          <a:lstStyle/>
          <a:p>
            <a:r>
              <a:rPr lang="en-US" dirty="0"/>
              <a:t>Terraform flow</a:t>
            </a:r>
          </a:p>
        </p:txBody>
      </p:sp>
      <p:graphicFrame>
        <p:nvGraphicFramePr>
          <p:cNvPr id="3" name="Diagram 2">
            <a:extLst>
              <a:ext uri="{FF2B5EF4-FFF2-40B4-BE49-F238E27FC236}">
                <a16:creationId xmlns:a16="http://schemas.microsoft.com/office/drawing/2014/main" id="{8EC7DC28-A444-43C2-820A-172BEC657A86}"/>
              </a:ext>
            </a:extLst>
          </p:cNvPr>
          <p:cNvGraphicFramePr/>
          <p:nvPr>
            <p:extLst>
              <p:ext uri="{D42A27DB-BD31-4B8C-83A1-F6EECF244321}">
                <p14:modId xmlns:p14="http://schemas.microsoft.com/office/powerpoint/2010/main" val="2576006408"/>
              </p:ext>
            </p:extLst>
          </p:nvPr>
        </p:nvGraphicFramePr>
        <p:xfrm>
          <a:off x="2086292" y="1520550"/>
          <a:ext cx="8263890" cy="3953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715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9312D76B-9611-4198-8E18-A65930D7C41E}"/>
                                            </p:graphicEl>
                                          </p:spTgt>
                                        </p:tgtEl>
                                        <p:attrNameLst>
                                          <p:attrName>style.visibility</p:attrName>
                                        </p:attrNameLst>
                                      </p:cBhvr>
                                      <p:to>
                                        <p:strVal val="visible"/>
                                      </p:to>
                                    </p:set>
                                    <p:animEffect transition="in" filter="fade">
                                      <p:cBhvr>
                                        <p:cTn id="7" dur="500"/>
                                        <p:tgtEl>
                                          <p:spTgt spid="3">
                                            <p:graphicEl>
                                              <a:dgm id="{9312D76B-9611-4198-8E18-A65930D7C41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555B749D-F0E3-44C2-8BB4-17FF7908E726}"/>
                                            </p:graphicEl>
                                          </p:spTgt>
                                        </p:tgtEl>
                                        <p:attrNameLst>
                                          <p:attrName>style.visibility</p:attrName>
                                        </p:attrNameLst>
                                      </p:cBhvr>
                                      <p:to>
                                        <p:strVal val="visible"/>
                                      </p:to>
                                    </p:set>
                                    <p:animEffect transition="in" filter="fade">
                                      <p:cBhvr>
                                        <p:cTn id="12" dur="500"/>
                                        <p:tgtEl>
                                          <p:spTgt spid="3">
                                            <p:graphicEl>
                                              <a:dgm id="{555B749D-F0E3-44C2-8BB4-17FF7908E726}"/>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AE0170E0-593F-4BC8-BA2B-3BC183C00E68}"/>
                                            </p:graphicEl>
                                          </p:spTgt>
                                        </p:tgtEl>
                                        <p:attrNameLst>
                                          <p:attrName>style.visibility</p:attrName>
                                        </p:attrNameLst>
                                      </p:cBhvr>
                                      <p:to>
                                        <p:strVal val="visible"/>
                                      </p:to>
                                    </p:set>
                                    <p:animEffect transition="in" filter="fade">
                                      <p:cBhvr>
                                        <p:cTn id="15" dur="500"/>
                                        <p:tgtEl>
                                          <p:spTgt spid="3">
                                            <p:graphicEl>
                                              <a:dgm id="{AE0170E0-593F-4BC8-BA2B-3BC183C00E6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E2A54CE4-AF9F-4A37-8535-371725FDDC95}"/>
                                            </p:graphicEl>
                                          </p:spTgt>
                                        </p:tgtEl>
                                        <p:attrNameLst>
                                          <p:attrName>style.visibility</p:attrName>
                                        </p:attrNameLst>
                                      </p:cBhvr>
                                      <p:to>
                                        <p:strVal val="visible"/>
                                      </p:to>
                                    </p:set>
                                    <p:animEffect transition="in" filter="fade">
                                      <p:cBhvr>
                                        <p:cTn id="20" dur="500"/>
                                        <p:tgtEl>
                                          <p:spTgt spid="3">
                                            <p:graphicEl>
                                              <a:dgm id="{E2A54CE4-AF9F-4A37-8535-371725FDDC9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EB49928F-4D9F-4EFA-811F-E87CF026F72E}"/>
                                            </p:graphicEl>
                                          </p:spTgt>
                                        </p:tgtEl>
                                        <p:attrNameLst>
                                          <p:attrName>style.visibility</p:attrName>
                                        </p:attrNameLst>
                                      </p:cBhvr>
                                      <p:to>
                                        <p:strVal val="visible"/>
                                      </p:to>
                                    </p:set>
                                    <p:animEffect transition="in" filter="fade">
                                      <p:cBhvr>
                                        <p:cTn id="23" dur="500"/>
                                        <p:tgtEl>
                                          <p:spTgt spid="3">
                                            <p:graphicEl>
                                              <a:dgm id="{EB49928F-4D9F-4EFA-811F-E87CF026F72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7AD90A14-AD09-426C-A5A1-85FCF13B1596}"/>
                                            </p:graphicEl>
                                          </p:spTgt>
                                        </p:tgtEl>
                                        <p:attrNameLst>
                                          <p:attrName>style.visibility</p:attrName>
                                        </p:attrNameLst>
                                      </p:cBhvr>
                                      <p:to>
                                        <p:strVal val="visible"/>
                                      </p:to>
                                    </p:set>
                                    <p:animEffect transition="in" filter="fade">
                                      <p:cBhvr>
                                        <p:cTn id="28" dur="500"/>
                                        <p:tgtEl>
                                          <p:spTgt spid="3">
                                            <p:graphicEl>
                                              <a:dgm id="{7AD90A14-AD09-426C-A5A1-85FCF13B159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E3FC45D3-A55A-405B-B730-E9CA227EEFD7}"/>
                                            </p:graphicEl>
                                          </p:spTgt>
                                        </p:tgtEl>
                                        <p:attrNameLst>
                                          <p:attrName>style.visibility</p:attrName>
                                        </p:attrNameLst>
                                      </p:cBhvr>
                                      <p:to>
                                        <p:strVal val="visible"/>
                                      </p:to>
                                    </p:set>
                                    <p:animEffect transition="in" filter="fade">
                                      <p:cBhvr>
                                        <p:cTn id="31" dur="500"/>
                                        <p:tgtEl>
                                          <p:spTgt spid="3">
                                            <p:graphicEl>
                                              <a:dgm id="{E3FC45D3-A55A-405B-B730-E9CA227EEFD7}"/>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graphicEl>
                                              <a:dgm id="{CE8736D2-170D-4713-85D8-91951D96BD00}"/>
                                            </p:graphicEl>
                                          </p:spTgt>
                                        </p:tgtEl>
                                        <p:attrNameLst>
                                          <p:attrName>style.visibility</p:attrName>
                                        </p:attrNameLst>
                                      </p:cBhvr>
                                      <p:to>
                                        <p:strVal val="visible"/>
                                      </p:to>
                                    </p:set>
                                    <p:animEffect transition="in" filter="fade">
                                      <p:cBhvr>
                                        <p:cTn id="34" dur="500"/>
                                        <p:tgtEl>
                                          <p:spTgt spid="3">
                                            <p:graphicEl>
                                              <a:dgm id="{CE8736D2-170D-4713-85D8-91951D96BD0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5D53-FC25-4451-A6A9-72CC471E3133}"/>
              </a:ext>
            </a:extLst>
          </p:cNvPr>
          <p:cNvSpPr>
            <a:spLocks noGrp="1"/>
          </p:cNvSpPr>
          <p:nvPr>
            <p:ph type="title"/>
          </p:nvPr>
        </p:nvSpPr>
        <p:spPr/>
        <p:txBody>
          <a:bodyPr/>
          <a:lstStyle/>
          <a:p>
            <a:r>
              <a:rPr lang="en-US" dirty="0" err="1"/>
              <a:t>Pulumi</a:t>
            </a:r>
            <a:r>
              <a:rPr lang="en-US" dirty="0"/>
              <a:t> concept</a:t>
            </a:r>
          </a:p>
        </p:txBody>
      </p:sp>
      <p:sp>
        <p:nvSpPr>
          <p:cNvPr id="3" name="Text Placeholder 2">
            <a:extLst>
              <a:ext uri="{FF2B5EF4-FFF2-40B4-BE49-F238E27FC236}">
                <a16:creationId xmlns:a16="http://schemas.microsoft.com/office/drawing/2014/main" id="{29D41D88-3026-434E-8E0F-73CD2AEBF857}"/>
              </a:ext>
            </a:extLst>
          </p:cNvPr>
          <p:cNvSpPr>
            <a:spLocks noGrp="1"/>
          </p:cNvSpPr>
          <p:nvPr>
            <p:ph type="body" sz="quarter" idx="13"/>
          </p:nvPr>
        </p:nvSpPr>
        <p:spPr/>
        <p:txBody>
          <a:bodyPr/>
          <a:lstStyle/>
          <a:p>
            <a:r>
              <a:rPr lang="en-GB" sz="2800" b="1" dirty="0"/>
              <a:t>Create </a:t>
            </a:r>
            <a:r>
              <a:rPr lang="en-GB" sz="2800" dirty="0"/>
              <a:t>modern applications.</a:t>
            </a:r>
          </a:p>
          <a:p>
            <a:r>
              <a:rPr lang="en-GB" sz="2800" b="1" dirty="0"/>
              <a:t>Real programming languages.</a:t>
            </a:r>
            <a:r>
              <a:rPr lang="en-GB" sz="2800" dirty="0"/>
              <a:t> Define infrastructure in JavaScript, TypeScript, Python, or Go, and .NET Core.</a:t>
            </a:r>
          </a:p>
          <a:p>
            <a:r>
              <a:rPr lang="en-GB" sz="2800" b="1" dirty="0"/>
              <a:t>Your </a:t>
            </a:r>
            <a:r>
              <a:rPr lang="en-GB" sz="2800" b="1" dirty="0" err="1"/>
              <a:t>favorite</a:t>
            </a:r>
            <a:r>
              <a:rPr lang="en-GB" sz="2800" b="1" dirty="0"/>
              <a:t> tools.</a:t>
            </a:r>
            <a:r>
              <a:rPr lang="en-GB" sz="2800" dirty="0"/>
              <a:t> Use familiar IDEs, test frameworks, and tools.</a:t>
            </a:r>
          </a:p>
          <a:p>
            <a:r>
              <a:rPr lang="en-GB" sz="2800" b="1" dirty="0"/>
              <a:t>Share and reuse.</a:t>
            </a:r>
            <a:r>
              <a:rPr lang="en-GB" sz="2800" dirty="0"/>
              <a:t> Codify best practices and share them with your team or a growing community of practitioners.</a:t>
            </a:r>
          </a:p>
          <a:p>
            <a:pPr marL="0" indent="0">
              <a:buNone/>
            </a:pPr>
            <a:endParaRPr lang="en-US" sz="2800" dirty="0"/>
          </a:p>
          <a:p>
            <a:endParaRPr lang="en-US" dirty="0"/>
          </a:p>
        </p:txBody>
      </p:sp>
      <p:pic>
        <p:nvPicPr>
          <p:cNvPr id="4" name="Picture 3">
            <a:extLst>
              <a:ext uri="{FF2B5EF4-FFF2-40B4-BE49-F238E27FC236}">
                <a16:creationId xmlns:a16="http://schemas.microsoft.com/office/drawing/2014/main" id="{8C750087-B50C-4D58-A114-232EA78D77C0}"/>
              </a:ext>
            </a:extLst>
          </p:cNvPr>
          <p:cNvPicPr>
            <a:picLocks noChangeAspect="1"/>
          </p:cNvPicPr>
          <p:nvPr/>
        </p:nvPicPr>
        <p:blipFill>
          <a:blip r:embed="rId2"/>
          <a:stretch>
            <a:fillRect/>
          </a:stretch>
        </p:blipFill>
        <p:spPr>
          <a:xfrm>
            <a:off x="9467160" y="1029107"/>
            <a:ext cx="2694676" cy="666318"/>
          </a:xfrm>
          <a:prstGeom prst="rect">
            <a:avLst/>
          </a:prstGeom>
        </p:spPr>
      </p:pic>
      <p:pic>
        <p:nvPicPr>
          <p:cNvPr id="5" name="Picture 4">
            <a:extLst>
              <a:ext uri="{FF2B5EF4-FFF2-40B4-BE49-F238E27FC236}">
                <a16:creationId xmlns:a16="http://schemas.microsoft.com/office/drawing/2014/main" id="{82CEADB4-4329-424A-9138-3C026BB6F51A}"/>
              </a:ext>
            </a:extLst>
          </p:cNvPr>
          <p:cNvPicPr>
            <a:picLocks noChangeAspect="1"/>
          </p:cNvPicPr>
          <p:nvPr/>
        </p:nvPicPr>
        <p:blipFill>
          <a:blip r:embed="rId3"/>
          <a:stretch>
            <a:fillRect/>
          </a:stretch>
        </p:blipFill>
        <p:spPr>
          <a:xfrm>
            <a:off x="9418638" y="1885610"/>
            <a:ext cx="2823912" cy="666317"/>
          </a:xfrm>
          <a:prstGeom prst="rect">
            <a:avLst/>
          </a:prstGeom>
        </p:spPr>
      </p:pic>
    </p:spTree>
    <p:extLst>
      <p:ext uri="{BB962C8B-B14F-4D97-AF65-F5344CB8AC3E}">
        <p14:creationId xmlns:p14="http://schemas.microsoft.com/office/powerpoint/2010/main" val="58818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1+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790E-5820-4AD7-A59D-AC2D56CC2972}"/>
              </a:ext>
            </a:extLst>
          </p:cNvPr>
          <p:cNvSpPr>
            <a:spLocks noGrp="1"/>
          </p:cNvSpPr>
          <p:nvPr>
            <p:ph type="title"/>
          </p:nvPr>
        </p:nvSpPr>
        <p:spPr/>
        <p:txBody>
          <a:bodyPr>
            <a:normAutofit/>
          </a:bodyPr>
          <a:lstStyle/>
          <a:p>
            <a:r>
              <a:rPr lang="en-US" dirty="0" err="1"/>
              <a:t>Pulumi</a:t>
            </a:r>
            <a:r>
              <a:rPr lang="en-US" dirty="0"/>
              <a:t> deploy</a:t>
            </a:r>
          </a:p>
        </p:txBody>
      </p:sp>
      <p:sp>
        <p:nvSpPr>
          <p:cNvPr id="3" name="Content Placeholder 2">
            <a:extLst>
              <a:ext uri="{FF2B5EF4-FFF2-40B4-BE49-F238E27FC236}">
                <a16:creationId xmlns:a16="http://schemas.microsoft.com/office/drawing/2014/main" id="{421B46BF-D4DF-47E1-B91D-74FCCADCF169}"/>
              </a:ext>
            </a:extLst>
          </p:cNvPr>
          <p:cNvSpPr>
            <a:spLocks noGrp="1"/>
          </p:cNvSpPr>
          <p:nvPr>
            <p:ph type="body" sz="quarter" idx="13"/>
          </p:nvPr>
        </p:nvSpPr>
        <p:spPr/>
        <p:txBody>
          <a:bodyPr anchor="ctr">
            <a:normAutofit/>
          </a:bodyPr>
          <a:lstStyle/>
          <a:p>
            <a:r>
              <a:rPr lang="en-GB" sz="2448" b="1"/>
              <a:t>Deploy </a:t>
            </a:r>
            <a:r>
              <a:rPr lang="en-GB" sz="2448"/>
              <a:t>to any cloud.</a:t>
            </a:r>
          </a:p>
          <a:p>
            <a:r>
              <a:rPr lang="en-GB" sz="2448" b="1"/>
              <a:t>Many clouds, one workflow.</a:t>
            </a:r>
            <a:r>
              <a:rPr lang="en-GB" sz="2448"/>
              <a:t> Use the same language, tools, and workflow, no matter the cloud.</a:t>
            </a:r>
          </a:p>
          <a:p>
            <a:r>
              <a:rPr lang="en-GB" sz="2448" b="1"/>
              <a:t>Collaborate.</a:t>
            </a:r>
            <a:r>
              <a:rPr lang="en-GB" sz="2448"/>
              <a:t> Harmonize your engineering practices between developers and operators.</a:t>
            </a:r>
          </a:p>
          <a:p>
            <a:r>
              <a:rPr lang="en-GB" sz="2448" b="1"/>
              <a:t>Easy continuous delivery.</a:t>
            </a:r>
            <a:r>
              <a:rPr lang="en-GB" sz="2448"/>
              <a:t> Deploy from the CLI, or integrate with your favorite CI/CD system, and review all changes before they are made.</a:t>
            </a:r>
            <a:endParaRPr lang="en-GB" sz="2448" dirty="0"/>
          </a:p>
        </p:txBody>
      </p:sp>
      <p:pic>
        <p:nvPicPr>
          <p:cNvPr id="7" name="Picture 6">
            <a:extLst>
              <a:ext uri="{FF2B5EF4-FFF2-40B4-BE49-F238E27FC236}">
                <a16:creationId xmlns:a16="http://schemas.microsoft.com/office/drawing/2014/main" id="{1778A36E-DBEC-4ADB-AFA2-C41810C1ABD8}"/>
              </a:ext>
            </a:extLst>
          </p:cNvPr>
          <p:cNvPicPr>
            <a:picLocks noChangeAspect="1"/>
          </p:cNvPicPr>
          <p:nvPr/>
        </p:nvPicPr>
        <p:blipFill>
          <a:blip r:embed="rId2"/>
          <a:stretch>
            <a:fillRect/>
          </a:stretch>
        </p:blipFill>
        <p:spPr>
          <a:xfrm>
            <a:off x="9605818" y="1039304"/>
            <a:ext cx="2556018" cy="645924"/>
          </a:xfrm>
          <a:prstGeom prst="rect">
            <a:avLst/>
          </a:prstGeom>
        </p:spPr>
      </p:pic>
    </p:spTree>
    <p:extLst>
      <p:ext uri="{BB962C8B-B14F-4D97-AF65-F5344CB8AC3E}">
        <p14:creationId xmlns:p14="http://schemas.microsoft.com/office/powerpoint/2010/main" val="170914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95A0F1D-C07D-C343-AE8D-CEB6685B58C2}"/>
              </a:ext>
            </a:extLst>
          </p:cNvPr>
          <p:cNvGraphicFramePr/>
          <p:nvPr>
            <p:extLst>
              <p:ext uri="{D42A27DB-BD31-4B8C-83A1-F6EECF244321}">
                <p14:modId xmlns:p14="http://schemas.microsoft.com/office/powerpoint/2010/main" val="2400930650"/>
              </p:ext>
            </p:extLst>
          </p:nvPr>
        </p:nvGraphicFramePr>
        <p:xfrm>
          <a:off x="598946" y="1462924"/>
          <a:ext cx="11237870" cy="5376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2419DD6A-EE75-4F3D-BA4E-791722FBF039}"/>
              </a:ext>
            </a:extLst>
          </p:cNvPr>
          <p:cNvSpPr>
            <a:spLocks noGrp="1"/>
          </p:cNvSpPr>
          <p:nvPr>
            <p:ph type="title"/>
          </p:nvPr>
        </p:nvSpPr>
        <p:spPr/>
        <p:txBody>
          <a:bodyPr/>
          <a:lstStyle/>
          <a:p>
            <a:r>
              <a:rPr lang="en-US" dirty="0" err="1"/>
              <a:t>Pulumi</a:t>
            </a:r>
            <a:r>
              <a:rPr lang="en-US" dirty="0"/>
              <a:t> flow</a:t>
            </a:r>
          </a:p>
        </p:txBody>
      </p:sp>
    </p:spTree>
    <p:extLst>
      <p:ext uri="{BB962C8B-B14F-4D97-AF65-F5344CB8AC3E}">
        <p14:creationId xmlns:p14="http://schemas.microsoft.com/office/powerpoint/2010/main" val="794626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10935E7-F6DD-4DD2-93A3-885B789575F9}"/>
                                            </p:graphicEl>
                                          </p:spTgt>
                                        </p:tgtEl>
                                        <p:attrNameLst>
                                          <p:attrName>style.visibility</p:attrName>
                                        </p:attrNameLst>
                                      </p:cBhvr>
                                      <p:to>
                                        <p:strVal val="visible"/>
                                      </p:to>
                                    </p:set>
                                    <p:animEffect transition="in" filter="fade">
                                      <p:cBhvr>
                                        <p:cTn id="7" dur="500"/>
                                        <p:tgtEl>
                                          <p:spTgt spid="4">
                                            <p:graphicEl>
                                              <a:dgm id="{010935E7-F6DD-4DD2-93A3-885B789575F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95D7A05-8D12-4EDD-B0E5-935704042C39}"/>
                                            </p:graphicEl>
                                          </p:spTgt>
                                        </p:tgtEl>
                                        <p:attrNameLst>
                                          <p:attrName>style.visibility</p:attrName>
                                        </p:attrNameLst>
                                      </p:cBhvr>
                                      <p:to>
                                        <p:strVal val="visible"/>
                                      </p:to>
                                    </p:set>
                                    <p:animEffect transition="in" filter="fade">
                                      <p:cBhvr>
                                        <p:cTn id="12" dur="500"/>
                                        <p:tgtEl>
                                          <p:spTgt spid="4">
                                            <p:graphicEl>
                                              <a:dgm id="{D95D7A05-8D12-4EDD-B0E5-935704042C3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AA4010B1-9D33-4DB7-86E4-D9512E5703A7}"/>
                                            </p:graphicEl>
                                          </p:spTgt>
                                        </p:tgtEl>
                                        <p:attrNameLst>
                                          <p:attrName>style.visibility</p:attrName>
                                        </p:attrNameLst>
                                      </p:cBhvr>
                                      <p:to>
                                        <p:strVal val="visible"/>
                                      </p:to>
                                    </p:set>
                                    <p:animEffect transition="in" filter="fade">
                                      <p:cBhvr>
                                        <p:cTn id="15" dur="500"/>
                                        <p:tgtEl>
                                          <p:spTgt spid="4">
                                            <p:graphicEl>
                                              <a:dgm id="{AA4010B1-9D33-4DB7-86E4-D9512E5703A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FA25069D-45D4-4E85-A9D4-35BB9B5D04E1}"/>
                                            </p:graphicEl>
                                          </p:spTgt>
                                        </p:tgtEl>
                                        <p:attrNameLst>
                                          <p:attrName>style.visibility</p:attrName>
                                        </p:attrNameLst>
                                      </p:cBhvr>
                                      <p:to>
                                        <p:strVal val="visible"/>
                                      </p:to>
                                    </p:set>
                                    <p:animEffect transition="in" filter="fade">
                                      <p:cBhvr>
                                        <p:cTn id="20" dur="500"/>
                                        <p:tgtEl>
                                          <p:spTgt spid="4">
                                            <p:graphicEl>
                                              <a:dgm id="{FA25069D-45D4-4E85-A9D4-35BB9B5D04E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E44AA9C7-531D-4E41-A97F-729F57459D35}"/>
                                            </p:graphicEl>
                                          </p:spTgt>
                                        </p:tgtEl>
                                        <p:attrNameLst>
                                          <p:attrName>style.visibility</p:attrName>
                                        </p:attrNameLst>
                                      </p:cBhvr>
                                      <p:to>
                                        <p:strVal val="visible"/>
                                      </p:to>
                                    </p:set>
                                    <p:animEffect transition="in" filter="fade">
                                      <p:cBhvr>
                                        <p:cTn id="23" dur="500"/>
                                        <p:tgtEl>
                                          <p:spTgt spid="4">
                                            <p:graphicEl>
                                              <a:dgm id="{E44AA9C7-531D-4E41-A97F-729F57459D3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B3DC6AF6-7F4E-4730-AFDD-1062443A6076}"/>
                                            </p:graphicEl>
                                          </p:spTgt>
                                        </p:tgtEl>
                                        <p:attrNameLst>
                                          <p:attrName>style.visibility</p:attrName>
                                        </p:attrNameLst>
                                      </p:cBhvr>
                                      <p:to>
                                        <p:strVal val="visible"/>
                                      </p:to>
                                    </p:set>
                                    <p:animEffect transition="in" filter="fade">
                                      <p:cBhvr>
                                        <p:cTn id="28" dur="500"/>
                                        <p:tgtEl>
                                          <p:spTgt spid="4">
                                            <p:graphicEl>
                                              <a:dgm id="{B3DC6AF6-7F4E-4730-AFDD-1062443A607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7B846880-32EB-4D69-A02F-2C14011A017A}"/>
                                            </p:graphicEl>
                                          </p:spTgt>
                                        </p:tgtEl>
                                        <p:attrNameLst>
                                          <p:attrName>style.visibility</p:attrName>
                                        </p:attrNameLst>
                                      </p:cBhvr>
                                      <p:to>
                                        <p:strVal val="visible"/>
                                      </p:to>
                                    </p:set>
                                    <p:animEffect transition="in" filter="fade">
                                      <p:cBhvr>
                                        <p:cTn id="31" dur="500"/>
                                        <p:tgtEl>
                                          <p:spTgt spid="4">
                                            <p:graphicEl>
                                              <a:dgm id="{7B846880-32EB-4D69-A02F-2C14011A017A}"/>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F949EA09-D29A-4577-89AD-B820319CDD1A}"/>
                                            </p:graphicEl>
                                          </p:spTgt>
                                        </p:tgtEl>
                                        <p:attrNameLst>
                                          <p:attrName>style.visibility</p:attrName>
                                        </p:attrNameLst>
                                      </p:cBhvr>
                                      <p:to>
                                        <p:strVal val="visible"/>
                                      </p:to>
                                    </p:set>
                                    <p:animEffect transition="in" filter="fade">
                                      <p:cBhvr>
                                        <p:cTn id="34" dur="500"/>
                                        <p:tgtEl>
                                          <p:spTgt spid="4">
                                            <p:graphicEl>
                                              <a:dgm id="{F949EA09-D29A-4577-89AD-B820319CDD1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57CBDF-A284-4FA6-B884-D05B42AB5F9F}"/>
              </a:ext>
            </a:extLst>
          </p:cNvPr>
          <p:cNvSpPr>
            <a:spLocks noGrp="1"/>
          </p:cNvSpPr>
          <p:nvPr>
            <p:ph type="body" sz="quarter" idx="12"/>
          </p:nvPr>
        </p:nvSpPr>
        <p:spPr>
          <a:xfrm>
            <a:off x="-1" y="-1"/>
            <a:ext cx="12436475" cy="6994525"/>
          </a:xfrm>
        </p:spPr>
        <p:txBody>
          <a:bodyPr/>
          <a:lstStyle/>
          <a:p>
            <a:pPr marL="342900" indent="-342900">
              <a:buFont typeface="+mj-lt"/>
              <a:buAutoNum type="arabicPeriod"/>
            </a:pPr>
            <a:r>
              <a:rPr lang="en-US" dirty="0">
                <a:hlinkClick r:id="rId2"/>
              </a:rPr>
              <a:t>https://www.pulumi.com/docs/get-started/</a:t>
            </a: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a:t>
            </a:r>
            <a:r>
              <a:rPr lang="en-US" dirty="0" err="1">
                <a:latin typeface="Consolas" panose="020B0609020204030204" pitchFamily="49" charset="0"/>
              </a:rPr>
              <a:t>SystemRoot</a:t>
            </a:r>
            <a:r>
              <a:rPr lang="en-US" dirty="0">
                <a:latin typeface="Consolas" panose="020B0609020204030204" pitchFamily="49" charset="0"/>
              </a:rPr>
              <a:t>%\System32\</a:t>
            </a:r>
            <a:r>
              <a:rPr lang="en-US" dirty="0" err="1">
                <a:latin typeface="Consolas" panose="020B0609020204030204" pitchFamily="49" charset="0"/>
              </a:rPr>
              <a:t>WindowsPowerShell</a:t>
            </a:r>
            <a:r>
              <a:rPr lang="en-US" dirty="0">
                <a:latin typeface="Consolas" panose="020B0609020204030204" pitchFamily="49" charset="0"/>
              </a:rPr>
              <a:t>\v1.0\powershell.exe" -</a:t>
            </a:r>
            <a:r>
              <a:rPr lang="en-US" dirty="0" err="1">
                <a:latin typeface="Consolas" panose="020B0609020204030204" pitchFamily="49" charset="0"/>
              </a:rPr>
              <a:t>NoProfile</a:t>
            </a:r>
            <a:r>
              <a:rPr lang="en-US" dirty="0">
                <a:latin typeface="Consolas" panose="020B0609020204030204" pitchFamily="49" charset="0"/>
              </a:rPr>
              <a:t> -</a:t>
            </a:r>
            <a:r>
              <a:rPr lang="en-US" dirty="0" err="1">
                <a:latin typeface="Consolas" panose="020B0609020204030204" pitchFamily="49" charset="0"/>
              </a:rPr>
              <a:t>InputFormat</a:t>
            </a:r>
            <a:r>
              <a:rPr lang="en-US" dirty="0">
                <a:latin typeface="Consolas" panose="020B0609020204030204" pitchFamily="49" charset="0"/>
              </a:rPr>
              <a:t> None -</a:t>
            </a:r>
            <a:r>
              <a:rPr lang="en-US" dirty="0" err="1">
                <a:latin typeface="Consolas" panose="020B0609020204030204" pitchFamily="49" charset="0"/>
              </a:rPr>
              <a:t>ExecutionPolicy</a:t>
            </a:r>
            <a:r>
              <a:rPr lang="en-US" dirty="0">
                <a:latin typeface="Consolas" panose="020B0609020204030204" pitchFamily="49" charset="0"/>
              </a:rPr>
              <a:t> Bypass -Command "[</a:t>
            </a:r>
            <a:r>
              <a:rPr lang="en-US" dirty="0" err="1">
                <a:latin typeface="Consolas" panose="020B0609020204030204" pitchFamily="49" charset="0"/>
              </a:rPr>
              <a:t>Net.ServicePointManager</a:t>
            </a:r>
            <a:r>
              <a:rPr lang="en-US" dirty="0">
                <a:latin typeface="Consolas" panose="020B0609020204030204" pitchFamily="49" charset="0"/>
              </a:rPr>
              <a:t>]::</a:t>
            </a:r>
            <a:r>
              <a:rPr lang="en-US" dirty="0" err="1">
                <a:latin typeface="Consolas" panose="020B0609020204030204" pitchFamily="49" charset="0"/>
              </a:rPr>
              <a:t>SecurityProtocol</a:t>
            </a:r>
            <a:r>
              <a:rPr lang="en-US" dirty="0">
                <a:latin typeface="Consolas" panose="020B0609020204030204" pitchFamily="49" charset="0"/>
              </a:rPr>
              <a:t> = [</a:t>
            </a:r>
            <a:r>
              <a:rPr lang="en-US" dirty="0" err="1">
                <a:latin typeface="Consolas" panose="020B0609020204030204" pitchFamily="49" charset="0"/>
              </a:rPr>
              <a:t>Net.SecurityProtocolType</a:t>
            </a:r>
            <a:r>
              <a:rPr lang="en-US" dirty="0">
                <a:latin typeface="Consolas" panose="020B0609020204030204" pitchFamily="49" charset="0"/>
              </a:rPr>
              <a:t>]::Tls12; </a:t>
            </a:r>
            <a:r>
              <a:rPr lang="en-US" dirty="0" err="1">
                <a:latin typeface="Consolas" panose="020B0609020204030204" pitchFamily="49" charset="0"/>
              </a:rPr>
              <a:t>iex</a:t>
            </a:r>
            <a:r>
              <a:rPr lang="en-US" dirty="0">
                <a:latin typeface="Consolas" panose="020B0609020204030204" pitchFamily="49" charset="0"/>
              </a:rPr>
              <a:t> ((New-Object </a:t>
            </a:r>
            <a:r>
              <a:rPr lang="en-US" dirty="0" err="1">
                <a:latin typeface="Consolas" panose="020B0609020204030204" pitchFamily="49" charset="0"/>
              </a:rPr>
              <a:t>System.Net.WebClient</a:t>
            </a:r>
            <a:r>
              <a:rPr lang="en-US" dirty="0">
                <a:latin typeface="Consolas" panose="020B0609020204030204" pitchFamily="49" charset="0"/>
              </a:rPr>
              <a:t>).</a:t>
            </a:r>
            <a:r>
              <a:rPr lang="en-US" dirty="0" err="1">
                <a:latin typeface="Consolas" panose="020B0609020204030204" pitchFamily="49" charset="0"/>
              </a:rPr>
              <a:t>DownloadString</a:t>
            </a:r>
            <a:r>
              <a:rPr lang="en-US" dirty="0">
                <a:latin typeface="Consolas" panose="020B0609020204030204" pitchFamily="49" charset="0"/>
              </a:rPr>
              <a:t>('https://get.pulumi.com/install.ps1'))" &amp;&amp; SET "PATH=%PATH%;%USERPROFILE%\.</a:t>
            </a:r>
            <a:r>
              <a:rPr lang="en-US" dirty="0" err="1">
                <a:latin typeface="Consolas" panose="020B0609020204030204" pitchFamily="49" charset="0"/>
              </a:rPr>
              <a:t>pulumi</a:t>
            </a:r>
            <a:r>
              <a:rPr lang="en-US" dirty="0">
                <a:latin typeface="Consolas" panose="020B0609020204030204" pitchFamily="49" charset="0"/>
              </a:rPr>
              <a:t>\bin“</a:t>
            </a:r>
          </a:p>
          <a:p>
            <a:pPr marL="342900" indent="-342900">
              <a:buFont typeface="+mj-lt"/>
              <a:buAutoNum type="arabicPeriod"/>
            </a:pPr>
            <a:r>
              <a:rPr lang="en-GB" dirty="0">
                <a:latin typeface="Consolas" panose="020B0609020204030204" pitchFamily="49" charset="0"/>
              </a:rPr>
              <a:t>Set </a:t>
            </a:r>
            <a:r>
              <a:rPr lang="en-GB" dirty="0" err="1">
                <a:latin typeface="Consolas" panose="020B0609020204030204" pitchFamily="49" charset="0"/>
              </a:rPr>
              <a:t>AWS_PROFILEas</a:t>
            </a:r>
            <a:r>
              <a:rPr lang="en-GB" dirty="0">
                <a:latin typeface="Consolas" panose="020B0609020204030204" pitchFamily="49" charset="0"/>
              </a:rPr>
              <a:t> an environment variable, or </a:t>
            </a:r>
          </a:p>
          <a:p>
            <a:pPr marL="342900" indent="-342900">
              <a:buFont typeface="+mj-lt"/>
              <a:buAutoNum type="arabicPeriod"/>
            </a:pPr>
            <a:r>
              <a:rPr lang="en-US" dirty="0" err="1">
                <a:latin typeface="Consolas" panose="020B0609020204030204" pitchFamily="49" charset="0"/>
              </a:rPr>
              <a:t>pulumi</a:t>
            </a:r>
            <a:r>
              <a:rPr lang="en-US" dirty="0">
                <a:latin typeface="Consolas" panose="020B0609020204030204" pitchFamily="49" charset="0"/>
              </a:rPr>
              <a:t> config set </a:t>
            </a:r>
            <a:r>
              <a:rPr lang="en-US" dirty="0" err="1">
                <a:latin typeface="Consolas" panose="020B0609020204030204" pitchFamily="49" charset="0"/>
              </a:rPr>
              <a:t>aws:profile</a:t>
            </a:r>
            <a:r>
              <a:rPr lang="en-US" dirty="0">
                <a:latin typeface="Consolas" panose="020B0609020204030204" pitchFamily="49" charset="0"/>
              </a:rPr>
              <a:t> &lt;</a:t>
            </a:r>
            <a:r>
              <a:rPr lang="en-US" dirty="0" err="1">
                <a:latin typeface="Consolas" panose="020B0609020204030204" pitchFamily="49" charset="0"/>
              </a:rPr>
              <a:t>profilename</a:t>
            </a:r>
            <a:r>
              <a:rPr lang="en-US" dirty="0">
                <a:latin typeface="Consolas" panose="020B0609020204030204" pitchFamily="49" charset="0"/>
              </a:rPr>
              <a:t>&gt;</a:t>
            </a:r>
          </a:p>
          <a:p>
            <a:pPr marL="342900" indent="-342900">
              <a:buFont typeface="+mj-lt"/>
              <a:buAutoNum type="arabicPeriod"/>
            </a:pPr>
            <a:r>
              <a:rPr lang="en-US" dirty="0" err="1">
                <a:latin typeface="Consolas" panose="020B0609020204030204" pitchFamily="49" charset="0"/>
              </a:rPr>
              <a:t>mkdir</a:t>
            </a:r>
            <a:r>
              <a:rPr lang="en-US" dirty="0">
                <a:latin typeface="Consolas" panose="020B0609020204030204" pitchFamily="49" charset="0"/>
              </a:rPr>
              <a:t> </a:t>
            </a:r>
            <a:r>
              <a:rPr lang="en-US" dirty="0" err="1">
                <a:latin typeface="Consolas" panose="020B0609020204030204" pitchFamily="49" charset="0"/>
              </a:rPr>
              <a:t>quickstart</a:t>
            </a:r>
            <a:r>
              <a:rPr lang="en-US" dirty="0">
                <a:latin typeface="Consolas" panose="020B0609020204030204" pitchFamily="49" charset="0"/>
              </a:rPr>
              <a:t> &amp;&amp; cd </a:t>
            </a:r>
            <a:r>
              <a:rPr lang="en-US" dirty="0" err="1">
                <a:latin typeface="Consolas" panose="020B0609020204030204" pitchFamily="49" charset="0"/>
              </a:rPr>
              <a:t>quickstart</a:t>
            </a:r>
            <a:endParaRPr lang="en-US" dirty="0">
              <a:latin typeface="Consolas" panose="020B0609020204030204" pitchFamily="49" charset="0"/>
            </a:endParaRPr>
          </a:p>
          <a:p>
            <a:pPr marL="342900" indent="-342900">
              <a:buFont typeface="+mj-lt"/>
              <a:buAutoNum type="arabicPeriod"/>
            </a:pPr>
            <a:r>
              <a:rPr lang="en-US" dirty="0" err="1">
                <a:latin typeface="Consolas" panose="020B0609020204030204" pitchFamily="49" charset="0"/>
              </a:rPr>
              <a:t>pulumi</a:t>
            </a:r>
            <a:r>
              <a:rPr lang="en-US" dirty="0">
                <a:latin typeface="Consolas" panose="020B0609020204030204" pitchFamily="49" charset="0"/>
              </a:rPr>
              <a:t> new </a:t>
            </a:r>
            <a:r>
              <a:rPr lang="en-US" dirty="0" err="1">
                <a:latin typeface="Consolas" panose="020B0609020204030204" pitchFamily="49" charset="0"/>
              </a:rPr>
              <a:t>aws</a:t>
            </a:r>
            <a:r>
              <a:rPr lang="en-US" dirty="0">
                <a:latin typeface="Consolas" panose="020B0609020204030204" pitchFamily="49" charset="0"/>
              </a:rPr>
              <a:t>-typescript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endParaRPr lang="en-US" dirty="0">
              <a:latin typeface="Consolas" panose="020B0609020204030204" pitchFamily="49" charset="0"/>
            </a:endParaRPr>
          </a:p>
        </p:txBody>
      </p:sp>
    </p:spTree>
    <p:extLst>
      <p:ext uri="{BB962C8B-B14F-4D97-AF65-F5344CB8AC3E}">
        <p14:creationId xmlns:p14="http://schemas.microsoft.com/office/powerpoint/2010/main" val="227102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C46C-4976-4119-A789-0685E768001F}"/>
              </a:ext>
            </a:extLst>
          </p:cNvPr>
          <p:cNvSpPr>
            <a:spLocks noGrp="1"/>
          </p:cNvSpPr>
          <p:nvPr>
            <p:ph type="title"/>
          </p:nvPr>
        </p:nvSpPr>
        <p:spPr/>
        <p:txBody>
          <a:bodyPr/>
          <a:lstStyle/>
          <a:p>
            <a:r>
              <a:rPr lang="en-US" dirty="0" err="1"/>
              <a:t>Pulumi</a:t>
            </a:r>
            <a:r>
              <a:rPr lang="en-US" dirty="0"/>
              <a:t> flow</a:t>
            </a:r>
          </a:p>
        </p:txBody>
      </p:sp>
      <p:sp>
        <p:nvSpPr>
          <p:cNvPr id="3" name="Text Placeholder 2">
            <a:extLst>
              <a:ext uri="{FF2B5EF4-FFF2-40B4-BE49-F238E27FC236}">
                <a16:creationId xmlns:a16="http://schemas.microsoft.com/office/drawing/2014/main" id="{FE54ECAB-29E2-4B7B-A476-7672F22AA3CF}"/>
              </a:ext>
            </a:extLst>
          </p:cNvPr>
          <p:cNvSpPr>
            <a:spLocks noGrp="1"/>
          </p:cNvSpPr>
          <p:nvPr>
            <p:ph type="body" sz="quarter" idx="13"/>
          </p:nvPr>
        </p:nvSpPr>
        <p:spPr/>
        <p:txBody>
          <a:bodyPr/>
          <a:lstStyle/>
          <a:p>
            <a:endParaRPr lang="en-US" dirty="0"/>
          </a:p>
        </p:txBody>
      </p:sp>
      <p:pic>
        <p:nvPicPr>
          <p:cNvPr id="2050" name="Picture 2" descr="https://miro.medium.com/max/2238/1*dJVEeMjfd3qbIOb9wKqb3A@2x.jpeg">
            <a:extLst>
              <a:ext uri="{FF2B5EF4-FFF2-40B4-BE49-F238E27FC236}">
                <a16:creationId xmlns:a16="http://schemas.microsoft.com/office/drawing/2014/main" id="{418C4DC9-140E-4C2D-B1BC-48275EF94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92033"/>
            <a:ext cx="12436475" cy="501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1479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DDF854-4FDA-2C4B-8624-D52980C9B78D}"/>
              </a:ext>
            </a:extLst>
          </p:cNvPr>
          <p:cNvSpPr>
            <a:spLocks noGrp="1"/>
          </p:cNvSpPr>
          <p:nvPr>
            <p:ph type="body" sz="quarter" idx="11"/>
          </p:nvPr>
        </p:nvSpPr>
        <p:spPr>
          <a:xfrm>
            <a:off x="4140200" y="1805633"/>
            <a:ext cx="7413824" cy="3383257"/>
          </a:xfrm>
        </p:spPr>
        <p:txBody>
          <a:bodyPr/>
          <a:lstStyle/>
          <a:p>
            <a:r>
              <a:rPr lang="en-US" sz="4000" b="1" dirty="0"/>
              <a:t>Infrastructure as Code, Terraform, PowerShell, ARM </a:t>
            </a:r>
            <a:r>
              <a:rPr lang="en-US" sz="4000" b="1" dirty="0" err="1"/>
              <a:t>ili</a:t>
            </a:r>
            <a:r>
              <a:rPr lang="en-US" sz="4000" b="1" dirty="0"/>
              <a:t> </a:t>
            </a:r>
            <a:r>
              <a:rPr lang="en-US" sz="4000" b="1" dirty="0" err="1"/>
              <a:t>nešto</a:t>
            </a:r>
            <a:r>
              <a:rPr lang="en-US" sz="4000" b="1" dirty="0"/>
              <a:t> </a:t>
            </a:r>
            <a:r>
              <a:rPr lang="en-US" sz="4000" b="1" dirty="0" err="1"/>
              <a:t>treće</a:t>
            </a:r>
            <a:endParaRPr lang="en-US" sz="4000" b="1" dirty="0"/>
          </a:p>
          <a:p>
            <a:r>
              <a:rPr lang="en-US" sz="4000" b="1" dirty="0"/>
              <a:t>Ratomir Vukadin</a:t>
            </a:r>
          </a:p>
        </p:txBody>
      </p:sp>
    </p:spTree>
    <p:extLst>
      <p:ext uri="{BB962C8B-B14F-4D97-AF65-F5344CB8AC3E}">
        <p14:creationId xmlns:p14="http://schemas.microsoft.com/office/powerpoint/2010/main" val="14753139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F96C-7179-4029-9353-9CEFDB927FC3}"/>
              </a:ext>
            </a:extLst>
          </p:cNvPr>
          <p:cNvSpPr>
            <a:spLocks noGrp="1"/>
          </p:cNvSpPr>
          <p:nvPr>
            <p:ph type="title"/>
          </p:nvPr>
        </p:nvSpPr>
        <p:spPr/>
        <p:txBody>
          <a:bodyPr/>
          <a:lstStyle/>
          <a:p>
            <a:r>
              <a:rPr lang="en-US" dirty="0"/>
              <a:t>Where is the trap?</a:t>
            </a:r>
          </a:p>
        </p:txBody>
      </p:sp>
      <p:sp>
        <p:nvSpPr>
          <p:cNvPr id="3" name="Text Placeholder 2">
            <a:extLst>
              <a:ext uri="{FF2B5EF4-FFF2-40B4-BE49-F238E27FC236}">
                <a16:creationId xmlns:a16="http://schemas.microsoft.com/office/drawing/2014/main" id="{0810CCB5-F97E-40C7-8E70-0A58E2977DE2}"/>
              </a:ext>
            </a:extLst>
          </p:cNvPr>
          <p:cNvSpPr>
            <a:spLocks noGrp="1"/>
          </p:cNvSpPr>
          <p:nvPr>
            <p:ph type="body" sz="quarter" idx="13"/>
          </p:nvPr>
        </p:nvSpPr>
        <p:spPr/>
        <p:txBody>
          <a:bodyPr/>
          <a:lstStyle/>
          <a:p>
            <a:r>
              <a:rPr lang="en-US" dirty="0"/>
              <a:t>Our team, 7 strong DevOps + 1 (me) </a:t>
            </a:r>
          </a:p>
          <a:p>
            <a:r>
              <a:rPr lang="en-US" dirty="0"/>
              <a:t>AWS/Azure/GCP </a:t>
            </a:r>
          </a:p>
          <a:p>
            <a:r>
              <a:rPr lang="en-US" dirty="0"/>
              <a:t>Full stack developer</a:t>
            </a:r>
          </a:p>
          <a:p>
            <a:r>
              <a:rPr lang="en-US" dirty="0"/>
              <a:t>Involve too much programming</a:t>
            </a:r>
          </a:p>
          <a:p>
            <a:r>
              <a:rPr lang="en-US" dirty="0"/>
              <a:t>OOP</a:t>
            </a:r>
          </a:p>
          <a:p>
            <a:r>
              <a:rPr lang="en-US" dirty="0"/>
              <a:t>Terraform is simple</a:t>
            </a:r>
          </a:p>
          <a:p>
            <a:r>
              <a:rPr lang="en-US" dirty="0"/>
              <a:t>Base framework</a:t>
            </a:r>
          </a:p>
        </p:txBody>
      </p:sp>
    </p:spTree>
    <p:extLst>
      <p:ext uri="{BB962C8B-B14F-4D97-AF65-F5344CB8AC3E}">
        <p14:creationId xmlns:p14="http://schemas.microsoft.com/office/powerpoint/2010/main" val="9788201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E5CA1E-605A-4D5E-87EA-644480EB2E3B}"/>
              </a:ext>
            </a:extLst>
          </p:cNvPr>
          <p:cNvSpPr>
            <a:spLocks noGrp="1"/>
          </p:cNvSpPr>
          <p:nvPr>
            <p:ph type="title"/>
          </p:nvPr>
        </p:nvSpPr>
        <p:spPr/>
        <p:txBody>
          <a:bodyPr/>
          <a:lstStyle/>
          <a:p>
            <a:r>
              <a:rPr lang="en-US" dirty="0"/>
              <a:t>Factory pattern</a:t>
            </a:r>
          </a:p>
        </p:txBody>
      </p:sp>
      <p:pic>
        <p:nvPicPr>
          <p:cNvPr id="4" name="Picture 3">
            <a:extLst>
              <a:ext uri="{FF2B5EF4-FFF2-40B4-BE49-F238E27FC236}">
                <a16:creationId xmlns:a16="http://schemas.microsoft.com/office/drawing/2014/main" id="{9CF40026-1EE7-4455-B2C0-5D6BC217ECC6}"/>
              </a:ext>
            </a:extLst>
          </p:cNvPr>
          <p:cNvPicPr>
            <a:picLocks noChangeAspect="1"/>
          </p:cNvPicPr>
          <p:nvPr/>
        </p:nvPicPr>
        <p:blipFill>
          <a:blip r:embed="rId2"/>
          <a:stretch>
            <a:fillRect/>
          </a:stretch>
        </p:blipFill>
        <p:spPr>
          <a:xfrm>
            <a:off x="3061261" y="1828741"/>
            <a:ext cx="6439458" cy="4359018"/>
          </a:xfrm>
          <a:prstGeom prst="rect">
            <a:avLst/>
          </a:prstGeom>
        </p:spPr>
      </p:pic>
    </p:spTree>
    <p:extLst>
      <p:ext uri="{BB962C8B-B14F-4D97-AF65-F5344CB8AC3E}">
        <p14:creationId xmlns:p14="http://schemas.microsoft.com/office/powerpoint/2010/main" val="1895126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30DC-6D31-44D4-ABC1-EEA49F4B1696}"/>
              </a:ext>
            </a:extLst>
          </p:cNvPr>
          <p:cNvSpPr>
            <a:spLocks noGrp="1"/>
          </p:cNvSpPr>
          <p:nvPr>
            <p:ph type="title"/>
          </p:nvPr>
        </p:nvSpPr>
        <p:spPr/>
        <p:txBody>
          <a:bodyPr/>
          <a:lstStyle/>
          <a:p>
            <a:r>
              <a:rPr lang="en-US" dirty="0"/>
              <a:t>Generics</a:t>
            </a:r>
          </a:p>
        </p:txBody>
      </p:sp>
      <p:pic>
        <p:nvPicPr>
          <p:cNvPr id="3" name="Picture 2">
            <a:extLst>
              <a:ext uri="{FF2B5EF4-FFF2-40B4-BE49-F238E27FC236}">
                <a16:creationId xmlns:a16="http://schemas.microsoft.com/office/drawing/2014/main" id="{BB90D0BC-6A05-4823-9D2D-6FB6CDA3E957}"/>
              </a:ext>
            </a:extLst>
          </p:cNvPr>
          <p:cNvPicPr>
            <a:picLocks noChangeAspect="1"/>
          </p:cNvPicPr>
          <p:nvPr/>
        </p:nvPicPr>
        <p:blipFill>
          <a:blip r:embed="rId2"/>
          <a:stretch>
            <a:fillRect/>
          </a:stretch>
        </p:blipFill>
        <p:spPr>
          <a:xfrm>
            <a:off x="274639" y="1362266"/>
            <a:ext cx="2816552" cy="1793310"/>
          </a:xfrm>
          <a:prstGeom prst="rect">
            <a:avLst/>
          </a:prstGeom>
        </p:spPr>
      </p:pic>
      <p:pic>
        <p:nvPicPr>
          <p:cNvPr id="4" name="Picture 3">
            <a:extLst>
              <a:ext uri="{FF2B5EF4-FFF2-40B4-BE49-F238E27FC236}">
                <a16:creationId xmlns:a16="http://schemas.microsoft.com/office/drawing/2014/main" id="{9E7748EC-E429-4A85-8508-203898875380}"/>
              </a:ext>
            </a:extLst>
          </p:cNvPr>
          <p:cNvPicPr>
            <a:picLocks noChangeAspect="1"/>
          </p:cNvPicPr>
          <p:nvPr/>
        </p:nvPicPr>
        <p:blipFill>
          <a:blip r:embed="rId3"/>
          <a:stretch>
            <a:fillRect/>
          </a:stretch>
        </p:blipFill>
        <p:spPr>
          <a:xfrm>
            <a:off x="5069273" y="1411799"/>
            <a:ext cx="7092563" cy="3043659"/>
          </a:xfrm>
          <a:prstGeom prst="rect">
            <a:avLst/>
          </a:prstGeom>
        </p:spPr>
      </p:pic>
    </p:spTree>
    <p:extLst>
      <p:ext uri="{BB962C8B-B14F-4D97-AF65-F5344CB8AC3E}">
        <p14:creationId xmlns:p14="http://schemas.microsoft.com/office/powerpoint/2010/main" val="1921213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5984">
                <a:solidFill>
                  <a:schemeClr val="accent1"/>
                </a:solidFill>
              </a:rPr>
              <a:t>Get started with Pulumi</a:t>
            </a:r>
            <a:endParaRPr lang="bs-Latn-BA" sz="5984">
              <a:solidFill>
                <a:schemeClr val="accent1"/>
              </a:solidFill>
            </a:endParaRPr>
          </a:p>
        </p:txBody>
      </p:sp>
      <p:sp>
        <p:nvSpPr>
          <p:cNvPr id="33" name="Content Placeholder 2"/>
          <p:cNvSpPr>
            <a:spLocks noGrp="1"/>
          </p:cNvSpPr>
          <p:nvPr>
            <p:ph type="body" sz="quarter" idx="12"/>
          </p:nvPr>
        </p:nvSpPr>
        <p:spPr/>
        <p:txBody>
          <a:bodyPr anchor="ctr">
            <a:normAutofit/>
          </a:bodyPr>
          <a:lstStyle/>
          <a:p>
            <a:r>
              <a:rPr lang="en-GB" sz="2448" dirty="0">
                <a:hlinkClick r:id="rId2"/>
              </a:rPr>
              <a:t>https://www.pulumi.com/azure/</a:t>
            </a:r>
            <a:endParaRPr lang="en-GB" sz="2448" dirty="0"/>
          </a:p>
          <a:p>
            <a:r>
              <a:rPr lang="en-US" sz="2448" dirty="0">
                <a:hlinkClick r:id="rId3"/>
              </a:rPr>
              <a:t>https://github.com/pulumi/examples</a:t>
            </a:r>
            <a:r>
              <a:rPr lang="en-US" sz="2448" dirty="0"/>
              <a:t> </a:t>
            </a:r>
          </a:p>
          <a:p>
            <a:r>
              <a:rPr lang="en-US" sz="2448" dirty="0">
                <a:hlinkClick r:id="rId4"/>
              </a:rPr>
              <a:t>https://mikhail.io/</a:t>
            </a:r>
            <a:r>
              <a:rPr lang="en-US" sz="2448" dirty="0"/>
              <a:t> </a:t>
            </a:r>
          </a:p>
          <a:p>
            <a:r>
              <a:rPr lang="en-US" sz="2800" dirty="0">
                <a:hlinkClick r:id="rId5"/>
              </a:rPr>
              <a:t>https://github.com/mikhailshilkov/</a:t>
            </a:r>
            <a:endParaRPr lang="en-US" sz="2448" dirty="0"/>
          </a:p>
          <a:p>
            <a:r>
              <a:rPr lang="en-US" sz="2448" b="1" dirty="0">
                <a:hlinkClick r:id="rId6"/>
              </a:rPr>
              <a:t>@</a:t>
            </a:r>
            <a:r>
              <a:rPr lang="en-US" sz="2448" dirty="0" err="1">
                <a:hlinkClick r:id="rId6"/>
              </a:rPr>
              <a:t>MikhailShilkov</a:t>
            </a:r>
            <a:endParaRPr lang="en-US" sz="2448" dirty="0"/>
          </a:p>
          <a:p>
            <a:endParaRPr lang="en-GB" sz="2448" dirty="0"/>
          </a:p>
        </p:txBody>
      </p:sp>
    </p:spTree>
    <p:extLst>
      <p:ext uri="{BB962C8B-B14F-4D97-AF65-F5344CB8AC3E}">
        <p14:creationId xmlns:p14="http://schemas.microsoft.com/office/powerpoint/2010/main" val="38386619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24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C18EA-B6D4-4D62-8AEB-F94FCDF53BD7}"/>
              </a:ext>
            </a:extLst>
          </p:cNvPr>
          <p:cNvSpPr>
            <a:spLocks noGrp="1"/>
          </p:cNvSpPr>
          <p:nvPr>
            <p:ph type="title"/>
          </p:nvPr>
        </p:nvSpPr>
        <p:spPr/>
        <p:txBody>
          <a:bodyPr/>
          <a:lstStyle/>
          <a:p>
            <a:r>
              <a:rPr lang="en-US" dirty="0" err="1"/>
              <a:t>whoami</a:t>
            </a:r>
            <a:endParaRPr lang="en-US" dirty="0"/>
          </a:p>
        </p:txBody>
      </p:sp>
      <p:sp>
        <p:nvSpPr>
          <p:cNvPr id="4" name="Text Placeholder 3">
            <a:extLst>
              <a:ext uri="{FF2B5EF4-FFF2-40B4-BE49-F238E27FC236}">
                <a16:creationId xmlns:a16="http://schemas.microsoft.com/office/drawing/2014/main" id="{2BAC0110-BC16-46DE-936C-C111C06EE1EB}"/>
              </a:ext>
            </a:extLst>
          </p:cNvPr>
          <p:cNvSpPr>
            <a:spLocks noGrp="1"/>
          </p:cNvSpPr>
          <p:nvPr>
            <p:ph type="body" sz="quarter" idx="13"/>
          </p:nvPr>
        </p:nvSpPr>
        <p:spPr>
          <a:xfrm>
            <a:off x="274639" y="1362266"/>
            <a:ext cx="9144000" cy="4082870"/>
          </a:xfrm>
        </p:spPr>
        <p:txBody>
          <a:bodyPr/>
          <a:lstStyle/>
          <a:p>
            <a:r>
              <a:rPr lang="en-US" dirty="0"/>
              <a:t>Ratomir Vukadin</a:t>
            </a:r>
          </a:p>
          <a:p>
            <a:r>
              <a:rPr lang="en-US" dirty="0"/>
              <a:t>DevOps Engineer – Mistral www.mistral.ba</a:t>
            </a:r>
          </a:p>
          <a:p>
            <a:r>
              <a:rPr lang="en-US" dirty="0"/>
              <a:t>https://www.linkedin.com/in/ratomir-vukadin-rvs/</a:t>
            </a:r>
          </a:p>
          <a:p>
            <a:r>
              <a:rPr lang="en-US" dirty="0"/>
              <a:t>https://twitter.com/Ratko_V </a:t>
            </a:r>
          </a:p>
          <a:p>
            <a:r>
              <a:rPr lang="en-US" dirty="0"/>
              <a:t>https://github.com/Ratomir</a:t>
            </a:r>
          </a:p>
          <a:p>
            <a:r>
              <a:rPr lang="en-US" dirty="0"/>
              <a:t>https://www.ratomirvukadin.com </a:t>
            </a:r>
          </a:p>
          <a:p>
            <a:r>
              <a:rPr lang="en-US" dirty="0"/>
              <a:t>Network 9, WinDays19, Azure Bootcamp, Tarabica19, Sinergija19, MS Community 8…</a:t>
            </a:r>
          </a:p>
        </p:txBody>
      </p:sp>
    </p:spTree>
    <p:extLst>
      <p:ext uri="{BB962C8B-B14F-4D97-AF65-F5344CB8AC3E}">
        <p14:creationId xmlns:p14="http://schemas.microsoft.com/office/powerpoint/2010/main" val="2972552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611D-EB8F-48E9-82EC-0F83ABCD1110}"/>
              </a:ext>
            </a:extLst>
          </p:cNvPr>
          <p:cNvSpPr>
            <a:spLocks noGrp="1"/>
          </p:cNvSpPr>
          <p:nvPr>
            <p:ph type="title"/>
          </p:nvPr>
        </p:nvSpPr>
        <p:spPr/>
        <p:txBody>
          <a:bodyPr/>
          <a:lstStyle/>
          <a:p>
            <a:r>
              <a:rPr lang="en-US" dirty="0"/>
              <a:t>Today’s agenda</a:t>
            </a:r>
          </a:p>
        </p:txBody>
      </p:sp>
      <p:graphicFrame>
        <p:nvGraphicFramePr>
          <p:cNvPr id="3" name="Content Placeholder 2">
            <a:extLst>
              <a:ext uri="{FF2B5EF4-FFF2-40B4-BE49-F238E27FC236}">
                <a16:creationId xmlns:a16="http://schemas.microsoft.com/office/drawing/2014/main" id="{8046A4F7-37F4-4F6B-8F38-B316A8A7A411}"/>
              </a:ext>
            </a:extLst>
          </p:cNvPr>
          <p:cNvGraphicFramePr>
            <a:graphicFrameLocks/>
          </p:cNvGraphicFramePr>
          <p:nvPr>
            <p:extLst>
              <p:ext uri="{D42A27DB-BD31-4B8C-83A1-F6EECF244321}">
                <p14:modId xmlns:p14="http://schemas.microsoft.com/office/powerpoint/2010/main" val="357736619"/>
              </p:ext>
            </p:extLst>
          </p:nvPr>
        </p:nvGraphicFramePr>
        <p:xfrm>
          <a:off x="2944382" y="1156956"/>
          <a:ext cx="6547710" cy="4680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533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C600F476-0A44-4699-B0BA-1B0ABEEDF586}"/>
                                            </p:graphicEl>
                                          </p:spTgt>
                                        </p:tgtEl>
                                        <p:attrNameLst>
                                          <p:attrName>style.visibility</p:attrName>
                                        </p:attrNameLst>
                                      </p:cBhvr>
                                      <p:to>
                                        <p:strVal val="visible"/>
                                      </p:to>
                                    </p:set>
                                    <p:animEffect transition="in" filter="fade">
                                      <p:cBhvr>
                                        <p:cTn id="7" dur="500"/>
                                        <p:tgtEl>
                                          <p:spTgt spid="3">
                                            <p:graphicEl>
                                              <a:dgm id="{C600F476-0A44-4699-B0BA-1B0ABEEDF58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graphicEl>
                                              <a:dgm id="{650FC539-CCE5-4E9A-8195-1B9E77F96E8A}"/>
                                            </p:graphicEl>
                                          </p:spTgt>
                                        </p:tgtEl>
                                        <p:attrNameLst>
                                          <p:attrName>style.visibility</p:attrName>
                                        </p:attrNameLst>
                                      </p:cBhvr>
                                      <p:to>
                                        <p:strVal val="visible"/>
                                      </p:to>
                                    </p:set>
                                    <p:animEffect transition="in" filter="fade">
                                      <p:cBhvr>
                                        <p:cTn id="10" dur="500"/>
                                        <p:tgtEl>
                                          <p:spTgt spid="3">
                                            <p:graphicEl>
                                              <a:dgm id="{650FC539-CCE5-4E9A-8195-1B9E77F96E8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graphicEl>
                                              <a:dgm id="{F6538FC8-02C0-4BF7-ADDB-6B8DAB33AC58}"/>
                                            </p:graphicEl>
                                          </p:spTgt>
                                        </p:tgtEl>
                                        <p:attrNameLst>
                                          <p:attrName>style.visibility</p:attrName>
                                        </p:attrNameLst>
                                      </p:cBhvr>
                                      <p:to>
                                        <p:strVal val="visible"/>
                                      </p:to>
                                    </p:set>
                                    <p:animEffect transition="in" filter="fade">
                                      <p:cBhvr>
                                        <p:cTn id="13" dur="500"/>
                                        <p:tgtEl>
                                          <p:spTgt spid="3">
                                            <p:graphicEl>
                                              <a:dgm id="{F6538FC8-02C0-4BF7-ADDB-6B8DAB33AC5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graphicEl>
                                              <a:dgm id="{3C4CA1C5-6F34-4F8E-98F6-0D8198C72B4C}"/>
                                            </p:graphicEl>
                                          </p:spTgt>
                                        </p:tgtEl>
                                        <p:attrNameLst>
                                          <p:attrName>style.visibility</p:attrName>
                                        </p:attrNameLst>
                                      </p:cBhvr>
                                      <p:to>
                                        <p:strVal val="visible"/>
                                      </p:to>
                                    </p:set>
                                    <p:animEffect transition="in" filter="fade">
                                      <p:cBhvr>
                                        <p:cTn id="18" dur="500"/>
                                        <p:tgtEl>
                                          <p:spTgt spid="3">
                                            <p:graphicEl>
                                              <a:dgm id="{3C4CA1C5-6F34-4F8E-98F6-0D8198C72B4C}"/>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graphicEl>
                                              <a:dgm id="{4B731E2D-8353-4770-BB38-0B9C876019A9}"/>
                                            </p:graphicEl>
                                          </p:spTgt>
                                        </p:tgtEl>
                                        <p:attrNameLst>
                                          <p:attrName>style.visibility</p:attrName>
                                        </p:attrNameLst>
                                      </p:cBhvr>
                                      <p:to>
                                        <p:strVal val="visible"/>
                                      </p:to>
                                    </p:set>
                                    <p:animEffect transition="in" filter="fade">
                                      <p:cBhvr>
                                        <p:cTn id="21" dur="500"/>
                                        <p:tgtEl>
                                          <p:spTgt spid="3">
                                            <p:graphicEl>
                                              <a:dgm id="{4B731E2D-8353-4770-BB38-0B9C876019A9}"/>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graphicEl>
                                              <a:dgm id="{935CC011-D2CC-418E-9D69-69C6E35150C8}"/>
                                            </p:graphicEl>
                                          </p:spTgt>
                                        </p:tgtEl>
                                        <p:attrNameLst>
                                          <p:attrName>style.visibility</p:attrName>
                                        </p:attrNameLst>
                                      </p:cBhvr>
                                      <p:to>
                                        <p:strVal val="visible"/>
                                      </p:to>
                                    </p:set>
                                    <p:animEffect transition="in" filter="fade">
                                      <p:cBhvr>
                                        <p:cTn id="24" dur="500"/>
                                        <p:tgtEl>
                                          <p:spTgt spid="3">
                                            <p:graphicEl>
                                              <a:dgm id="{935CC011-D2CC-418E-9D69-69C6E35150C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graphicEl>
                                              <a:dgm id="{3B00FBF4-85A2-4F6A-948E-A727DDB63791}"/>
                                            </p:graphicEl>
                                          </p:spTgt>
                                        </p:tgtEl>
                                        <p:attrNameLst>
                                          <p:attrName>style.visibility</p:attrName>
                                        </p:attrNameLst>
                                      </p:cBhvr>
                                      <p:to>
                                        <p:strVal val="visible"/>
                                      </p:to>
                                    </p:set>
                                    <p:animEffect transition="in" filter="fade">
                                      <p:cBhvr>
                                        <p:cTn id="29" dur="500"/>
                                        <p:tgtEl>
                                          <p:spTgt spid="3">
                                            <p:graphicEl>
                                              <a:dgm id="{3B00FBF4-85A2-4F6A-948E-A727DDB63791}"/>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graphicEl>
                                              <a:dgm id="{F2C571C9-7354-4115-8356-7069A6999D79}"/>
                                            </p:graphicEl>
                                          </p:spTgt>
                                        </p:tgtEl>
                                        <p:attrNameLst>
                                          <p:attrName>style.visibility</p:attrName>
                                        </p:attrNameLst>
                                      </p:cBhvr>
                                      <p:to>
                                        <p:strVal val="visible"/>
                                      </p:to>
                                    </p:set>
                                    <p:animEffect transition="in" filter="fade">
                                      <p:cBhvr>
                                        <p:cTn id="32" dur="500"/>
                                        <p:tgtEl>
                                          <p:spTgt spid="3">
                                            <p:graphicEl>
                                              <a:dgm id="{F2C571C9-7354-4115-8356-7069A6999D79}"/>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graphicEl>
                                              <a:dgm id="{03A2A9E4-5E4E-4700-9124-898AE4D6EE61}"/>
                                            </p:graphicEl>
                                          </p:spTgt>
                                        </p:tgtEl>
                                        <p:attrNameLst>
                                          <p:attrName>style.visibility</p:attrName>
                                        </p:attrNameLst>
                                      </p:cBhvr>
                                      <p:to>
                                        <p:strVal val="visible"/>
                                      </p:to>
                                    </p:set>
                                    <p:animEffect transition="in" filter="fade">
                                      <p:cBhvr>
                                        <p:cTn id="35" dur="500"/>
                                        <p:tgtEl>
                                          <p:spTgt spid="3">
                                            <p:graphicEl>
                                              <a:dgm id="{03A2A9E4-5E4E-4700-9124-898AE4D6EE61}"/>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graphicEl>
                                              <a:dgm id="{EE861CB4-9D0F-4452-B57F-7878FF3A2AA3}"/>
                                            </p:graphicEl>
                                          </p:spTgt>
                                        </p:tgtEl>
                                        <p:attrNameLst>
                                          <p:attrName>style.visibility</p:attrName>
                                        </p:attrNameLst>
                                      </p:cBhvr>
                                      <p:to>
                                        <p:strVal val="visible"/>
                                      </p:to>
                                    </p:set>
                                    <p:animEffect transition="in" filter="fade">
                                      <p:cBhvr>
                                        <p:cTn id="40" dur="500"/>
                                        <p:tgtEl>
                                          <p:spTgt spid="3">
                                            <p:graphicEl>
                                              <a:dgm id="{EE861CB4-9D0F-4452-B57F-7878FF3A2AA3}"/>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graphicEl>
                                              <a:dgm id="{7623B2D2-C68F-46AB-8499-977BD68E6FEB}"/>
                                            </p:graphicEl>
                                          </p:spTgt>
                                        </p:tgtEl>
                                        <p:attrNameLst>
                                          <p:attrName>style.visibility</p:attrName>
                                        </p:attrNameLst>
                                      </p:cBhvr>
                                      <p:to>
                                        <p:strVal val="visible"/>
                                      </p:to>
                                    </p:set>
                                    <p:animEffect transition="in" filter="fade">
                                      <p:cBhvr>
                                        <p:cTn id="43" dur="500"/>
                                        <p:tgtEl>
                                          <p:spTgt spid="3">
                                            <p:graphicEl>
                                              <a:dgm id="{7623B2D2-C68F-46AB-8499-977BD68E6FEB}"/>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graphicEl>
                                              <a:dgm id="{F08DD37C-C690-4DE9-BC85-82A8C12A5E0F}"/>
                                            </p:graphicEl>
                                          </p:spTgt>
                                        </p:tgtEl>
                                        <p:attrNameLst>
                                          <p:attrName>style.visibility</p:attrName>
                                        </p:attrNameLst>
                                      </p:cBhvr>
                                      <p:to>
                                        <p:strVal val="visible"/>
                                      </p:to>
                                    </p:set>
                                    <p:animEffect transition="in" filter="fade">
                                      <p:cBhvr>
                                        <p:cTn id="46" dur="500"/>
                                        <p:tgtEl>
                                          <p:spTgt spid="3">
                                            <p:graphicEl>
                                              <a:dgm id="{F08DD37C-C690-4DE9-BC85-82A8C12A5E0F}"/>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graphicEl>
                                              <a:dgm id="{13B9A35A-637D-45E6-8ABA-FC36F0AFA00A}"/>
                                            </p:graphicEl>
                                          </p:spTgt>
                                        </p:tgtEl>
                                        <p:attrNameLst>
                                          <p:attrName>style.visibility</p:attrName>
                                        </p:attrNameLst>
                                      </p:cBhvr>
                                      <p:to>
                                        <p:strVal val="visible"/>
                                      </p:to>
                                    </p:set>
                                    <p:animEffect transition="in" filter="fade">
                                      <p:cBhvr>
                                        <p:cTn id="51" dur="500"/>
                                        <p:tgtEl>
                                          <p:spTgt spid="3">
                                            <p:graphicEl>
                                              <a:dgm id="{13B9A35A-637D-45E6-8ABA-FC36F0AFA00A}"/>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graphicEl>
                                              <a:dgm id="{A51F78D1-DE96-477B-8AEF-E61E381E092D}"/>
                                            </p:graphicEl>
                                          </p:spTgt>
                                        </p:tgtEl>
                                        <p:attrNameLst>
                                          <p:attrName>style.visibility</p:attrName>
                                        </p:attrNameLst>
                                      </p:cBhvr>
                                      <p:to>
                                        <p:strVal val="visible"/>
                                      </p:to>
                                    </p:set>
                                    <p:animEffect transition="in" filter="fade">
                                      <p:cBhvr>
                                        <p:cTn id="54" dur="500"/>
                                        <p:tgtEl>
                                          <p:spTgt spid="3">
                                            <p:graphicEl>
                                              <a:dgm id="{A51F78D1-DE96-477B-8AEF-E61E381E092D}"/>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graphicEl>
                                              <a:dgm id="{3FADAB00-56F4-4F16-83C8-8C509796D301}"/>
                                            </p:graphicEl>
                                          </p:spTgt>
                                        </p:tgtEl>
                                        <p:attrNameLst>
                                          <p:attrName>style.visibility</p:attrName>
                                        </p:attrNameLst>
                                      </p:cBhvr>
                                      <p:to>
                                        <p:strVal val="visible"/>
                                      </p:to>
                                    </p:set>
                                    <p:animEffect transition="in" filter="fade">
                                      <p:cBhvr>
                                        <p:cTn id="57" dur="500"/>
                                        <p:tgtEl>
                                          <p:spTgt spid="3">
                                            <p:graphicEl>
                                              <a:dgm id="{3FADAB00-56F4-4F16-83C8-8C509796D3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5272-2764-44E5-B6D2-C852A8DC1DE2}"/>
              </a:ext>
            </a:extLst>
          </p:cNvPr>
          <p:cNvSpPr>
            <a:spLocks noGrp="1"/>
          </p:cNvSpPr>
          <p:nvPr>
            <p:ph type="title"/>
          </p:nvPr>
        </p:nvSpPr>
        <p:spPr/>
        <p:txBody>
          <a:bodyPr/>
          <a:lstStyle/>
          <a:p>
            <a:r>
              <a:rPr lang="en-US" dirty="0"/>
              <a:t>Infrastructure as Code</a:t>
            </a:r>
          </a:p>
        </p:txBody>
      </p:sp>
      <p:graphicFrame>
        <p:nvGraphicFramePr>
          <p:cNvPr id="3" name="Content Placeholder 2">
            <a:extLst>
              <a:ext uri="{FF2B5EF4-FFF2-40B4-BE49-F238E27FC236}">
                <a16:creationId xmlns:a16="http://schemas.microsoft.com/office/drawing/2014/main" id="{A0241BC9-E5F3-48E6-A6BF-FB0447364C9A}"/>
              </a:ext>
            </a:extLst>
          </p:cNvPr>
          <p:cNvGraphicFramePr>
            <a:graphicFrameLocks/>
          </p:cNvGraphicFramePr>
          <p:nvPr>
            <p:extLst>
              <p:ext uri="{D42A27DB-BD31-4B8C-83A1-F6EECF244321}">
                <p14:modId xmlns:p14="http://schemas.microsoft.com/office/powerpoint/2010/main" val="3562529136"/>
              </p:ext>
            </p:extLst>
          </p:nvPr>
        </p:nvGraphicFramePr>
        <p:xfrm>
          <a:off x="3236779" y="1362266"/>
          <a:ext cx="5962915" cy="522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2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graphicEl>
                                              <a:dgm id="{491234ED-4157-49DE-973D-5AC9C89B8793}"/>
                                            </p:graphicEl>
                                          </p:spTgt>
                                        </p:tgtEl>
                                        <p:attrNameLst>
                                          <p:attrName>style.visibility</p:attrName>
                                        </p:attrNameLst>
                                      </p:cBhvr>
                                      <p:to>
                                        <p:strVal val="visible"/>
                                      </p:to>
                                    </p:set>
                                    <p:animEffect transition="in" filter="barn(inVertical)">
                                      <p:cBhvr>
                                        <p:cTn id="7" dur="500"/>
                                        <p:tgtEl>
                                          <p:spTgt spid="3">
                                            <p:graphicEl>
                                              <a:dgm id="{491234ED-4157-49DE-973D-5AC9C89B8793}"/>
                                            </p:graphic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graphicEl>
                                              <a:dgm id="{0A1566FE-66AE-4077-8B0C-3FB2C1BB42EC}"/>
                                            </p:graphicEl>
                                          </p:spTgt>
                                        </p:tgtEl>
                                        <p:attrNameLst>
                                          <p:attrName>style.visibility</p:attrName>
                                        </p:attrNameLst>
                                      </p:cBhvr>
                                      <p:to>
                                        <p:strVal val="visible"/>
                                      </p:to>
                                    </p:set>
                                    <p:animEffect transition="in" filter="barn(inVertical)">
                                      <p:cBhvr>
                                        <p:cTn id="10" dur="500"/>
                                        <p:tgtEl>
                                          <p:spTgt spid="3">
                                            <p:graphicEl>
                                              <a:dgm id="{0A1566FE-66AE-4077-8B0C-3FB2C1BB42EC}"/>
                                            </p:graphic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graphicEl>
                                              <a:dgm id="{F101E227-09DF-468C-92D5-4AF9D1C36618}"/>
                                            </p:graphicEl>
                                          </p:spTgt>
                                        </p:tgtEl>
                                        <p:attrNameLst>
                                          <p:attrName>style.visibility</p:attrName>
                                        </p:attrNameLst>
                                      </p:cBhvr>
                                      <p:to>
                                        <p:strVal val="visible"/>
                                      </p:to>
                                    </p:set>
                                    <p:animEffect transition="in" filter="barn(inVertical)">
                                      <p:cBhvr>
                                        <p:cTn id="13" dur="500"/>
                                        <p:tgtEl>
                                          <p:spTgt spid="3">
                                            <p:graphicEl>
                                              <a:dgm id="{F101E227-09DF-468C-92D5-4AF9D1C3661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graphicEl>
                                              <a:dgm id="{4EBBE318-6D1B-41D3-8FAF-757E3DBB6C35}"/>
                                            </p:graphicEl>
                                          </p:spTgt>
                                        </p:tgtEl>
                                        <p:attrNameLst>
                                          <p:attrName>style.visibility</p:attrName>
                                        </p:attrNameLst>
                                      </p:cBhvr>
                                      <p:to>
                                        <p:strVal val="visible"/>
                                      </p:to>
                                    </p:set>
                                    <p:animEffect transition="in" filter="barn(inVertical)">
                                      <p:cBhvr>
                                        <p:cTn id="18" dur="500"/>
                                        <p:tgtEl>
                                          <p:spTgt spid="3">
                                            <p:graphicEl>
                                              <a:dgm id="{4EBBE318-6D1B-41D3-8FAF-757E3DBB6C35}"/>
                                            </p:graphic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graphicEl>
                                              <a:dgm id="{0292CCDE-FAC1-41AA-A7E2-DC9640CAE4FD}"/>
                                            </p:graphicEl>
                                          </p:spTgt>
                                        </p:tgtEl>
                                        <p:attrNameLst>
                                          <p:attrName>style.visibility</p:attrName>
                                        </p:attrNameLst>
                                      </p:cBhvr>
                                      <p:to>
                                        <p:strVal val="visible"/>
                                      </p:to>
                                    </p:set>
                                    <p:animEffect transition="in" filter="barn(inVertical)">
                                      <p:cBhvr>
                                        <p:cTn id="21" dur="500"/>
                                        <p:tgtEl>
                                          <p:spTgt spid="3">
                                            <p:graphicEl>
                                              <a:dgm id="{0292CCDE-FAC1-41AA-A7E2-DC9640CAE4FD}"/>
                                            </p:graphic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graphicEl>
                                              <a:dgm id="{48D7CA62-C8A7-4DC5-A29A-E4023FAF6191}"/>
                                            </p:graphicEl>
                                          </p:spTgt>
                                        </p:tgtEl>
                                        <p:attrNameLst>
                                          <p:attrName>style.visibility</p:attrName>
                                        </p:attrNameLst>
                                      </p:cBhvr>
                                      <p:to>
                                        <p:strVal val="visible"/>
                                      </p:to>
                                    </p:set>
                                    <p:animEffect transition="in" filter="barn(inVertical)">
                                      <p:cBhvr>
                                        <p:cTn id="24" dur="500"/>
                                        <p:tgtEl>
                                          <p:spTgt spid="3">
                                            <p:graphicEl>
                                              <a:dgm id="{48D7CA62-C8A7-4DC5-A29A-E4023FAF6191}"/>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graphicEl>
                                              <a:dgm id="{3554197F-E6CB-4614-9F34-51F3A5CA1AFB}"/>
                                            </p:graphicEl>
                                          </p:spTgt>
                                        </p:tgtEl>
                                        <p:attrNameLst>
                                          <p:attrName>style.visibility</p:attrName>
                                        </p:attrNameLst>
                                      </p:cBhvr>
                                      <p:to>
                                        <p:strVal val="visible"/>
                                      </p:to>
                                    </p:set>
                                    <p:animEffect transition="in" filter="barn(inVertical)">
                                      <p:cBhvr>
                                        <p:cTn id="29" dur="500"/>
                                        <p:tgtEl>
                                          <p:spTgt spid="3">
                                            <p:graphicEl>
                                              <a:dgm id="{3554197F-E6CB-4614-9F34-51F3A5CA1AFB}"/>
                                            </p:graphic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graphicEl>
                                              <a:dgm id="{7D4CB024-2F78-4843-AC49-A6850A39DFEA}"/>
                                            </p:graphicEl>
                                          </p:spTgt>
                                        </p:tgtEl>
                                        <p:attrNameLst>
                                          <p:attrName>style.visibility</p:attrName>
                                        </p:attrNameLst>
                                      </p:cBhvr>
                                      <p:to>
                                        <p:strVal val="visible"/>
                                      </p:to>
                                    </p:set>
                                    <p:animEffect transition="in" filter="barn(inVertical)">
                                      <p:cBhvr>
                                        <p:cTn id="32" dur="500"/>
                                        <p:tgtEl>
                                          <p:spTgt spid="3">
                                            <p:graphicEl>
                                              <a:dgm id="{7D4CB024-2F78-4843-AC49-A6850A39DFEA}"/>
                                            </p:graphic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graphicEl>
                                              <a:dgm id="{EC763891-AE2A-4FB7-8C53-17442B8A3C20}"/>
                                            </p:graphicEl>
                                          </p:spTgt>
                                        </p:tgtEl>
                                        <p:attrNameLst>
                                          <p:attrName>style.visibility</p:attrName>
                                        </p:attrNameLst>
                                      </p:cBhvr>
                                      <p:to>
                                        <p:strVal val="visible"/>
                                      </p:to>
                                    </p:set>
                                    <p:animEffect transition="in" filter="barn(inVertical)">
                                      <p:cBhvr>
                                        <p:cTn id="35" dur="500"/>
                                        <p:tgtEl>
                                          <p:spTgt spid="3">
                                            <p:graphicEl>
                                              <a:dgm id="{EC763891-AE2A-4FB7-8C53-17442B8A3C20}"/>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graphicEl>
                                              <a:dgm id="{C26C169B-0C98-4A16-BF79-C7F432C6DE16}"/>
                                            </p:graphicEl>
                                          </p:spTgt>
                                        </p:tgtEl>
                                        <p:attrNameLst>
                                          <p:attrName>style.visibility</p:attrName>
                                        </p:attrNameLst>
                                      </p:cBhvr>
                                      <p:to>
                                        <p:strVal val="visible"/>
                                      </p:to>
                                    </p:set>
                                    <p:animEffect transition="in" filter="barn(inVertical)">
                                      <p:cBhvr>
                                        <p:cTn id="40" dur="500"/>
                                        <p:tgtEl>
                                          <p:spTgt spid="3">
                                            <p:graphicEl>
                                              <a:dgm id="{C26C169B-0C98-4A16-BF79-C7F432C6DE16}"/>
                                            </p:graphicEl>
                                          </p:spTgt>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
                                            <p:graphicEl>
                                              <a:dgm id="{BDCAF43C-B4BE-44C6-8C58-49F176C2C412}"/>
                                            </p:graphicEl>
                                          </p:spTgt>
                                        </p:tgtEl>
                                        <p:attrNameLst>
                                          <p:attrName>style.visibility</p:attrName>
                                        </p:attrNameLst>
                                      </p:cBhvr>
                                      <p:to>
                                        <p:strVal val="visible"/>
                                      </p:to>
                                    </p:set>
                                    <p:animEffect transition="in" filter="barn(inVertical)">
                                      <p:cBhvr>
                                        <p:cTn id="43" dur="500"/>
                                        <p:tgtEl>
                                          <p:spTgt spid="3">
                                            <p:graphicEl>
                                              <a:dgm id="{BDCAF43C-B4BE-44C6-8C58-49F176C2C412}"/>
                                            </p:graphicEl>
                                          </p:spTgt>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
                                            <p:graphicEl>
                                              <a:dgm id="{7160CBD3-F241-4649-B85C-D3D82B605A26}"/>
                                            </p:graphicEl>
                                          </p:spTgt>
                                        </p:tgtEl>
                                        <p:attrNameLst>
                                          <p:attrName>style.visibility</p:attrName>
                                        </p:attrNameLst>
                                      </p:cBhvr>
                                      <p:to>
                                        <p:strVal val="visible"/>
                                      </p:to>
                                    </p:set>
                                    <p:animEffect transition="in" filter="barn(inVertical)">
                                      <p:cBhvr>
                                        <p:cTn id="46" dur="500"/>
                                        <p:tgtEl>
                                          <p:spTgt spid="3">
                                            <p:graphicEl>
                                              <a:dgm id="{7160CBD3-F241-4649-B85C-D3D82B605A26}"/>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graphicEl>
                                              <a:dgm id="{DE69C2E3-AD75-4E83-BB50-B843D2C79A45}"/>
                                            </p:graphicEl>
                                          </p:spTgt>
                                        </p:tgtEl>
                                        <p:attrNameLst>
                                          <p:attrName>style.visibility</p:attrName>
                                        </p:attrNameLst>
                                      </p:cBhvr>
                                      <p:to>
                                        <p:strVal val="visible"/>
                                      </p:to>
                                    </p:set>
                                    <p:animEffect transition="in" filter="barn(inVertical)">
                                      <p:cBhvr>
                                        <p:cTn id="51" dur="500"/>
                                        <p:tgtEl>
                                          <p:spTgt spid="3">
                                            <p:graphicEl>
                                              <a:dgm id="{DE69C2E3-AD75-4E83-BB50-B843D2C79A45}"/>
                                            </p:graphic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
                                            <p:graphicEl>
                                              <a:dgm id="{48CCFDAD-AB07-47D9-93AF-8B52861C3F6C}"/>
                                            </p:graphicEl>
                                          </p:spTgt>
                                        </p:tgtEl>
                                        <p:attrNameLst>
                                          <p:attrName>style.visibility</p:attrName>
                                        </p:attrNameLst>
                                      </p:cBhvr>
                                      <p:to>
                                        <p:strVal val="visible"/>
                                      </p:to>
                                    </p:set>
                                    <p:animEffect transition="in" filter="barn(inVertical)">
                                      <p:cBhvr>
                                        <p:cTn id="54" dur="500"/>
                                        <p:tgtEl>
                                          <p:spTgt spid="3">
                                            <p:graphicEl>
                                              <a:dgm id="{48CCFDAD-AB07-47D9-93AF-8B52861C3F6C}"/>
                                            </p:graphicEl>
                                          </p:spTgt>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3">
                                            <p:graphicEl>
                                              <a:dgm id="{35C5A386-8CD3-451A-BF74-56F2D5A778B7}"/>
                                            </p:graphicEl>
                                          </p:spTgt>
                                        </p:tgtEl>
                                        <p:attrNameLst>
                                          <p:attrName>style.visibility</p:attrName>
                                        </p:attrNameLst>
                                      </p:cBhvr>
                                      <p:to>
                                        <p:strVal val="visible"/>
                                      </p:to>
                                    </p:set>
                                    <p:animEffect transition="in" filter="barn(inVertical)">
                                      <p:cBhvr>
                                        <p:cTn id="57" dur="500"/>
                                        <p:tgtEl>
                                          <p:spTgt spid="3">
                                            <p:graphicEl>
                                              <a:dgm id="{35C5A386-8CD3-451A-BF74-56F2D5A778B7}"/>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graphicEl>
                                              <a:dgm id="{9ECD7583-7CC6-465A-9E82-38D07E148027}"/>
                                            </p:graphicEl>
                                          </p:spTgt>
                                        </p:tgtEl>
                                        <p:attrNameLst>
                                          <p:attrName>style.visibility</p:attrName>
                                        </p:attrNameLst>
                                      </p:cBhvr>
                                      <p:to>
                                        <p:strVal val="visible"/>
                                      </p:to>
                                    </p:set>
                                    <p:animEffect transition="in" filter="barn(inVertical)">
                                      <p:cBhvr>
                                        <p:cTn id="62" dur="500"/>
                                        <p:tgtEl>
                                          <p:spTgt spid="3">
                                            <p:graphicEl>
                                              <a:dgm id="{9ECD7583-7CC6-465A-9E82-38D07E148027}"/>
                                            </p:graphicEl>
                                          </p:spTgt>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
                                            <p:graphicEl>
                                              <a:dgm id="{CEF326E4-3F97-499A-B5D7-DA4F988BE758}"/>
                                            </p:graphicEl>
                                          </p:spTgt>
                                        </p:tgtEl>
                                        <p:attrNameLst>
                                          <p:attrName>style.visibility</p:attrName>
                                        </p:attrNameLst>
                                      </p:cBhvr>
                                      <p:to>
                                        <p:strVal val="visible"/>
                                      </p:to>
                                    </p:set>
                                    <p:animEffect transition="in" filter="barn(inVertical)">
                                      <p:cBhvr>
                                        <p:cTn id="65" dur="500"/>
                                        <p:tgtEl>
                                          <p:spTgt spid="3">
                                            <p:graphicEl>
                                              <a:dgm id="{CEF326E4-3F97-499A-B5D7-DA4F988BE758}"/>
                                            </p:graphicEl>
                                          </p:spTgt>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3">
                                            <p:graphicEl>
                                              <a:dgm id="{B069ADA6-ACBB-4A6E-BD94-D0D549796223}"/>
                                            </p:graphicEl>
                                          </p:spTgt>
                                        </p:tgtEl>
                                        <p:attrNameLst>
                                          <p:attrName>style.visibility</p:attrName>
                                        </p:attrNameLst>
                                      </p:cBhvr>
                                      <p:to>
                                        <p:strVal val="visible"/>
                                      </p:to>
                                    </p:set>
                                    <p:animEffect transition="in" filter="barn(inVertical)">
                                      <p:cBhvr>
                                        <p:cTn id="68" dur="500"/>
                                        <p:tgtEl>
                                          <p:spTgt spid="3">
                                            <p:graphicEl>
                                              <a:dgm id="{B069ADA6-ACBB-4A6E-BD94-D0D54979622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2E20C9E3-69D5-4D12-A296-4466FD921852}"/>
              </a:ext>
            </a:extLst>
          </p:cNvPr>
          <p:cNvSpPr txBox="1">
            <a:spLocks/>
          </p:cNvSpPr>
          <p:nvPr/>
        </p:nvSpPr>
        <p:spPr>
          <a:xfrm>
            <a:off x="3115509" y="3434732"/>
            <a:ext cx="2183825" cy="155734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a:r>
              <a:rPr lang="en-US" sz="1400" dirty="0">
                <a:solidFill>
                  <a:schemeClr val="bg1"/>
                </a:solidFill>
              </a:rPr>
              <a:t>Have a Vision</a:t>
            </a:r>
          </a:p>
          <a:p>
            <a:pPr marL="257175" indent="-257175"/>
            <a:r>
              <a:rPr lang="en-US" sz="1400" dirty="0">
                <a:solidFill>
                  <a:schemeClr val="bg1"/>
                </a:solidFill>
              </a:rPr>
              <a:t>This is a big change</a:t>
            </a:r>
          </a:p>
          <a:p>
            <a:pPr marL="257175" indent="-257175"/>
            <a:r>
              <a:rPr lang="en-US" sz="1400" dirty="0" err="1">
                <a:solidFill>
                  <a:schemeClr val="bg1"/>
                </a:solidFill>
              </a:rPr>
              <a:t>Iac</a:t>
            </a:r>
            <a:r>
              <a:rPr lang="en-US" sz="1400" dirty="0">
                <a:solidFill>
                  <a:schemeClr val="bg1"/>
                </a:solidFill>
              </a:rPr>
              <a:t>/DevOps Movement</a:t>
            </a:r>
          </a:p>
          <a:p>
            <a:pPr marL="257175" indent="-257175"/>
            <a:r>
              <a:rPr lang="en-US" sz="1400" dirty="0">
                <a:solidFill>
                  <a:schemeClr val="bg1"/>
                </a:solidFill>
              </a:rPr>
              <a:t>A way of life</a:t>
            </a:r>
          </a:p>
          <a:p>
            <a:pPr marL="257175" indent="-257175"/>
            <a:r>
              <a:rPr lang="en-US" sz="1400" dirty="0">
                <a:solidFill>
                  <a:schemeClr val="bg1"/>
                </a:solidFill>
              </a:rPr>
              <a:t>Required to be successful</a:t>
            </a:r>
          </a:p>
        </p:txBody>
      </p:sp>
      <p:graphicFrame>
        <p:nvGraphicFramePr>
          <p:cNvPr id="5" name="Diagram 4">
            <a:extLst>
              <a:ext uri="{FF2B5EF4-FFF2-40B4-BE49-F238E27FC236}">
                <a16:creationId xmlns:a16="http://schemas.microsoft.com/office/drawing/2014/main" id="{9D012646-D205-4C9B-8A99-61912A1C2601}"/>
              </a:ext>
            </a:extLst>
          </p:cNvPr>
          <p:cNvGraphicFramePr/>
          <p:nvPr>
            <p:extLst>
              <p:ext uri="{D42A27DB-BD31-4B8C-83A1-F6EECF244321}">
                <p14:modId xmlns:p14="http://schemas.microsoft.com/office/powerpoint/2010/main" val="4240265665"/>
              </p:ext>
            </p:extLst>
          </p:nvPr>
        </p:nvGraphicFramePr>
        <p:xfrm>
          <a:off x="3257088" y="1667789"/>
          <a:ext cx="6947647" cy="1766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161720C-DDF8-4ED3-A79E-FA2EFDDE599D}"/>
              </a:ext>
            </a:extLst>
          </p:cNvPr>
          <p:cNvSpPr txBox="1"/>
          <p:nvPr/>
        </p:nvSpPr>
        <p:spPr>
          <a:xfrm>
            <a:off x="5782896" y="3446471"/>
            <a:ext cx="1961031" cy="1292662"/>
          </a:xfrm>
          <a:prstGeom prst="rect">
            <a:avLst/>
          </a:prstGeom>
          <a:noFill/>
        </p:spPr>
        <p:txBody>
          <a:bodyPr wrap="square" lIns="0" tIns="0" rIns="0" bIns="0" rtlCol="0">
            <a:spAutoFit/>
          </a:bodyPr>
          <a:lstStyle/>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Simplicity</a:t>
            </a:r>
          </a:p>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Modular</a:t>
            </a:r>
          </a:p>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Flexible</a:t>
            </a:r>
          </a:p>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Versioning</a:t>
            </a:r>
          </a:p>
          <a:p>
            <a:pPr marL="257175" indent="-257175" defTabSz="685775">
              <a:buFont typeface="Arial" panose="020B0604020202020204" pitchFamily="34" charset="0"/>
              <a:buChar char="•"/>
              <a:defRPr/>
            </a:pPr>
            <a:endParaRPr lang="en-US" sz="1400" dirty="0">
              <a:solidFill>
                <a:schemeClr val="bg1"/>
              </a:solidFill>
              <a:latin typeface="Segoe UI Semilight" panose="020B0402040204020203" pitchFamily="34" charset="0"/>
              <a:cs typeface="Segoe UI Semilight" panose="020B0402040204020203" pitchFamily="34" charset="0"/>
            </a:endParaRPr>
          </a:p>
          <a:p>
            <a:pPr marL="257175" indent="-257175" defTabSz="685775">
              <a:buFont typeface="Arial" panose="020B0604020202020204" pitchFamily="34" charset="0"/>
              <a:buChar char="•"/>
              <a:defRPr/>
            </a:pPr>
            <a:endParaRPr lang="en-US" sz="1400" dirty="0">
              <a:solidFill>
                <a:schemeClr val="bg1"/>
              </a:solidFill>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3C821833-5686-470D-8C39-A66E917B76BC}"/>
              </a:ext>
            </a:extLst>
          </p:cNvPr>
          <p:cNvSpPr txBox="1"/>
          <p:nvPr/>
        </p:nvSpPr>
        <p:spPr>
          <a:xfrm>
            <a:off x="8389383" y="3458938"/>
            <a:ext cx="1815352" cy="1508105"/>
          </a:xfrm>
          <a:prstGeom prst="rect">
            <a:avLst/>
          </a:prstGeom>
          <a:noFill/>
        </p:spPr>
        <p:txBody>
          <a:bodyPr wrap="square" lIns="0" tIns="0" rIns="0" bIns="0" rtlCol="0">
            <a:spAutoFit/>
          </a:bodyPr>
          <a:lstStyle/>
          <a:p>
            <a:pPr marL="257175" indent="-257175" defTabSz="685775">
              <a:buFont typeface="Arial" panose="020B0604020202020204" pitchFamily="34" charset="0"/>
              <a:buChar char="•"/>
              <a:defRPr/>
            </a:pPr>
            <a:r>
              <a:rPr lang="en-US" sz="1400" dirty="0" err="1">
                <a:solidFill>
                  <a:schemeClr val="bg1"/>
                </a:solidFill>
                <a:latin typeface="Segoe UI Semilight" panose="020B0402040204020203" pitchFamily="34" charset="0"/>
                <a:cs typeface="Segoe UI Semilight" panose="020B0402040204020203" pitchFamily="34" charset="0"/>
              </a:rPr>
              <a:t>Powershell</a:t>
            </a:r>
            <a:r>
              <a:rPr lang="en-US" sz="1400" dirty="0">
                <a:solidFill>
                  <a:schemeClr val="bg1"/>
                </a:solidFill>
                <a:latin typeface="Segoe UI Semilight" panose="020B0402040204020203" pitchFamily="34" charset="0"/>
                <a:cs typeface="Segoe UI Semilight" panose="020B0402040204020203" pitchFamily="34" charset="0"/>
              </a:rPr>
              <a:t>/Bash</a:t>
            </a:r>
          </a:p>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Azure </a:t>
            </a:r>
            <a:r>
              <a:rPr lang="en-US" sz="1400" dirty="0" err="1">
                <a:solidFill>
                  <a:schemeClr val="bg1"/>
                </a:solidFill>
                <a:latin typeface="Segoe UI Semilight" panose="020B0402040204020203" pitchFamily="34" charset="0"/>
                <a:cs typeface="Segoe UI Semilight" panose="020B0402040204020203" pitchFamily="34" charset="0"/>
              </a:rPr>
              <a:t>Quickstart</a:t>
            </a:r>
            <a:r>
              <a:rPr lang="en-US" sz="1400" dirty="0">
                <a:solidFill>
                  <a:schemeClr val="bg1"/>
                </a:solidFill>
                <a:latin typeface="Segoe UI Semilight" panose="020B0402040204020203" pitchFamily="34" charset="0"/>
                <a:cs typeface="Segoe UI Semilight" panose="020B0402040204020203" pitchFamily="34" charset="0"/>
              </a:rPr>
              <a:t> Templates</a:t>
            </a:r>
          </a:p>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VS Code</a:t>
            </a:r>
          </a:p>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GitHub</a:t>
            </a:r>
          </a:p>
          <a:p>
            <a:pPr marL="257175" indent="-257175" defTabSz="685775">
              <a:buFont typeface="Arial" panose="020B0604020202020204" pitchFamily="34" charset="0"/>
              <a:buChar char="•"/>
              <a:defRPr/>
            </a:pPr>
            <a:r>
              <a:rPr lang="en-US" sz="1400" dirty="0">
                <a:solidFill>
                  <a:schemeClr val="bg1"/>
                </a:solidFill>
                <a:latin typeface="Segoe UI Semilight" panose="020B0402040204020203" pitchFamily="34" charset="0"/>
                <a:cs typeface="Segoe UI Semilight" panose="020B0402040204020203" pitchFamily="34" charset="0"/>
              </a:rPr>
              <a:t>Azure Automation, Ansible, VSTS</a:t>
            </a:r>
            <a:endParaRPr lang="en-US" sz="1400" dirty="0">
              <a:solidFill>
                <a:schemeClr val="bg1"/>
              </a:solidFill>
              <a:latin typeface="Segoe UI"/>
            </a:endParaRPr>
          </a:p>
        </p:txBody>
      </p:sp>
      <p:pic>
        <p:nvPicPr>
          <p:cNvPr id="8" name="Picture 7">
            <a:extLst>
              <a:ext uri="{FF2B5EF4-FFF2-40B4-BE49-F238E27FC236}">
                <a16:creationId xmlns:a16="http://schemas.microsoft.com/office/drawing/2014/main" id="{11B7A63A-3586-48F1-8B30-345D736DD541}"/>
              </a:ext>
            </a:extLst>
          </p:cNvPr>
          <p:cNvPicPr>
            <a:picLocks noChangeAspect="1"/>
          </p:cNvPicPr>
          <p:nvPr/>
        </p:nvPicPr>
        <p:blipFill>
          <a:blip r:embed="rId7"/>
          <a:stretch>
            <a:fillRect/>
          </a:stretch>
        </p:blipFill>
        <p:spPr>
          <a:xfrm>
            <a:off x="3642821" y="5073492"/>
            <a:ext cx="698043" cy="698043"/>
          </a:xfrm>
          <a:prstGeom prst="rect">
            <a:avLst/>
          </a:prstGeom>
        </p:spPr>
      </p:pic>
      <p:pic>
        <p:nvPicPr>
          <p:cNvPr id="9" name="Picture 8">
            <a:extLst>
              <a:ext uri="{FF2B5EF4-FFF2-40B4-BE49-F238E27FC236}">
                <a16:creationId xmlns:a16="http://schemas.microsoft.com/office/drawing/2014/main" id="{08D55E91-D4A0-4B9F-AD59-F140AC4D7577}"/>
              </a:ext>
            </a:extLst>
          </p:cNvPr>
          <p:cNvPicPr>
            <a:picLocks noChangeAspect="1"/>
          </p:cNvPicPr>
          <p:nvPr/>
        </p:nvPicPr>
        <p:blipFill>
          <a:blip r:embed="rId8"/>
          <a:stretch>
            <a:fillRect/>
          </a:stretch>
        </p:blipFill>
        <p:spPr>
          <a:xfrm>
            <a:off x="6318075" y="5073490"/>
            <a:ext cx="652751" cy="652751"/>
          </a:xfrm>
          <a:prstGeom prst="rect">
            <a:avLst/>
          </a:prstGeom>
        </p:spPr>
      </p:pic>
      <p:pic>
        <p:nvPicPr>
          <p:cNvPr id="10" name="Picture 9">
            <a:extLst>
              <a:ext uri="{FF2B5EF4-FFF2-40B4-BE49-F238E27FC236}">
                <a16:creationId xmlns:a16="http://schemas.microsoft.com/office/drawing/2014/main" id="{6A3EB55C-0D89-4C44-ACC7-365529CF484C}"/>
              </a:ext>
            </a:extLst>
          </p:cNvPr>
          <p:cNvPicPr>
            <a:picLocks noChangeAspect="1"/>
          </p:cNvPicPr>
          <p:nvPr/>
        </p:nvPicPr>
        <p:blipFill>
          <a:blip r:embed="rId9"/>
          <a:stretch>
            <a:fillRect/>
          </a:stretch>
        </p:blipFill>
        <p:spPr>
          <a:xfrm>
            <a:off x="8948037" y="5028198"/>
            <a:ext cx="698043" cy="698043"/>
          </a:xfrm>
          <a:prstGeom prst="rect">
            <a:avLst/>
          </a:prstGeom>
        </p:spPr>
      </p:pic>
    </p:spTree>
    <p:extLst>
      <p:ext uri="{BB962C8B-B14F-4D97-AF65-F5344CB8AC3E}">
        <p14:creationId xmlns:p14="http://schemas.microsoft.com/office/powerpoint/2010/main" val="1813565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0DA8314-D7EC-498F-BDD2-FFC0BF9611B5}"/>
                                            </p:graphicEl>
                                          </p:spTgt>
                                        </p:tgtEl>
                                        <p:attrNameLst>
                                          <p:attrName>style.visibility</p:attrName>
                                        </p:attrNameLst>
                                      </p:cBhvr>
                                      <p:to>
                                        <p:strVal val="visible"/>
                                      </p:to>
                                    </p:set>
                                    <p:animEffect transition="in" filter="fade">
                                      <p:cBhvr>
                                        <p:cTn id="7" dur="500"/>
                                        <p:tgtEl>
                                          <p:spTgt spid="5">
                                            <p:graphicEl>
                                              <a:dgm id="{10DA8314-D7EC-498F-BDD2-FFC0BF9611B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CACFF35C-FE0E-4399-814E-B9DDEC242AD6}"/>
                                            </p:graphicEl>
                                          </p:spTgt>
                                        </p:tgtEl>
                                        <p:attrNameLst>
                                          <p:attrName>style.visibility</p:attrName>
                                        </p:attrNameLst>
                                      </p:cBhvr>
                                      <p:to>
                                        <p:strVal val="visible"/>
                                      </p:to>
                                    </p:set>
                                    <p:animEffect transition="in" filter="fade">
                                      <p:cBhvr>
                                        <p:cTn id="36" dur="500"/>
                                        <p:tgtEl>
                                          <p:spTgt spid="5">
                                            <p:graphicEl>
                                              <a:dgm id="{CACFF35C-FE0E-4399-814E-B9DDEC242AD6}"/>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959BAF53-31DF-4BB1-B488-64B0914DB01A}"/>
                                            </p:graphicEl>
                                          </p:spTgt>
                                        </p:tgtEl>
                                        <p:attrNameLst>
                                          <p:attrName>style.visibility</p:attrName>
                                        </p:attrNameLst>
                                      </p:cBhvr>
                                      <p:to>
                                        <p:strVal val="visible"/>
                                      </p:to>
                                    </p:set>
                                    <p:animEffect transition="in" filter="fade">
                                      <p:cBhvr>
                                        <p:cTn id="39" dur="500"/>
                                        <p:tgtEl>
                                          <p:spTgt spid="5">
                                            <p:graphicEl>
                                              <a:dgm id="{959BAF53-31DF-4BB1-B488-64B0914DB01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4B0B0F0D-4916-41C4-AB2E-FBB18B65BA1E}"/>
                                            </p:graphicEl>
                                          </p:spTgt>
                                        </p:tgtEl>
                                        <p:attrNameLst>
                                          <p:attrName>style.visibility</p:attrName>
                                        </p:attrNameLst>
                                      </p:cBhvr>
                                      <p:to>
                                        <p:strVal val="visible"/>
                                      </p:to>
                                    </p:set>
                                    <p:animEffect transition="in" filter="fade">
                                      <p:cBhvr>
                                        <p:cTn id="52" dur="500"/>
                                        <p:tgtEl>
                                          <p:spTgt spid="5">
                                            <p:graphicEl>
                                              <a:dgm id="{4B0B0F0D-4916-41C4-AB2E-FBB18B65BA1E}"/>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4515525F-D0FC-4C08-A9E2-F8B738FF9E0E}"/>
                                            </p:graphicEl>
                                          </p:spTgt>
                                        </p:tgtEl>
                                        <p:attrNameLst>
                                          <p:attrName>style.visibility</p:attrName>
                                        </p:attrNameLst>
                                      </p:cBhvr>
                                      <p:to>
                                        <p:strVal val="visible"/>
                                      </p:to>
                                    </p:set>
                                    <p:animEffect transition="in" filter="fade">
                                      <p:cBhvr>
                                        <p:cTn id="55" dur="500"/>
                                        <p:tgtEl>
                                          <p:spTgt spid="5">
                                            <p:graphicEl>
                                              <a:dgm id="{4515525F-D0FC-4C08-A9E2-F8B738FF9E0E}"/>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Graphic spid="5" grpId="0" uiExpand="1">
        <p:bldSub>
          <a:bldDgm bld="one"/>
        </p:bldSub>
      </p:bldGraphic>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6EDF-ED39-432C-B233-29CC683B71D8}"/>
              </a:ext>
            </a:extLst>
          </p:cNvPr>
          <p:cNvSpPr>
            <a:spLocks noGrp="1"/>
          </p:cNvSpPr>
          <p:nvPr>
            <p:ph type="title"/>
          </p:nvPr>
        </p:nvSpPr>
        <p:spPr/>
        <p:txBody>
          <a:bodyPr/>
          <a:lstStyle/>
          <a:p>
            <a:r>
              <a:rPr lang="en-US" dirty="0"/>
              <a:t>DevOps and </a:t>
            </a:r>
            <a:r>
              <a:rPr lang="en-US" dirty="0" err="1"/>
              <a:t>IaC</a:t>
            </a:r>
            <a:endParaRPr lang="en-US" dirty="0"/>
          </a:p>
        </p:txBody>
      </p:sp>
      <p:graphicFrame>
        <p:nvGraphicFramePr>
          <p:cNvPr id="4" name="TextBox 5">
            <a:extLst>
              <a:ext uri="{FF2B5EF4-FFF2-40B4-BE49-F238E27FC236}">
                <a16:creationId xmlns:a16="http://schemas.microsoft.com/office/drawing/2014/main" id="{2814F05A-4348-4BC0-B791-044B8FFF5967}"/>
              </a:ext>
            </a:extLst>
          </p:cNvPr>
          <p:cNvGraphicFramePr/>
          <p:nvPr>
            <p:extLst>
              <p:ext uri="{D42A27DB-BD31-4B8C-83A1-F6EECF244321}">
                <p14:modId xmlns:p14="http://schemas.microsoft.com/office/powerpoint/2010/main" val="4237566067"/>
              </p:ext>
            </p:extLst>
          </p:nvPr>
        </p:nvGraphicFramePr>
        <p:xfrm>
          <a:off x="3396736" y="1362266"/>
          <a:ext cx="5643001" cy="5367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271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0F41CBF-895C-44A1-BA3F-C890EAF6DCCD}"/>
                                            </p:graphicEl>
                                          </p:spTgt>
                                        </p:tgtEl>
                                        <p:attrNameLst>
                                          <p:attrName>style.visibility</p:attrName>
                                        </p:attrNameLst>
                                      </p:cBhvr>
                                      <p:to>
                                        <p:strVal val="visible"/>
                                      </p:to>
                                    </p:set>
                                    <p:animEffect transition="in" filter="fade">
                                      <p:cBhvr>
                                        <p:cTn id="7" dur="500"/>
                                        <p:tgtEl>
                                          <p:spTgt spid="4">
                                            <p:graphicEl>
                                              <a:dgm id="{D0F41CBF-895C-44A1-BA3F-C890EAF6DCC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1C82729-4A79-43CD-B0B4-B5C260CC2AD9}"/>
                                            </p:graphicEl>
                                          </p:spTgt>
                                        </p:tgtEl>
                                        <p:attrNameLst>
                                          <p:attrName>style.visibility</p:attrName>
                                        </p:attrNameLst>
                                      </p:cBhvr>
                                      <p:to>
                                        <p:strVal val="visible"/>
                                      </p:to>
                                    </p:set>
                                    <p:animEffect transition="in" filter="fade">
                                      <p:cBhvr>
                                        <p:cTn id="12" dur="500"/>
                                        <p:tgtEl>
                                          <p:spTgt spid="4">
                                            <p:graphicEl>
                                              <a:dgm id="{A1C82729-4A79-43CD-B0B4-B5C260CC2AD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6BB6AB49-0A20-418E-B2A3-780013B22299}"/>
                                            </p:graphicEl>
                                          </p:spTgt>
                                        </p:tgtEl>
                                        <p:attrNameLst>
                                          <p:attrName>style.visibility</p:attrName>
                                        </p:attrNameLst>
                                      </p:cBhvr>
                                      <p:to>
                                        <p:strVal val="visible"/>
                                      </p:to>
                                    </p:set>
                                    <p:animEffect transition="in" filter="fade">
                                      <p:cBhvr>
                                        <p:cTn id="17" dur="500"/>
                                        <p:tgtEl>
                                          <p:spTgt spid="4">
                                            <p:graphicEl>
                                              <a:dgm id="{6BB6AB49-0A20-418E-B2A3-780013B2229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D5F072B1-B5C0-442D-9418-80D92A6C9666}"/>
                                            </p:graphicEl>
                                          </p:spTgt>
                                        </p:tgtEl>
                                        <p:attrNameLst>
                                          <p:attrName>style.visibility</p:attrName>
                                        </p:attrNameLst>
                                      </p:cBhvr>
                                      <p:to>
                                        <p:strVal val="visible"/>
                                      </p:to>
                                    </p:set>
                                    <p:animEffect transition="in" filter="fade">
                                      <p:cBhvr>
                                        <p:cTn id="22" dur="500"/>
                                        <p:tgtEl>
                                          <p:spTgt spid="4">
                                            <p:graphicEl>
                                              <a:dgm id="{D5F072B1-B5C0-442D-9418-80D92A6C966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C9CFB7DF-38E5-4474-BE42-97CEB6834009}"/>
                                            </p:graphicEl>
                                          </p:spTgt>
                                        </p:tgtEl>
                                        <p:attrNameLst>
                                          <p:attrName>style.visibility</p:attrName>
                                        </p:attrNameLst>
                                      </p:cBhvr>
                                      <p:to>
                                        <p:strVal val="visible"/>
                                      </p:to>
                                    </p:set>
                                    <p:animEffect transition="in" filter="fade">
                                      <p:cBhvr>
                                        <p:cTn id="27" dur="500"/>
                                        <p:tgtEl>
                                          <p:spTgt spid="4">
                                            <p:graphicEl>
                                              <a:dgm id="{C9CFB7DF-38E5-4474-BE42-97CEB683400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13AD-EAC7-458A-A45D-79E7C8AB2A85}"/>
              </a:ext>
            </a:extLst>
          </p:cNvPr>
          <p:cNvSpPr>
            <a:spLocks noGrp="1"/>
          </p:cNvSpPr>
          <p:nvPr>
            <p:ph type="title"/>
          </p:nvPr>
        </p:nvSpPr>
        <p:spPr/>
        <p:txBody>
          <a:bodyPr/>
          <a:lstStyle/>
          <a:p>
            <a:r>
              <a:rPr lang="en-US" sz="6000" dirty="0">
                <a:solidFill>
                  <a:srgbClr val="00AEEF"/>
                </a:solidFill>
              </a:rPr>
              <a:t>Methods for Azure resource deployments</a:t>
            </a:r>
            <a:endParaRPr lang="en-US" dirty="0">
              <a:solidFill>
                <a:srgbClr val="00AEEF"/>
              </a:solidFill>
            </a:endParaRPr>
          </a:p>
        </p:txBody>
      </p:sp>
      <p:graphicFrame>
        <p:nvGraphicFramePr>
          <p:cNvPr id="4" name="TextBox 4">
            <a:extLst>
              <a:ext uri="{FF2B5EF4-FFF2-40B4-BE49-F238E27FC236}">
                <a16:creationId xmlns:a16="http://schemas.microsoft.com/office/drawing/2014/main" id="{5741AEB1-DB1C-4415-AE5A-98C186CDB9FC}"/>
              </a:ext>
            </a:extLst>
          </p:cNvPr>
          <p:cNvGraphicFramePr/>
          <p:nvPr>
            <p:extLst>
              <p:ext uri="{D42A27DB-BD31-4B8C-83A1-F6EECF244321}">
                <p14:modId xmlns:p14="http://schemas.microsoft.com/office/powerpoint/2010/main" val="4163315957"/>
              </p:ext>
            </p:extLst>
          </p:nvPr>
        </p:nvGraphicFramePr>
        <p:xfrm>
          <a:off x="3017837" y="2085297"/>
          <a:ext cx="5438908" cy="4621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04418"/>
      </p:ext>
    </p:extLst>
  </p:cSld>
  <p:clrMapOvr>
    <a:masterClrMapping/>
  </p:clrMapOvr>
  <p:transition>
    <p:fade/>
  </p:transition>
</p:sld>
</file>

<file path=ppt/theme/theme1.xml><?xml version="1.0" encoding="utf-8"?>
<a:theme xmlns:a="http://schemas.openxmlformats.org/drawingml/2006/main" name="ATD10_pptTemplate">
  <a:themeElements>
    <a:clrScheme name="ATD12">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D99B4CAC-EB1F-413A-ABA3-D7163755FC5A}" vid="{B5DA2850-BF8D-4F54-9669-8EC5F80BD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4EE576195D844D99E124BF75129AE2" ma:contentTypeVersion="0" ma:contentTypeDescription="Create a new document." ma:contentTypeScope="" ma:versionID="47e6058a989604ede8c9c2da07c137e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27CE94-B6F1-4A03-BE66-D7C2650C8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701</TotalTime>
  <Words>585</Words>
  <Application>Microsoft Office PowerPoint</Application>
  <PresentationFormat>Custom</PresentationFormat>
  <Paragraphs>148</Paragraphs>
  <Slides>24</Slides>
  <Notes>1</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Consolas</vt:lpstr>
      <vt:lpstr>Courier New</vt:lpstr>
      <vt:lpstr>Segoe Pro Light</vt:lpstr>
      <vt:lpstr>Segoe UI</vt:lpstr>
      <vt:lpstr>Segoe UI Light</vt:lpstr>
      <vt:lpstr>Segoe UI Semilight</vt:lpstr>
      <vt:lpstr>Wingdings</vt:lpstr>
      <vt:lpstr>ATD10_pptTemplate</vt:lpstr>
      <vt:lpstr>PowerPoint Presentation</vt:lpstr>
      <vt:lpstr>PowerPoint Presentation</vt:lpstr>
      <vt:lpstr>PowerPoint Presentation</vt:lpstr>
      <vt:lpstr>whoami</vt:lpstr>
      <vt:lpstr>Today’s agenda</vt:lpstr>
      <vt:lpstr>Infrastructure as Code</vt:lpstr>
      <vt:lpstr>PowerPoint Presentation</vt:lpstr>
      <vt:lpstr>DevOps and IaC</vt:lpstr>
      <vt:lpstr>Methods for Azure resource deployments</vt:lpstr>
      <vt:lpstr>Azure Resource Manager Templates</vt:lpstr>
      <vt:lpstr>PowerPoint Presentation</vt:lpstr>
      <vt:lpstr>PowerPoint Presentation</vt:lpstr>
      <vt:lpstr>Terraform Example</vt:lpstr>
      <vt:lpstr>Terraform flow</vt:lpstr>
      <vt:lpstr>Pulumi concept</vt:lpstr>
      <vt:lpstr>Pulumi deploy</vt:lpstr>
      <vt:lpstr>Pulumi flow</vt:lpstr>
      <vt:lpstr>PowerPoint Presentation</vt:lpstr>
      <vt:lpstr>Pulumi flow</vt:lpstr>
      <vt:lpstr>Where is the trap?</vt:lpstr>
      <vt:lpstr>Factory pattern</vt:lpstr>
      <vt:lpstr>Generics</vt:lpstr>
      <vt:lpstr>Get started with Pulumi</vt:lpstr>
      <vt:lpstr>PowerPoint Presentation</vt:lpstr>
    </vt:vector>
  </TitlesOfParts>
  <Manager>Ron Sasaki</Manager>
  <Company>Stozer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Knežević</dc:creator>
  <cp:keywords>MSVID, Brand Guidelines, Branding, Internal Group, cornerstone tile, Visual Identity, grid</cp:keywords>
  <cp:lastModifiedBy>Ratomir Vukadin</cp:lastModifiedBy>
  <cp:revision>39</cp:revision>
  <dcterms:created xsi:type="dcterms:W3CDTF">2017-10-31T10:22:05Z</dcterms:created>
  <dcterms:modified xsi:type="dcterms:W3CDTF">2019-12-04T09:35:03Z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0x010100564EE576195D844D99E124BF75129AE2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domag@DOMAGOJ8700</vt:lpwstr>
  </property>
  <property fmtid="{D5CDD505-2E9C-101B-9397-08002B2CF9AE}" pid="9" name="MSIP_Label_f42aa342-8706-4288-bd11-ebb85995028c_SetDate">
    <vt:lpwstr>2019-11-26T15:18:48.9269999Z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d36512ee-5939-4613-9184-40e029a67581</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