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4"/>
  </p:sldMasterIdLst>
  <p:notesMasterIdLst>
    <p:notesMasterId r:id="rId24"/>
  </p:notesMasterIdLst>
  <p:handoutMasterIdLst>
    <p:handoutMasterId r:id="rId25"/>
  </p:handoutMasterIdLst>
  <p:sldIdLst>
    <p:sldId id="1177" r:id="rId5"/>
    <p:sldId id="1191" r:id="rId6"/>
    <p:sldId id="1193" r:id="rId7"/>
    <p:sldId id="1901" r:id="rId8"/>
    <p:sldId id="1195" r:id="rId9"/>
    <p:sldId id="1196" r:id="rId10"/>
    <p:sldId id="1197" r:id="rId11"/>
    <p:sldId id="1198" r:id="rId12"/>
    <p:sldId id="1204" r:id="rId13"/>
    <p:sldId id="1199" r:id="rId14"/>
    <p:sldId id="1209" r:id="rId15"/>
    <p:sldId id="1202" r:id="rId16"/>
    <p:sldId id="1200" r:id="rId17"/>
    <p:sldId id="1201" r:id="rId18"/>
    <p:sldId id="1208" r:id="rId19"/>
    <p:sldId id="1203" r:id="rId20"/>
    <p:sldId id="1205" r:id="rId21"/>
    <p:sldId id="1206" r:id="rId22"/>
    <p:sldId id="1207"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05E386-C84B-4091-8E9C-488A31B3C729}">
          <p14:sldIdLst>
            <p14:sldId id="1177"/>
            <p14:sldId id="1191"/>
            <p14:sldId id="1193"/>
          </p14:sldIdLst>
        </p14:section>
        <p14:section name="About Me" id="{E0E12DA3-7895-42EF-B365-C6249B0C665B}">
          <p14:sldIdLst>
            <p14:sldId id="1901"/>
            <p14:sldId id="1195"/>
            <p14:sldId id="1196"/>
            <p14:sldId id="1197"/>
          </p14:sldIdLst>
        </p14:section>
        <p14:section name="HPA" id="{7C015C5E-25A6-4C54-8BD3-DA1F8E542361}">
          <p14:sldIdLst>
            <p14:sldId id="1198"/>
            <p14:sldId id="1204"/>
          </p14:sldIdLst>
        </p14:section>
        <p14:section name="KEDA" id="{18049607-8963-4C51-9510-4DA54237FEC5}">
          <p14:sldIdLst>
            <p14:sldId id="1199"/>
            <p14:sldId id="1209"/>
            <p14:sldId id="1202"/>
            <p14:sldId id="1200"/>
            <p14:sldId id="1201"/>
            <p14:sldId id="1208"/>
            <p14:sldId id="1203"/>
          </p14:sldIdLst>
        </p14:section>
        <p14:section name="Demo" id="{1D1648BB-B2B8-4CA3-8DB2-AD58463D60AB}">
          <p14:sldIdLst>
            <p14:sldId id="1205"/>
            <p14:sldId id="1206"/>
          </p14:sldIdLst>
        </p14:section>
        <p14:section name="QA" id="{BB32903D-5E2A-4835-966F-6460D6B787C8}">
          <p14:sldIdLst>
            <p14:sldId id="1207"/>
          </p14:sldIdLst>
        </p14:section>
      </p14:sectionLst>
    </p:ext>
    <p:ext uri="{EFAFB233-063F-42B5-8137-9DF3F51BA10A}">
      <p15:sldGuideLst xmlns:p15="http://schemas.microsoft.com/office/powerpoint/2012/main">
        <p15:guide id="1" orient="horz" pos="1339">
          <p15:clr>
            <a:srgbClr val="A4A3A4"/>
          </p15:clr>
        </p15:guide>
        <p15:guide id="2" orient="horz" pos="2491">
          <p15:clr>
            <a:srgbClr val="A4A3A4"/>
          </p15:clr>
        </p15:guide>
        <p15:guide id="3" orient="horz" pos="187">
          <p15:clr>
            <a:srgbClr val="A4A3A4"/>
          </p15:clr>
        </p15:guide>
        <p15:guide id="4" orient="horz" pos="4219">
          <p15:clr>
            <a:srgbClr val="A4A3A4"/>
          </p15:clr>
        </p15:guide>
        <p15:guide id="5" orient="horz" pos="3643">
          <p15:clr>
            <a:srgbClr val="A4A3A4"/>
          </p15:clr>
        </p15:guide>
        <p15:guide id="6" orient="horz" pos="763">
          <p15:clr>
            <a:srgbClr val="A4A3A4"/>
          </p15:clr>
        </p15:guide>
        <p15:guide id="7" orient="horz" pos="1915">
          <p15:clr>
            <a:srgbClr val="A4A3A4"/>
          </p15:clr>
        </p15:guide>
        <p15:guide id="8" orient="horz" pos="3067">
          <p15:clr>
            <a:srgbClr val="A4A3A4"/>
          </p15:clr>
        </p15:guide>
        <p15:guide id="9" pos="1325">
          <p15:clr>
            <a:srgbClr val="A4A3A4"/>
          </p15:clr>
        </p15:guide>
        <p15:guide id="10" pos="7085">
          <p15:clr>
            <a:srgbClr val="A4A3A4"/>
          </p15:clr>
        </p15:guide>
        <p15:guide id="11" pos="2477">
          <p15:clr>
            <a:srgbClr val="A4A3A4"/>
          </p15:clr>
        </p15:guide>
        <p15:guide id="12" pos="4781">
          <p15:clr>
            <a:srgbClr val="A4A3A4"/>
          </p15:clr>
        </p15:guide>
        <p15:guide id="13" pos="3629">
          <p15:clr>
            <a:srgbClr val="A4A3A4"/>
          </p15:clr>
        </p15:guide>
        <p15:guide id="14" pos="5933">
          <p15:clr>
            <a:srgbClr val="A4A3A4"/>
          </p15:clr>
        </p15:guide>
        <p15:guide id="15" pos="173">
          <p15:clr>
            <a:srgbClr val="A4A3A4"/>
          </p15:clr>
        </p15:guide>
        <p15:guide id="16" pos="7663">
          <p15:clr>
            <a:srgbClr val="A4A3A4"/>
          </p15:clr>
        </p15:guide>
        <p15:guide id="17" pos="749">
          <p15:clr>
            <a:srgbClr val="A4A3A4"/>
          </p15:clr>
        </p15:guide>
        <p15:guide id="18" pos="1901">
          <p15:clr>
            <a:srgbClr val="A4A3A4"/>
          </p15:clr>
        </p15:guide>
        <p15:guide id="19" pos="3053">
          <p15:clr>
            <a:srgbClr val="A4A3A4"/>
          </p15:clr>
        </p15:guide>
        <p15:guide id="20" pos="4205">
          <p15:clr>
            <a:srgbClr val="A4A3A4"/>
          </p15:clr>
        </p15:guide>
        <p15:guide id="21" pos="5357">
          <p15:clr>
            <a:srgbClr val="A4A3A4"/>
          </p15:clr>
        </p15:guide>
        <p15:guide id="22" pos="650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192"/>
    <a:srgbClr val="68217A"/>
    <a:srgbClr val="0F76BD"/>
    <a:srgbClr val="00AEEF"/>
    <a:srgbClr val="1B75BC"/>
    <a:srgbClr val="1B75BB"/>
    <a:srgbClr val="00BCF2"/>
    <a:srgbClr val="58595B"/>
    <a:srgbClr val="0072C6"/>
    <a:srgbClr val="50505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30284-18F4-4C81-9D18-288C591DDA8F}" v="191" dt="2019-12-05T09:02:10.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5238" autoAdjust="0"/>
  </p:normalViewPr>
  <p:slideViewPr>
    <p:cSldViewPr snapToGrid="0">
      <p:cViewPr varScale="1">
        <p:scale>
          <a:sx n="85" d="100"/>
          <a:sy n="85" d="100"/>
        </p:scale>
        <p:origin x="600" y="72"/>
      </p:cViewPr>
      <p:guideLst>
        <p:guide orient="horz" pos="1339"/>
        <p:guide orient="horz" pos="2491"/>
        <p:guide orient="horz" pos="187"/>
        <p:guide orient="horz" pos="4219"/>
        <p:guide orient="horz" pos="3643"/>
        <p:guide orient="horz" pos="763"/>
        <p:guide orient="horz" pos="1915"/>
        <p:guide orient="horz" pos="3067"/>
        <p:guide pos="1325"/>
        <p:guide pos="7085"/>
        <p:guide pos="2477"/>
        <p:guide pos="4781"/>
        <p:guide pos="3629"/>
        <p:guide pos="5933"/>
        <p:guide pos="173"/>
        <p:guide pos="7663"/>
        <p:guide pos="749"/>
        <p:guide pos="1901"/>
        <p:guide pos="3053"/>
        <p:guide pos="4205"/>
        <p:guide pos="5357"/>
        <p:guide pos="6509"/>
      </p:guideLst>
    </p:cSldViewPr>
  </p:slideViewPr>
  <p:notesTextViewPr>
    <p:cViewPr>
      <p:scale>
        <a:sx n="3" d="2"/>
        <a:sy n="3" d="2"/>
      </p:scale>
      <p:origin x="0" y="0"/>
    </p:cViewPr>
  </p:notesTextViewPr>
  <p:sorterViewPr>
    <p:cViewPr varScale="1">
      <p:scale>
        <a:sx n="1" d="1"/>
        <a:sy n="1" d="1"/>
      </p:scale>
      <p:origin x="0" y="2491"/>
    </p:cViewPr>
  </p:sorterViewPr>
  <p:notesViewPr>
    <p:cSldViewPr snapToGrid="0" showGuides="1">
      <p:cViewPr>
        <p:scale>
          <a:sx n="268" d="100"/>
          <a:sy n="268" d="100"/>
        </p:scale>
        <p:origin x="-86" y="1036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omir Vukadin" userId="97f9f9d869f927ca" providerId="LiveId" clId="{11430284-18F4-4C81-9D18-288C591DDA8F}"/>
    <pc:docChg chg="undo custSel addSld delSld modSld sldOrd delMainMaster delSection modSection">
      <pc:chgData name="Ratomir Vukadin" userId="97f9f9d869f927ca" providerId="LiveId" clId="{11430284-18F4-4C81-9D18-288C591DDA8F}" dt="2019-12-05T09:06:18.143" v="2323" actId="20577"/>
      <pc:docMkLst>
        <pc:docMk/>
      </pc:docMkLst>
      <pc:sldChg chg="del">
        <pc:chgData name="Ratomir Vukadin" userId="97f9f9d869f927ca" providerId="LiveId" clId="{11430284-18F4-4C81-9D18-288C591DDA8F}" dt="2019-12-04T22:42:20.049" v="1873" actId="2696"/>
        <pc:sldMkLst>
          <pc:docMk/>
          <pc:sldMk cId="4047727989" sldId="1111"/>
        </pc:sldMkLst>
      </pc:sldChg>
      <pc:sldChg chg="del">
        <pc:chgData name="Ratomir Vukadin" userId="97f9f9d869f927ca" providerId="LiveId" clId="{11430284-18F4-4C81-9D18-288C591DDA8F}" dt="2019-12-04T22:42:20.078" v="1875" actId="2696"/>
        <pc:sldMkLst>
          <pc:docMk/>
          <pc:sldMk cId="2247133468" sldId="1112"/>
        </pc:sldMkLst>
      </pc:sldChg>
      <pc:sldChg chg="del">
        <pc:chgData name="Ratomir Vukadin" userId="97f9f9d869f927ca" providerId="LiveId" clId="{11430284-18F4-4C81-9D18-288C591DDA8F}" dt="2019-12-04T22:42:20.271" v="1876" actId="2696"/>
        <pc:sldMkLst>
          <pc:docMk/>
          <pc:sldMk cId="2601926646" sldId="1114"/>
        </pc:sldMkLst>
      </pc:sldChg>
      <pc:sldChg chg="del">
        <pc:chgData name="Ratomir Vukadin" userId="97f9f9d869f927ca" providerId="LiveId" clId="{11430284-18F4-4C81-9D18-288C591DDA8F}" dt="2019-12-04T22:42:20.283" v="1878" actId="2696"/>
        <pc:sldMkLst>
          <pc:docMk/>
          <pc:sldMk cId="670103362" sldId="1120"/>
        </pc:sldMkLst>
      </pc:sldChg>
      <pc:sldChg chg="del">
        <pc:chgData name="Ratomir Vukadin" userId="97f9f9d869f927ca" providerId="LiveId" clId="{11430284-18F4-4C81-9D18-288C591DDA8F}" dt="2019-12-04T22:42:20.303" v="1879" actId="2696"/>
        <pc:sldMkLst>
          <pc:docMk/>
          <pc:sldMk cId="490658813" sldId="1128"/>
        </pc:sldMkLst>
      </pc:sldChg>
      <pc:sldChg chg="del">
        <pc:chgData name="Ratomir Vukadin" userId="97f9f9d869f927ca" providerId="LiveId" clId="{11430284-18F4-4C81-9D18-288C591DDA8F}" dt="2019-12-04T22:42:20.337" v="1881" actId="2696"/>
        <pc:sldMkLst>
          <pc:docMk/>
          <pc:sldMk cId="4094689794" sldId="1129"/>
        </pc:sldMkLst>
      </pc:sldChg>
      <pc:sldChg chg="del">
        <pc:chgData name="Ratomir Vukadin" userId="97f9f9d869f927ca" providerId="LiveId" clId="{11430284-18F4-4C81-9D18-288C591DDA8F}" dt="2019-12-04T22:42:20.366" v="1883" actId="2696"/>
        <pc:sldMkLst>
          <pc:docMk/>
          <pc:sldMk cId="109052469" sldId="1161"/>
        </pc:sldMkLst>
      </pc:sldChg>
      <pc:sldChg chg="del">
        <pc:chgData name="Ratomir Vukadin" userId="97f9f9d869f927ca" providerId="LiveId" clId="{11430284-18F4-4C81-9D18-288C591DDA8F}" dt="2019-12-04T22:42:20.356" v="1882" actId="2696"/>
        <pc:sldMkLst>
          <pc:docMk/>
          <pc:sldMk cId="109052469" sldId="1162"/>
        </pc:sldMkLst>
      </pc:sldChg>
      <pc:sldChg chg="del">
        <pc:chgData name="Ratomir Vukadin" userId="97f9f9d869f927ca" providerId="LiveId" clId="{11430284-18F4-4C81-9D18-288C591DDA8F}" dt="2019-12-04T22:42:20.315" v="1880" actId="2696"/>
        <pc:sldMkLst>
          <pc:docMk/>
          <pc:sldMk cId="862612920" sldId="1165"/>
        </pc:sldMkLst>
      </pc:sldChg>
      <pc:sldChg chg="del">
        <pc:chgData name="Ratomir Vukadin" userId="97f9f9d869f927ca" providerId="LiveId" clId="{11430284-18F4-4C81-9D18-288C591DDA8F}" dt="2019-12-04T22:42:20.017" v="1871" actId="2696"/>
        <pc:sldMkLst>
          <pc:docMk/>
          <pc:sldMk cId="3141858104" sldId="1171"/>
        </pc:sldMkLst>
      </pc:sldChg>
      <pc:sldChg chg="del">
        <pc:chgData name="Ratomir Vukadin" userId="97f9f9d869f927ca" providerId="LiveId" clId="{11430284-18F4-4C81-9D18-288C591DDA8F}" dt="2019-12-04T22:42:20.029" v="1872" actId="2696"/>
        <pc:sldMkLst>
          <pc:docMk/>
          <pc:sldMk cId="2048125107" sldId="1172"/>
        </pc:sldMkLst>
      </pc:sldChg>
      <pc:sldChg chg="del">
        <pc:chgData name="Ratomir Vukadin" userId="97f9f9d869f927ca" providerId="LiveId" clId="{11430284-18F4-4C81-9D18-288C591DDA8F}" dt="2019-12-04T22:42:19.915" v="1866" actId="2696"/>
        <pc:sldMkLst>
          <pc:docMk/>
          <pc:sldMk cId="98545639" sldId="1178"/>
        </pc:sldMkLst>
      </pc:sldChg>
      <pc:sldChg chg="del">
        <pc:chgData name="Ratomir Vukadin" userId="97f9f9d869f927ca" providerId="LiveId" clId="{11430284-18F4-4C81-9D18-288C591DDA8F}" dt="2019-12-04T22:42:19.902" v="1865" actId="2696"/>
        <pc:sldMkLst>
          <pc:docMk/>
          <pc:sldMk cId="2638089958" sldId="1179"/>
        </pc:sldMkLst>
      </pc:sldChg>
      <pc:sldChg chg="modSp del">
        <pc:chgData name="Ratomir Vukadin" userId="97f9f9d869f927ca" providerId="LiveId" clId="{11430284-18F4-4C81-9D18-288C591DDA8F}" dt="2019-12-04T22:56:09.168" v="1907" actId="2696"/>
        <pc:sldMkLst>
          <pc:docMk/>
          <pc:sldMk cId="3904322163" sldId="1180"/>
        </pc:sldMkLst>
        <pc:spChg chg="mod">
          <ac:chgData name="Ratomir Vukadin" userId="97f9f9d869f927ca" providerId="LiveId" clId="{11430284-18F4-4C81-9D18-288C591DDA8F}" dt="2019-12-03T23:23:00.910" v="71" actId="20577"/>
          <ac:spMkLst>
            <pc:docMk/>
            <pc:sldMk cId="3904322163" sldId="1180"/>
            <ac:spMk id="2" creationId="{00000000-0000-0000-0000-000000000000}"/>
          </ac:spMkLst>
        </pc:spChg>
      </pc:sldChg>
      <pc:sldChg chg="del">
        <pc:chgData name="Ratomir Vukadin" userId="97f9f9d869f927ca" providerId="LiveId" clId="{11430284-18F4-4C81-9D18-288C591DDA8F}" dt="2019-12-04T22:42:19.931" v="1867" actId="2696"/>
        <pc:sldMkLst>
          <pc:docMk/>
          <pc:sldMk cId="1180295526" sldId="1182"/>
        </pc:sldMkLst>
      </pc:sldChg>
      <pc:sldChg chg="del">
        <pc:chgData name="Ratomir Vukadin" userId="97f9f9d869f927ca" providerId="LiveId" clId="{11430284-18F4-4C81-9D18-288C591DDA8F}" dt="2019-12-04T22:42:19.946" v="1868" actId="2696"/>
        <pc:sldMkLst>
          <pc:docMk/>
          <pc:sldMk cId="1260417036" sldId="1183"/>
        </pc:sldMkLst>
      </pc:sldChg>
      <pc:sldChg chg="del">
        <pc:chgData name="Ratomir Vukadin" userId="97f9f9d869f927ca" providerId="LiveId" clId="{11430284-18F4-4C81-9D18-288C591DDA8F}" dt="2019-12-04T22:42:19.957" v="1869" actId="2696"/>
        <pc:sldMkLst>
          <pc:docMk/>
          <pc:sldMk cId="4253142770" sldId="1185"/>
        </pc:sldMkLst>
      </pc:sldChg>
      <pc:sldChg chg="del">
        <pc:chgData name="Ratomir Vukadin" userId="97f9f9d869f927ca" providerId="LiveId" clId="{11430284-18F4-4C81-9D18-288C591DDA8F}" dt="2019-12-04T22:42:19.980" v="1870" actId="2696"/>
        <pc:sldMkLst>
          <pc:docMk/>
          <pc:sldMk cId="2873340249" sldId="1186"/>
        </pc:sldMkLst>
      </pc:sldChg>
      <pc:sldChg chg="modSp">
        <pc:chgData name="Ratomir Vukadin" userId="97f9f9d869f927ca" providerId="LiveId" clId="{11430284-18F4-4C81-9D18-288C591DDA8F}" dt="2019-12-04T21:34:10.074" v="1385" actId="404"/>
        <pc:sldMkLst>
          <pc:docMk/>
          <pc:sldMk cId="1475313953" sldId="1191"/>
        </pc:sldMkLst>
        <pc:spChg chg="mod">
          <ac:chgData name="Ratomir Vukadin" userId="97f9f9d869f927ca" providerId="LiveId" clId="{11430284-18F4-4C81-9D18-288C591DDA8F}" dt="2019-12-04T21:34:10.074" v="1385" actId="404"/>
          <ac:spMkLst>
            <pc:docMk/>
            <pc:sldMk cId="1475313953" sldId="1191"/>
            <ac:spMk id="2" creationId="{D2DDF854-4FDA-2C4B-8624-D52980C9B78D}"/>
          </ac:spMkLst>
        </pc:spChg>
      </pc:sldChg>
      <pc:sldChg chg="del">
        <pc:chgData name="Ratomir Vukadin" userId="97f9f9d869f927ca" providerId="LiveId" clId="{11430284-18F4-4C81-9D18-288C591DDA8F}" dt="2019-12-04T22:43:05.763" v="1905" actId="2696"/>
        <pc:sldMkLst>
          <pc:docMk/>
          <pc:sldMk cId="3526243195" sldId="1192"/>
        </pc:sldMkLst>
      </pc:sldChg>
      <pc:sldChg chg="modTransition">
        <pc:chgData name="Ratomir Vukadin" userId="97f9f9d869f927ca" providerId="LiveId" clId="{11430284-18F4-4C81-9D18-288C591DDA8F}" dt="2019-12-05T07:48:39.365" v="2020"/>
        <pc:sldMkLst>
          <pc:docMk/>
          <pc:sldMk cId="349558135" sldId="1193"/>
        </pc:sldMkLst>
      </pc:sldChg>
      <pc:sldChg chg="del">
        <pc:chgData name="Ratomir Vukadin" userId="97f9f9d869f927ca" providerId="LiveId" clId="{11430284-18F4-4C81-9D18-288C591DDA8F}" dt="2019-12-04T22:42:20.387" v="1892" actId="2696"/>
        <pc:sldMkLst>
          <pc:docMk/>
          <pc:sldMk cId="3702255421" sldId="1194"/>
        </pc:sldMkLst>
      </pc:sldChg>
      <pc:sldChg chg="modSp add ord">
        <pc:chgData name="Ratomir Vukadin" userId="97f9f9d869f927ca" providerId="LiveId" clId="{11430284-18F4-4C81-9D18-288C591DDA8F}" dt="2019-12-04T23:10:27.951" v="1983" actId="20577"/>
        <pc:sldMkLst>
          <pc:docMk/>
          <pc:sldMk cId="2795825416" sldId="1195"/>
        </pc:sldMkLst>
        <pc:spChg chg="mod">
          <ac:chgData name="Ratomir Vukadin" userId="97f9f9d869f927ca" providerId="LiveId" clId="{11430284-18F4-4C81-9D18-288C591DDA8F}" dt="2019-12-03T23:26:43.894" v="78" actId="20577"/>
          <ac:spMkLst>
            <pc:docMk/>
            <pc:sldMk cId="2795825416" sldId="1195"/>
            <ac:spMk id="2" creationId="{783ABCF4-1CDB-4A55-A843-0396AAD7A04C}"/>
          </ac:spMkLst>
        </pc:spChg>
        <pc:spChg chg="mod">
          <ac:chgData name="Ratomir Vukadin" userId="97f9f9d869f927ca" providerId="LiveId" clId="{11430284-18F4-4C81-9D18-288C591DDA8F}" dt="2019-12-04T23:10:27.951" v="1983" actId="20577"/>
          <ac:spMkLst>
            <pc:docMk/>
            <pc:sldMk cId="2795825416" sldId="1195"/>
            <ac:spMk id="3" creationId="{24A26EE4-DF3C-433B-9B84-8C9433F9D841}"/>
          </ac:spMkLst>
        </pc:spChg>
      </pc:sldChg>
      <pc:sldChg chg="addSp delSp modSp add">
        <pc:chgData name="Ratomir Vukadin" userId="97f9f9d869f927ca" providerId="LiveId" clId="{11430284-18F4-4C81-9D18-288C591DDA8F}" dt="2019-12-05T09:06:18.143" v="2323" actId="20577"/>
        <pc:sldMkLst>
          <pc:docMk/>
          <pc:sldMk cId="2776151396" sldId="1196"/>
        </pc:sldMkLst>
        <pc:spChg chg="mod">
          <ac:chgData name="Ratomir Vukadin" userId="97f9f9d869f927ca" providerId="LiveId" clId="{11430284-18F4-4C81-9D18-288C591DDA8F}" dt="2019-12-03T23:38:07.919" v="345" actId="14100"/>
          <ac:spMkLst>
            <pc:docMk/>
            <pc:sldMk cId="2776151396" sldId="1196"/>
            <ac:spMk id="2" creationId="{1A03E45B-81E3-47A6-BBAA-FEFA090E90A5}"/>
          </ac:spMkLst>
        </pc:spChg>
        <pc:spChg chg="mod">
          <ac:chgData name="Ratomir Vukadin" userId="97f9f9d869f927ca" providerId="LiveId" clId="{11430284-18F4-4C81-9D18-288C591DDA8F}" dt="2019-12-05T09:06:18.143" v="2323" actId="20577"/>
          <ac:spMkLst>
            <pc:docMk/>
            <pc:sldMk cId="2776151396" sldId="1196"/>
            <ac:spMk id="3" creationId="{75889D19-1AE0-48DF-BCA4-5A1142DEB4C4}"/>
          </ac:spMkLst>
        </pc:spChg>
        <pc:spChg chg="add mod">
          <ac:chgData name="Ratomir Vukadin" userId="97f9f9d869f927ca" providerId="LiveId" clId="{11430284-18F4-4C81-9D18-288C591DDA8F}" dt="2019-12-05T08:17:44.955" v="2067"/>
          <ac:spMkLst>
            <pc:docMk/>
            <pc:sldMk cId="2776151396" sldId="1196"/>
            <ac:spMk id="4" creationId="{9AD4D286-327F-4838-AD5A-3BDB27800B0E}"/>
          </ac:spMkLst>
        </pc:spChg>
        <pc:spChg chg="add del">
          <ac:chgData name="Ratomir Vukadin" userId="97f9f9d869f927ca" providerId="LiveId" clId="{11430284-18F4-4C81-9D18-288C591DDA8F}" dt="2019-12-05T08:17:48.101" v="2069"/>
          <ac:spMkLst>
            <pc:docMk/>
            <pc:sldMk cId="2776151396" sldId="1196"/>
            <ac:spMk id="5" creationId="{9A077FBF-3040-489A-A973-8235F4E806A3}"/>
          </ac:spMkLst>
        </pc:spChg>
        <pc:picChg chg="add mod">
          <ac:chgData name="Ratomir Vukadin" userId="97f9f9d869f927ca" providerId="LiveId" clId="{11430284-18F4-4C81-9D18-288C591DDA8F}" dt="2019-12-05T08:18:00.703" v="2071" actId="1076"/>
          <ac:picMkLst>
            <pc:docMk/>
            <pc:sldMk cId="2776151396" sldId="1196"/>
            <ac:picMk id="1026" creationId="{CCD7CFAD-8BBC-4C9B-B0F3-8DA8EA3EEE55}"/>
          </ac:picMkLst>
        </pc:picChg>
      </pc:sldChg>
      <pc:sldChg chg="addSp delSp modSp add">
        <pc:chgData name="Ratomir Vukadin" userId="97f9f9d869f927ca" providerId="LiveId" clId="{11430284-18F4-4C81-9D18-288C591DDA8F}" dt="2019-12-05T08:27:19.245" v="2120" actId="20577"/>
        <pc:sldMkLst>
          <pc:docMk/>
          <pc:sldMk cId="2896434299" sldId="1197"/>
        </pc:sldMkLst>
        <pc:spChg chg="mod">
          <ac:chgData name="Ratomir Vukadin" userId="97f9f9d869f927ca" providerId="LiveId" clId="{11430284-18F4-4C81-9D18-288C591DDA8F}" dt="2019-12-03T23:41:33.655" v="368" actId="20577"/>
          <ac:spMkLst>
            <pc:docMk/>
            <pc:sldMk cId="2896434299" sldId="1197"/>
            <ac:spMk id="2" creationId="{CD9D9C4F-FD01-4FC2-A4B3-75DC1477CB2C}"/>
          </ac:spMkLst>
        </pc:spChg>
        <pc:spChg chg="mod">
          <ac:chgData name="Ratomir Vukadin" userId="97f9f9d869f927ca" providerId="LiveId" clId="{11430284-18F4-4C81-9D18-288C591DDA8F}" dt="2019-12-05T08:27:19.245" v="2120" actId="20577"/>
          <ac:spMkLst>
            <pc:docMk/>
            <pc:sldMk cId="2896434299" sldId="1197"/>
            <ac:spMk id="3" creationId="{81DFBE05-2EBC-4A25-82B6-6713586061B1}"/>
          </ac:spMkLst>
        </pc:spChg>
        <pc:picChg chg="add del">
          <ac:chgData name="Ratomir Vukadin" userId="97f9f9d869f927ca" providerId="LiveId" clId="{11430284-18F4-4C81-9D18-288C591DDA8F}" dt="2019-12-05T08:26:55.888" v="2084"/>
          <ac:picMkLst>
            <pc:docMk/>
            <pc:sldMk cId="2896434299" sldId="1197"/>
            <ac:picMk id="2050" creationId="{C6BDF3A6-B1AC-4085-A343-991BEF92B6BE}"/>
          </ac:picMkLst>
        </pc:picChg>
      </pc:sldChg>
      <pc:sldChg chg="addSp delSp modSp add ord modAnim">
        <pc:chgData name="Ratomir Vukadin" userId="97f9f9d869f927ca" providerId="LiveId" clId="{11430284-18F4-4C81-9D18-288C591DDA8F}" dt="2019-12-05T08:29:17.487" v="2121"/>
        <pc:sldMkLst>
          <pc:docMk/>
          <pc:sldMk cId="4142911877" sldId="1198"/>
        </pc:sldMkLst>
        <pc:spChg chg="add del">
          <ac:chgData name="Ratomir Vukadin" userId="97f9f9d869f927ca" providerId="LiveId" clId="{11430284-18F4-4C81-9D18-288C591DDA8F}" dt="2019-12-03T23:48:29.397" v="598"/>
          <ac:spMkLst>
            <pc:docMk/>
            <pc:sldMk cId="4142911877" sldId="1198"/>
            <ac:spMk id="2" creationId="{C4782C93-70EE-435D-B724-9112C2E4102C}"/>
          </ac:spMkLst>
        </pc:spChg>
        <pc:spChg chg="add del">
          <ac:chgData name="Ratomir Vukadin" userId="97f9f9d869f927ca" providerId="LiveId" clId="{11430284-18F4-4C81-9D18-288C591DDA8F}" dt="2019-12-03T23:48:29.397" v="598"/>
          <ac:spMkLst>
            <pc:docMk/>
            <pc:sldMk cId="4142911877" sldId="1198"/>
            <ac:spMk id="3" creationId="{76371720-14B2-4572-83CD-B4A6B5175BE8}"/>
          </ac:spMkLst>
        </pc:spChg>
        <pc:spChg chg="add del mod">
          <ac:chgData name="Ratomir Vukadin" userId="97f9f9d869f927ca" providerId="LiveId" clId="{11430284-18F4-4C81-9D18-288C591DDA8F}" dt="2019-12-03T23:48:18.338" v="595"/>
          <ac:spMkLst>
            <pc:docMk/>
            <pc:sldMk cId="4142911877" sldId="1198"/>
            <ac:spMk id="5" creationId="{F502E142-0CD7-42A6-87DA-5DDE56797C93}"/>
          </ac:spMkLst>
        </pc:spChg>
        <pc:spChg chg="add del mod">
          <ac:chgData name="Ratomir Vukadin" userId="97f9f9d869f927ca" providerId="LiveId" clId="{11430284-18F4-4C81-9D18-288C591DDA8F}" dt="2019-12-03T23:48:18.338" v="595"/>
          <ac:spMkLst>
            <pc:docMk/>
            <pc:sldMk cId="4142911877" sldId="1198"/>
            <ac:spMk id="6" creationId="{22F93D85-9B0C-4A8B-A2A9-52DAB1EBE50F}"/>
          </ac:spMkLst>
        </pc:spChg>
        <pc:spChg chg="add del mod">
          <ac:chgData name="Ratomir Vukadin" userId="97f9f9d869f927ca" providerId="LiveId" clId="{11430284-18F4-4C81-9D18-288C591DDA8F}" dt="2019-12-03T23:48:35.463" v="599"/>
          <ac:spMkLst>
            <pc:docMk/>
            <pc:sldMk cId="4142911877" sldId="1198"/>
            <ac:spMk id="7" creationId="{C20BA2D1-DE67-468F-AD5A-8FEC2C0FCBF4}"/>
          </ac:spMkLst>
        </pc:spChg>
        <pc:spChg chg="add del mod">
          <ac:chgData name="Ratomir Vukadin" userId="97f9f9d869f927ca" providerId="LiveId" clId="{11430284-18F4-4C81-9D18-288C591DDA8F}" dt="2019-12-03T23:48:35.463" v="599"/>
          <ac:spMkLst>
            <pc:docMk/>
            <pc:sldMk cId="4142911877" sldId="1198"/>
            <ac:spMk id="8" creationId="{CF648325-F2B1-4C6C-A23C-331B5CC8A5D0}"/>
          </ac:spMkLst>
        </pc:spChg>
        <pc:spChg chg="add mod">
          <ac:chgData name="Ratomir Vukadin" userId="97f9f9d869f927ca" providerId="LiveId" clId="{11430284-18F4-4C81-9D18-288C591DDA8F}" dt="2019-12-03T23:48:52.266" v="626" actId="20577"/>
          <ac:spMkLst>
            <pc:docMk/>
            <pc:sldMk cId="4142911877" sldId="1198"/>
            <ac:spMk id="9" creationId="{6FDAC566-728B-4114-9432-A6D19EB927DC}"/>
          </ac:spMkLst>
        </pc:spChg>
        <pc:spChg chg="add mod">
          <ac:chgData name="Ratomir Vukadin" userId="97f9f9d869f927ca" providerId="LiveId" clId="{11430284-18F4-4C81-9D18-288C591DDA8F}" dt="2019-12-03T23:50:13.716" v="812" actId="20577"/>
          <ac:spMkLst>
            <pc:docMk/>
            <pc:sldMk cId="4142911877" sldId="1198"/>
            <ac:spMk id="10" creationId="{38076645-B856-4B8F-BE0E-E4C23F67CE6C}"/>
          </ac:spMkLst>
        </pc:spChg>
        <pc:picChg chg="add del mod">
          <ac:chgData name="Ratomir Vukadin" userId="97f9f9d869f927ca" providerId="LiveId" clId="{11430284-18F4-4C81-9D18-288C591DDA8F}" dt="2019-12-03T23:48:20.003" v="597"/>
          <ac:picMkLst>
            <pc:docMk/>
            <pc:sldMk cId="4142911877" sldId="1198"/>
            <ac:picMk id="4" creationId="{0259B409-7D1D-4C8B-9C05-6F1D78290525}"/>
          </ac:picMkLst>
        </pc:picChg>
        <pc:picChg chg="add mod">
          <ac:chgData name="Ratomir Vukadin" userId="97f9f9d869f927ca" providerId="LiveId" clId="{11430284-18F4-4C81-9D18-288C591DDA8F}" dt="2019-12-03T23:48:42.299" v="601" actId="1076"/>
          <ac:picMkLst>
            <pc:docMk/>
            <pc:sldMk cId="4142911877" sldId="1198"/>
            <ac:picMk id="11" creationId="{CB03AD56-9018-4CBF-9E3F-73EFF82258D4}"/>
          </ac:picMkLst>
        </pc:picChg>
      </pc:sldChg>
      <pc:sldChg chg="addSp modSp add">
        <pc:chgData name="Ratomir Vukadin" userId="97f9f9d869f927ca" providerId="LiveId" clId="{11430284-18F4-4C81-9D18-288C591DDA8F}" dt="2019-12-04T21:41:06.280" v="1428" actId="1076"/>
        <pc:sldMkLst>
          <pc:docMk/>
          <pc:sldMk cId="914791374" sldId="1199"/>
        </pc:sldMkLst>
        <pc:spChg chg="mod">
          <ac:chgData name="Ratomir Vukadin" userId="97f9f9d869f927ca" providerId="LiveId" clId="{11430284-18F4-4C81-9D18-288C591DDA8F}" dt="2019-12-04T00:04:06.794" v="1330" actId="20577"/>
          <ac:spMkLst>
            <pc:docMk/>
            <pc:sldMk cId="914791374" sldId="1199"/>
            <ac:spMk id="2" creationId="{804AD811-CA47-4A7E-A5C6-DAC437DF7C29}"/>
          </ac:spMkLst>
        </pc:spChg>
        <pc:spChg chg="mod">
          <ac:chgData name="Ratomir Vukadin" userId="97f9f9d869f927ca" providerId="LiveId" clId="{11430284-18F4-4C81-9D18-288C591DDA8F}" dt="2019-12-04T21:41:03.452" v="1427" actId="5793"/>
          <ac:spMkLst>
            <pc:docMk/>
            <pc:sldMk cId="914791374" sldId="1199"/>
            <ac:spMk id="3" creationId="{D6BABD4F-D63E-4609-AACC-213930EE0AB9}"/>
          </ac:spMkLst>
        </pc:spChg>
        <pc:spChg chg="add mod">
          <ac:chgData name="Ratomir Vukadin" userId="97f9f9d869f927ca" providerId="LiveId" clId="{11430284-18F4-4C81-9D18-288C591DDA8F}" dt="2019-12-04T00:03:50.151" v="1320" actId="1076"/>
          <ac:spMkLst>
            <pc:docMk/>
            <pc:sldMk cId="914791374" sldId="1199"/>
            <ac:spMk id="5" creationId="{C88056E4-7971-435B-8043-6C11380500DA}"/>
          </ac:spMkLst>
        </pc:spChg>
        <pc:spChg chg="add mod">
          <ac:chgData name="Ratomir Vukadin" userId="97f9f9d869f927ca" providerId="LiveId" clId="{11430284-18F4-4C81-9D18-288C591DDA8F}" dt="2019-12-04T00:03:44.508" v="1319" actId="1076"/>
          <ac:spMkLst>
            <pc:docMk/>
            <pc:sldMk cId="914791374" sldId="1199"/>
            <ac:spMk id="6" creationId="{A85E753B-2CD4-4852-BC31-1F7D2DC48C46}"/>
          </ac:spMkLst>
        </pc:spChg>
        <pc:picChg chg="add mod">
          <ac:chgData name="Ratomir Vukadin" userId="97f9f9d869f927ca" providerId="LiveId" clId="{11430284-18F4-4C81-9D18-288C591DDA8F}" dt="2019-12-03T23:56:34.825" v="860" actId="1076"/>
          <ac:picMkLst>
            <pc:docMk/>
            <pc:sldMk cId="914791374" sldId="1199"/>
            <ac:picMk id="4" creationId="{B23C6030-96C7-45FE-90F6-722F01CEC567}"/>
          </ac:picMkLst>
        </pc:picChg>
        <pc:picChg chg="add mod">
          <ac:chgData name="Ratomir Vukadin" userId="97f9f9d869f927ca" providerId="LiveId" clId="{11430284-18F4-4C81-9D18-288C591DDA8F}" dt="2019-12-04T21:41:06.280" v="1428" actId="1076"/>
          <ac:picMkLst>
            <pc:docMk/>
            <pc:sldMk cId="914791374" sldId="1199"/>
            <ac:picMk id="7" creationId="{1F8BF177-E597-4152-8387-10378F77AD6A}"/>
          </ac:picMkLst>
        </pc:picChg>
      </pc:sldChg>
      <pc:sldChg chg="modSp add">
        <pc:chgData name="Ratomir Vukadin" userId="97f9f9d869f927ca" providerId="LiveId" clId="{11430284-18F4-4C81-9D18-288C591DDA8F}" dt="2019-12-04T00:01:58.995" v="1289" actId="20577"/>
        <pc:sldMkLst>
          <pc:docMk/>
          <pc:sldMk cId="3634504894" sldId="1200"/>
        </pc:sldMkLst>
        <pc:spChg chg="mod">
          <ac:chgData name="Ratomir Vukadin" userId="97f9f9d869f927ca" providerId="LiveId" clId="{11430284-18F4-4C81-9D18-288C591DDA8F}" dt="2019-12-03T23:59:02.437" v="987" actId="20577"/>
          <ac:spMkLst>
            <pc:docMk/>
            <pc:sldMk cId="3634504894" sldId="1200"/>
            <ac:spMk id="2" creationId="{65F4CE3F-5CD2-468C-913F-5B777BF6A576}"/>
          </ac:spMkLst>
        </pc:spChg>
        <pc:spChg chg="mod">
          <ac:chgData name="Ratomir Vukadin" userId="97f9f9d869f927ca" providerId="LiveId" clId="{11430284-18F4-4C81-9D18-288C591DDA8F}" dt="2019-12-04T00:01:58.995" v="1289" actId="20577"/>
          <ac:spMkLst>
            <pc:docMk/>
            <pc:sldMk cId="3634504894" sldId="1200"/>
            <ac:spMk id="3" creationId="{95482AA1-B2BB-4718-B87C-FEE88B2F0054}"/>
          </ac:spMkLst>
        </pc:spChg>
      </pc:sldChg>
      <pc:sldChg chg="addSp delSp modSp add">
        <pc:chgData name="Ratomir Vukadin" userId="97f9f9d869f927ca" providerId="LiveId" clId="{11430284-18F4-4C81-9D18-288C591DDA8F}" dt="2019-12-04T21:36:48.225" v="1424" actId="1076"/>
        <pc:sldMkLst>
          <pc:docMk/>
          <pc:sldMk cId="2530474616" sldId="1201"/>
        </pc:sldMkLst>
        <pc:spChg chg="mod">
          <ac:chgData name="Ratomir Vukadin" userId="97f9f9d869f927ca" providerId="LiveId" clId="{11430284-18F4-4C81-9D18-288C591DDA8F}" dt="2019-12-04T21:35:55.233" v="1419" actId="20577"/>
          <ac:spMkLst>
            <pc:docMk/>
            <pc:sldMk cId="2530474616" sldId="1201"/>
            <ac:spMk id="2" creationId="{7258D442-5E55-4DEA-9D13-214B813891BE}"/>
          </ac:spMkLst>
        </pc:spChg>
        <pc:spChg chg="del">
          <ac:chgData name="Ratomir Vukadin" userId="97f9f9d869f927ca" providerId="LiveId" clId="{11430284-18F4-4C81-9D18-288C591DDA8F}" dt="2019-12-04T21:36:36.838" v="1421"/>
          <ac:spMkLst>
            <pc:docMk/>
            <pc:sldMk cId="2530474616" sldId="1201"/>
            <ac:spMk id="3" creationId="{ECB7A2C2-72C1-4B61-A946-1A7BE553BF3B}"/>
          </ac:spMkLst>
        </pc:spChg>
        <pc:picChg chg="add mod">
          <ac:chgData name="Ratomir Vukadin" userId="97f9f9d869f927ca" providerId="LiveId" clId="{11430284-18F4-4C81-9D18-288C591DDA8F}" dt="2019-12-04T21:36:48.225" v="1424" actId="1076"/>
          <ac:picMkLst>
            <pc:docMk/>
            <pc:sldMk cId="2530474616" sldId="1201"/>
            <ac:picMk id="1026" creationId="{29F404ED-FE79-4520-861F-B1B77D208C1A}"/>
          </ac:picMkLst>
        </pc:picChg>
      </pc:sldChg>
      <pc:sldChg chg="addSp delSp modSp add">
        <pc:chgData name="Ratomir Vukadin" userId="97f9f9d869f927ca" providerId="LiveId" clId="{11430284-18F4-4C81-9D18-288C591DDA8F}" dt="2019-12-04T21:49:01.023" v="1443" actId="1076"/>
        <pc:sldMkLst>
          <pc:docMk/>
          <pc:sldMk cId="24699477" sldId="1202"/>
        </pc:sldMkLst>
        <pc:spChg chg="mod">
          <ac:chgData name="Ratomir Vukadin" userId="97f9f9d869f927ca" providerId="LiveId" clId="{11430284-18F4-4C81-9D18-288C591DDA8F}" dt="2019-12-04T21:48:30.036" v="1439" actId="20577"/>
          <ac:spMkLst>
            <pc:docMk/>
            <pc:sldMk cId="24699477" sldId="1202"/>
            <ac:spMk id="2" creationId="{4D5BA86D-C986-4CC8-81C6-8940AB57AF3E}"/>
          </ac:spMkLst>
        </pc:spChg>
        <pc:spChg chg="del">
          <ac:chgData name="Ratomir Vukadin" userId="97f9f9d869f927ca" providerId="LiveId" clId="{11430284-18F4-4C81-9D18-288C591DDA8F}" dt="2019-12-04T21:48:25.443" v="1431"/>
          <ac:spMkLst>
            <pc:docMk/>
            <pc:sldMk cId="24699477" sldId="1202"/>
            <ac:spMk id="3" creationId="{7E38AEFA-D3E5-4338-8B98-DC802C86142C}"/>
          </ac:spMkLst>
        </pc:spChg>
        <pc:picChg chg="add mod">
          <ac:chgData name="Ratomir Vukadin" userId="97f9f9d869f927ca" providerId="LiveId" clId="{11430284-18F4-4C81-9D18-288C591DDA8F}" dt="2019-12-04T21:49:01.023" v="1443" actId="1076"/>
          <ac:picMkLst>
            <pc:docMk/>
            <pc:sldMk cId="24699477" sldId="1202"/>
            <ac:picMk id="4" creationId="{0C1301C3-183B-4A00-8639-41088127D46D}"/>
          </ac:picMkLst>
        </pc:picChg>
      </pc:sldChg>
      <pc:sldChg chg="addSp modSp add">
        <pc:chgData name="Ratomir Vukadin" userId="97f9f9d869f927ca" providerId="LiveId" clId="{11430284-18F4-4C81-9D18-288C591DDA8F}" dt="2019-12-04T21:52:39.591" v="1664" actId="20577"/>
        <pc:sldMkLst>
          <pc:docMk/>
          <pc:sldMk cId="3677906968" sldId="1203"/>
        </pc:sldMkLst>
        <pc:spChg chg="mod">
          <ac:chgData name="Ratomir Vukadin" userId="97f9f9d869f927ca" providerId="LiveId" clId="{11430284-18F4-4C81-9D18-288C591DDA8F}" dt="2019-12-04T21:49:20.310" v="1457" actId="20577"/>
          <ac:spMkLst>
            <pc:docMk/>
            <pc:sldMk cId="3677906968" sldId="1203"/>
            <ac:spMk id="2" creationId="{587944F9-8BDF-459B-A345-A4AC70C07462}"/>
          </ac:spMkLst>
        </pc:spChg>
        <pc:spChg chg="mod">
          <ac:chgData name="Ratomir Vukadin" userId="97f9f9d869f927ca" providerId="LiveId" clId="{11430284-18F4-4C81-9D18-288C591DDA8F}" dt="2019-12-04T21:51:33.980" v="1579" actId="14100"/>
          <ac:spMkLst>
            <pc:docMk/>
            <pc:sldMk cId="3677906968" sldId="1203"/>
            <ac:spMk id="3" creationId="{BEE71689-BA07-41BD-9EE1-893ADE58B6AE}"/>
          </ac:spMkLst>
        </pc:spChg>
        <pc:spChg chg="add mod">
          <ac:chgData name="Ratomir Vukadin" userId="97f9f9d869f927ca" providerId="LiveId" clId="{11430284-18F4-4C81-9D18-288C591DDA8F}" dt="2019-12-04T21:52:39.591" v="1664" actId="20577"/>
          <ac:spMkLst>
            <pc:docMk/>
            <pc:sldMk cId="3677906968" sldId="1203"/>
            <ac:spMk id="4" creationId="{2A2CBD13-B130-428E-A895-E224555A13CB}"/>
          </ac:spMkLst>
        </pc:spChg>
      </pc:sldChg>
      <pc:sldChg chg="addSp delSp modSp add ord modAnim">
        <pc:chgData name="Ratomir Vukadin" userId="97f9f9d869f927ca" providerId="LiveId" clId="{11430284-18F4-4C81-9D18-288C591DDA8F}" dt="2019-12-05T08:30:15.085" v="2125"/>
        <pc:sldMkLst>
          <pc:docMk/>
          <pc:sldMk cId="3251311588" sldId="1204"/>
        </pc:sldMkLst>
        <pc:spChg chg="del">
          <ac:chgData name="Ratomir Vukadin" userId="97f9f9d869f927ca" providerId="LiveId" clId="{11430284-18F4-4C81-9D18-288C591DDA8F}" dt="2019-12-04T22:11:26.950" v="1667"/>
          <ac:spMkLst>
            <pc:docMk/>
            <pc:sldMk cId="3251311588" sldId="1204"/>
            <ac:spMk id="2" creationId="{550DF3AC-02BD-4106-A933-313DA8C51DF1}"/>
          </ac:spMkLst>
        </pc:spChg>
        <pc:spChg chg="del">
          <ac:chgData name="Ratomir Vukadin" userId="97f9f9d869f927ca" providerId="LiveId" clId="{11430284-18F4-4C81-9D18-288C591DDA8F}" dt="2019-12-04T22:11:26.950" v="1667"/>
          <ac:spMkLst>
            <pc:docMk/>
            <pc:sldMk cId="3251311588" sldId="1204"/>
            <ac:spMk id="3" creationId="{174310E8-32BB-474B-8D9D-B1F34873F8FF}"/>
          </ac:spMkLst>
        </pc:spChg>
        <pc:spChg chg="add mod">
          <ac:chgData name="Ratomir Vukadin" userId="97f9f9d869f927ca" providerId="LiveId" clId="{11430284-18F4-4C81-9D18-288C591DDA8F}" dt="2019-12-04T22:11:58.764" v="1697" actId="20577"/>
          <ac:spMkLst>
            <pc:docMk/>
            <pc:sldMk cId="3251311588" sldId="1204"/>
            <ac:spMk id="4" creationId="{1374E8ED-7C69-4646-86D1-853121C70926}"/>
          </ac:spMkLst>
        </pc:spChg>
        <pc:spChg chg="add del mod">
          <ac:chgData name="Ratomir Vukadin" userId="97f9f9d869f927ca" providerId="LiveId" clId="{11430284-18F4-4C81-9D18-288C591DDA8F}" dt="2019-12-04T22:12:15.598" v="1701"/>
          <ac:spMkLst>
            <pc:docMk/>
            <pc:sldMk cId="3251311588" sldId="1204"/>
            <ac:spMk id="5" creationId="{4485EFB2-5EE9-4A8A-83E0-8D2A546019B7}"/>
          </ac:spMkLst>
        </pc:spChg>
        <pc:picChg chg="add del mod">
          <ac:chgData name="Ratomir Vukadin" userId="97f9f9d869f927ca" providerId="LiveId" clId="{11430284-18F4-4C81-9D18-288C591DDA8F}" dt="2019-12-04T22:12:27.235" v="1703" actId="1076"/>
          <ac:picMkLst>
            <pc:docMk/>
            <pc:sldMk cId="3251311588" sldId="1204"/>
            <ac:picMk id="2050" creationId="{5EDA23CE-7A2F-47A4-B610-7498B92563B0}"/>
          </ac:picMkLst>
        </pc:picChg>
        <pc:picChg chg="add del mod">
          <ac:chgData name="Ratomir Vukadin" userId="97f9f9d869f927ca" providerId="LiveId" clId="{11430284-18F4-4C81-9D18-288C591DDA8F}" dt="2019-12-05T08:30:11.374" v="2124"/>
          <ac:picMkLst>
            <pc:docMk/>
            <pc:sldMk cId="3251311588" sldId="1204"/>
            <ac:picMk id="2052" creationId="{A082AAFF-67E4-425D-82F2-654542453F0D}"/>
          </ac:picMkLst>
        </pc:picChg>
      </pc:sldChg>
      <pc:sldChg chg="modSp add">
        <pc:chgData name="Ratomir Vukadin" userId="97f9f9d869f927ca" providerId="LiveId" clId="{11430284-18F4-4C81-9D18-288C591DDA8F}" dt="2019-12-04T22:29:19.678" v="1718" actId="20577"/>
        <pc:sldMkLst>
          <pc:docMk/>
          <pc:sldMk cId="114627569" sldId="1205"/>
        </pc:sldMkLst>
        <pc:spChg chg="mod">
          <ac:chgData name="Ratomir Vukadin" userId="97f9f9d869f927ca" providerId="LiveId" clId="{11430284-18F4-4C81-9D18-288C591DDA8F}" dt="2019-12-04T22:29:19.678" v="1718" actId="20577"/>
          <ac:spMkLst>
            <pc:docMk/>
            <pc:sldMk cId="114627569" sldId="1205"/>
            <ac:spMk id="2" creationId="{53312F81-683D-4C44-B62D-8F2FDA8ED146}"/>
          </ac:spMkLst>
        </pc:spChg>
      </pc:sldChg>
      <pc:sldChg chg="addSp delSp modSp add">
        <pc:chgData name="Ratomir Vukadin" userId="97f9f9d869f927ca" providerId="LiveId" clId="{11430284-18F4-4C81-9D18-288C591DDA8F}" dt="2019-12-05T08:03:42.177" v="2064" actId="20577"/>
        <pc:sldMkLst>
          <pc:docMk/>
          <pc:sldMk cId="3431592461" sldId="1206"/>
        </pc:sldMkLst>
        <pc:spChg chg="mod">
          <ac:chgData name="Ratomir Vukadin" userId="97f9f9d869f927ca" providerId="LiveId" clId="{11430284-18F4-4C81-9D18-288C591DDA8F}" dt="2019-12-04T22:29:43.990" v="1734" actId="20577"/>
          <ac:spMkLst>
            <pc:docMk/>
            <pc:sldMk cId="3431592461" sldId="1206"/>
            <ac:spMk id="2" creationId="{E6E61D2C-0B6A-4134-B3E6-99A8A9DA6CEB}"/>
          </ac:spMkLst>
        </pc:spChg>
        <pc:spChg chg="add del mod">
          <ac:chgData name="Ratomir Vukadin" userId="97f9f9d869f927ca" providerId="LiveId" clId="{11430284-18F4-4C81-9D18-288C591DDA8F}" dt="2019-12-05T08:03:42.177" v="2064" actId="20577"/>
          <ac:spMkLst>
            <pc:docMk/>
            <pc:sldMk cId="3431592461" sldId="1206"/>
            <ac:spMk id="3" creationId="{C15B48B9-116C-4974-8DB4-3B38FB20A27E}"/>
          </ac:spMkLst>
        </pc:spChg>
        <pc:spChg chg="add del">
          <ac:chgData name="Ratomir Vukadin" userId="97f9f9d869f927ca" providerId="LiveId" clId="{11430284-18F4-4C81-9D18-288C591DDA8F}" dt="2019-12-04T22:29:59.241" v="1736"/>
          <ac:spMkLst>
            <pc:docMk/>
            <pc:sldMk cId="3431592461" sldId="1206"/>
            <ac:spMk id="4" creationId="{3D45AE94-E607-4A28-A748-FA4BBD5E23D6}"/>
          </ac:spMkLst>
        </pc:spChg>
        <pc:spChg chg="add del">
          <ac:chgData name="Ratomir Vukadin" userId="97f9f9d869f927ca" providerId="LiveId" clId="{11430284-18F4-4C81-9D18-288C591DDA8F}" dt="2019-12-04T22:41:22.059" v="1839"/>
          <ac:spMkLst>
            <pc:docMk/>
            <pc:sldMk cId="3431592461" sldId="1206"/>
            <ac:spMk id="5" creationId="{7B417AAC-2BE5-4BD6-98F1-30A2034FA915}"/>
          </ac:spMkLst>
        </pc:spChg>
      </pc:sldChg>
      <pc:sldChg chg="modSp add">
        <pc:chgData name="Ratomir Vukadin" userId="97f9f9d869f927ca" providerId="LiveId" clId="{11430284-18F4-4C81-9D18-288C591DDA8F}" dt="2019-12-04T22:42:59.807" v="1904" actId="20577"/>
        <pc:sldMkLst>
          <pc:docMk/>
          <pc:sldMk cId="2873577277" sldId="1207"/>
        </pc:sldMkLst>
        <pc:spChg chg="mod">
          <ac:chgData name="Ratomir Vukadin" userId="97f9f9d869f927ca" providerId="LiveId" clId="{11430284-18F4-4C81-9D18-288C591DDA8F}" dt="2019-12-04T22:42:59.807" v="1904" actId="20577"/>
          <ac:spMkLst>
            <pc:docMk/>
            <pc:sldMk cId="2873577277" sldId="1207"/>
            <ac:spMk id="2" creationId="{D41EEA0C-A688-4128-B517-80126033BCF1}"/>
          </ac:spMkLst>
        </pc:spChg>
      </pc:sldChg>
      <pc:sldChg chg="addSp delSp modSp add">
        <pc:chgData name="Ratomir Vukadin" userId="97f9f9d869f927ca" providerId="LiveId" clId="{11430284-18F4-4C81-9D18-288C591DDA8F}" dt="2019-12-04T22:59:15.119" v="1924" actId="14100"/>
        <pc:sldMkLst>
          <pc:docMk/>
          <pc:sldMk cId="3130784666" sldId="1208"/>
        </pc:sldMkLst>
        <pc:spChg chg="mod">
          <ac:chgData name="Ratomir Vukadin" userId="97f9f9d869f927ca" providerId="LiveId" clId="{11430284-18F4-4C81-9D18-288C591DDA8F}" dt="2019-12-04T22:57:30.746" v="1917" actId="20577"/>
          <ac:spMkLst>
            <pc:docMk/>
            <pc:sldMk cId="3130784666" sldId="1208"/>
            <ac:spMk id="2" creationId="{87AACC46-2609-4B5B-B952-96011D8228BE}"/>
          </ac:spMkLst>
        </pc:spChg>
        <pc:spChg chg="del mod">
          <ac:chgData name="Ratomir Vukadin" userId="97f9f9d869f927ca" providerId="LiveId" clId="{11430284-18F4-4C81-9D18-288C591DDA8F}" dt="2019-12-04T22:59:02.395" v="1921"/>
          <ac:spMkLst>
            <pc:docMk/>
            <pc:sldMk cId="3130784666" sldId="1208"/>
            <ac:spMk id="3" creationId="{236530E6-DB45-4B7C-A7C7-BDCD77BAA87D}"/>
          </ac:spMkLst>
        </pc:spChg>
        <pc:picChg chg="add mod">
          <ac:chgData name="Ratomir Vukadin" userId="97f9f9d869f927ca" providerId="LiveId" clId="{11430284-18F4-4C81-9D18-288C591DDA8F}" dt="2019-12-04T22:59:15.119" v="1924" actId="14100"/>
          <ac:picMkLst>
            <pc:docMk/>
            <pc:sldMk cId="3130784666" sldId="1208"/>
            <ac:picMk id="4" creationId="{9773A471-D40F-4A90-8159-F63D3E4E9F99}"/>
          </ac:picMkLst>
        </pc:picChg>
      </pc:sldChg>
      <pc:sldChg chg="delSp modSp add modAnim">
        <pc:chgData name="Ratomir Vukadin" userId="97f9f9d869f927ca" providerId="LiveId" clId="{11430284-18F4-4C81-9D18-288C591DDA8F}" dt="2019-12-05T08:31:29.019" v="2190" actId="1076"/>
        <pc:sldMkLst>
          <pc:docMk/>
          <pc:sldMk cId="2194471441" sldId="1209"/>
        </pc:sldMkLst>
        <pc:spChg chg="del mod">
          <ac:chgData name="Ratomir Vukadin" userId="97f9f9d869f927ca" providerId="LiveId" clId="{11430284-18F4-4C81-9D18-288C591DDA8F}" dt="2019-12-05T08:31:15.343" v="2188"/>
          <ac:spMkLst>
            <pc:docMk/>
            <pc:sldMk cId="2194471441" sldId="1209"/>
            <ac:spMk id="4" creationId="{1374E8ED-7C69-4646-86D1-853121C70926}"/>
          </ac:spMkLst>
        </pc:spChg>
        <pc:picChg chg="del">
          <ac:chgData name="Ratomir Vukadin" userId="97f9f9d869f927ca" providerId="LiveId" clId="{11430284-18F4-4C81-9D18-288C591DDA8F}" dt="2019-12-05T08:30:21.453" v="2127"/>
          <ac:picMkLst>
            <pc:docMk/>
            <pc:sldMk cId="2194471441" sldId="1209"/>
            <ac:picMk id="2050" creationId="{5EDA23CE-7A2F-47A4-B610-7498B92563B0}"/>
          </ac:picMkLst>
        </pc:picChg>
        <pc:picChg chg="mod">
          <ac:chgData name="Ratomir Vukadin" userId="97f9f9d869f927ca" providerId="LiveId" clId="{11430284-18F4-4C81-9D18-288C591DDA8F}" dt="2019-12-05T08:31:29.019" v="2190" actId="1076"/>
          <ac:picMkLst>
            <pc:docMk/>
            <pc:sldMk cId="2194471441" sldId="1209"/>
            <ac:picMk id="2052" creationId="{A082AAFF-67E4-425D-82F2-654542453F0D}"/>
          </ac:picMkLst>
        </pc:picChg>
      </pc:sldChg>
      <pc:sldChg chg="modSp add">
        <pc:chgData name="Ratomir Vukadin" userId="97f9f9d869f927ca" providerId="LiveId" clId="{11430284-18F4-4C81-9D18-288C591DDA8F}" dt="2019-12-05T09:02:10.643" v="2261"/>
        <pc:sldMkLst>
          <pc:docMk/>
          <pc:sldMk cId="2972552792" sldId="1901"/>
        </pc:sldMkLst>
        <pc:spChg chg="mod">
          <ac:chgData name="Ratomir Vukadin" userId="97f9f9d869f927ca" providerId="LiveId" clId="{11430284-18F4-4C81-9D18-288C591DDA8F}" dt="2019-12-05T09:02:10.643" v="2261"/>
          <ac:spMkLst>
            <pc:docMk/>
            <pc:sldMk cId="2972552792" sldId="1901"/>
            <ac:spMk id="4" creationId="{2BAC0110-BC16-46DE-936C-C111C06EE1EB}"/>
          </ac:spMkLst>
        </pc:spChg>
      </pc:sldChg>
      <pc:sldMasterChg chg="delSldLayout">
        <pc:chgData name="Ratomir Vukadin" userId="97f9f9d869f927ca" providerId="LiveId" clId="{11430284-18F4-4C81-9D18-288C591DDA8F}" dt="2019-12-04T22:42:20.274" v="1877" actId="2696"/>
        <pc:sldMasterMkLst>
          <pc:docMk/>
          <pc:sldMasterMk cId="1790270825" sldId="2147484082"/>
        </pc:sldMasterMkLst>
        <pc:sldLayoutChg chg="del">
          <pc:chgData name="Ratomir Vukadin" userId="97f9f9d869f927ca" providerId="LiveId" clId="{11430284-18F4-4C81-9D18-288C591DDA8F}" dt="2019-12-04T22:42:20.274" v="1877" actId="2696"/>
          <pc:sldLayoutMkLst>
            <pc:docMk/>
            <pc:sldMasterMk cId="1790270825" sldId="2147484082"/>
            <pc:sldLayoutMk cId="2493898887" sldId="2147484130"/>
          </pc:sldLayoutMkLst>
        </pc:sldLayoutChg>
      </pc:sldMasterChg>
      <pc:sldMasterChg chg="del delSldLayout">
        <pc:chgData name="Ratomir Vukadin" userId="97f9f9d869f927ca" providerId="LiveId" clId="{11430284-18F4-4C81-9D18-288C591DDA8F}" dt="2019-12-04T22:42:20.380" v="1891" actId="2696"/>
        <pc:sldMasterMkLst>
          <pc:docMk/>
          <pc:sldMasterMk cId="6182321" sldId="2147484158"/>
        </pc:sldMasterMkLst>
        <pc:sldLayoutChg chg="del">
          <pc:chgData name="Ratomir Vukadin" userId="97f9f9d869f927ca" providerId="LiveId" clId="{11430284-18F4-4C81-9D18-288C591DDA8F}" dt="2019-12-04T22:42:20.370" v="1886" actId="2696"/>
          <pc:sldLayoutMkLst>
            <pc:docMk/>
            <pc:sldMasterMk cId="6182321" sldId="2147484158"/>
            <pc:sldLayoutMk cId="2878450787" sldId="2147484127"/>
          </pc:sldLayoutMkLst>
        </pc:sldLayoutChg>
        <pc:sldLayoutChg chg="del">
          <pc:chgData name="Ratomir Vukadin" userId="97f9f9d869f927ca" providerId="LiveId" clId="{11430284-18F4-4C81-9D18-288C591DDA8F}" dt="2019-12-04T22:42:20.053" v="1874" actId="2696"/>
          <pc:sldLayoutMkLst>
            <pc:docMk/>
            <pc:sldMasterMk cId="6182321" sldId="2147484158"/>
            <pc:sldLayoutMk cId="3719188126" sldId="2147484129"/>
          </pc:sldLayoutMkLst>
        </pc:sldLayoutChg>
        <pc:sldLayoutChg chg="del">
          <pc:chgData name="Ratomir Vukadin" userId="97f9f9d869f927ca" providerId="LiveId" clId="{11430284-18F4-4C81-9D18-288C591DDA8F}" dt="2019-12-04T22:42:20.372" v="1887" actId="2696"/>
          <pc:sldLayoutMkLst>
            <pc:docMk/>
            <pc:sldMasterMk cId="6182321" sldId="2147484158"/>
            <pc:sldLayoutMk cId="2311976474" sldId="2147484141"/>
          </pc:sldLayoutMkLst>
        </pc:sldLayoutChg>
        <pc:sldLayoutChg chg="del">
          <pc:chgData name="Ratomir Vukadin" userId="97f9f9d869f927ca" providerId="LiveId" clId="{11430284-18F4-4C81-9D18-288C591DDA8F}" dt="2019-12-04T22:42:20.379" v="1890" actId="2696"/>
          <pc:sldLayoutMkLst>
            <pc:docMk/>
            <pc:sldMasterMk cId="6182321" sldId="2147484158"/>
            <pc:sldLayoutMk cId="900925360" sldId="2147484148"/>
          </pc:sldLayoutMkLst>
        </pc:sldLayoutChg>
        <pc:sldLayoutChg chg="del">
          <pc:chgData name="Ratomir Vukadin" userId="97f9f9d869f927ca" providerId="LiveId" clId="{11430284-18F4-4C81-9D18-288C591DDA8F}" dt="2019-12-04T22:42:20.377" v="1889" actId="2696"/>
          <pc:sldLayoutMkLst>
            <pc:docMk/>
            <pc:sldMasterMk cId="6182321" sldId="2147484158"/>
            <pc:sldLayoutMk cId="338970363" sldId="2147484156"/>
          </pc:sldLayoutMkLst>
        </pc:sldLayoutChg>
        <pc:sldLayoutChg chg="del">
          <pc:chgData name="Ratomir Vukadin" userId="97f9f9d869f927ca" providerId="LiveId" clId="{11430284-18F4-4C81-9D18-288C591DDA8F}" dt="2019-12-04T22:42:20.369" v="1885" actId="2696"/>
          <pc:sldLayoutMkLst>
            <pc:docMk/>
            <pc:sldMasterMk cId="6182321" sldId="2147484158"/>
            <pc:sldLayoutMk cId="3741634802" sldId="2147484162"/>
          </pc:sldLayoutMkLst>
        </pc:sldLayoutChg>
        <pc:sldLayoutChg chg="del">
          <pc:chgData name="Ratomir Vukadin" userId="97f9f9d869f927ca" providerId="LiveId" clId="{11430284-18F4-4C81-9D18-288C591DDA8F}" dt="2019-12-04T22:42:20.368" v="1884" actId="2696"/>
          <pc:sldLayoutMkLst>
            <pc:docMk/>
            <pc:sldMasterMk cId="6182321" sldId="2147484158"/>
            <pc:sldLayoutMk cId="4245542259" sldId="2147484184"/>
          </pc:sldLayoutMkLst>
        </pc:sldLayoutChg>
        <pc:sldLayoutChg chg="del">
          <pc:chgData name="Ratomir Vukadin" userId="97f9f9d869f927ca" providerId="LiveId" clId="{11430284-18F4-4C81-9D18-288C591DDA8F}" dt="2019-12-04T22:42:20.376" v="1888" actId="2696"/>
          <pc:sldLayoutMkLst>
            <pc:docMk/>
            <pc:sldMasterMk cId="6182321" sldId="2147484158"/>
            <pc:sldLayoutMk cId="2572132992" sldId="21474841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12/5/2019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12/5/2019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ver1">
    <p:bg>
      <p:bgPr>
        <a:solidFill>
          <a:srgbClr val="1B75BB"/>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42E2FB20-5ACF-704E-92C4-3574ECAF45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spTree>
    <p:extLst>
      <p:ext uri="{BB962C8B-B14F-4D97-AF65-F5344CB8AC3E}">
        <p14:creationId xmlns:p14="http://schemas.microsoft.com/office/powerpoint/2010/main" val="15314751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solidFill>
                  <a:srgbClr val="00AEEF"/>
                </a:solidFill>
                <a:latin typeface="+mn-lt"/>
              </a:defRPr>
            </a:lvl1pPr>
            <a:lvl2pPr marL="690563" indent="-233363">
              <a:spcBef>
                <a:spcPts val="1200"/>
              </a:spcBef>
              <a:buSzPct val="100000"/>
              <a:buFont typeface="Segoe UI" pitchFamily="34" charset="0"/>
              <a:buChar char="‐"/>
              <a:defRPr>
                <a:solidFill>
                  <a:srgbClr val="00AEEF"/>
                </a:solidFill>
              </a:defRPr>
            </a:lvl2pPr>
            <a:lvl3pPr marL="1147763" indent="-233363">
              <a:spcBef>
                <a:spcPts val="1200"/>
              </a:spcBef>
              <a:buFont typeface="Wingdings" pitchFamily="2" charset="2"/>
              <a:buChar char="§"/>
              <a:defRPr>
                <a:solidFill>
                  <a:srgbClr val="00AEEF"/>
                </a:solidFill>
              </a:defRPr>
            </a:lvl3pPr>
            <a:lvl4pPr marL="1600200" indent="-342900">
              <a:spcBef>
                <a:spcPts val="1200"/>
              </a:spcBef>
              <a:buFont typeface="+mj-lt"/>
              <a:buAutoNum type="arabicPeriod"/>
              <a:defRPr>
                <a:solidFill>
                  <a:srgbClr val="00AEEF"/>
                </a:solidFill>
              </a:defRPr>
            </a:lvl4pPr>
            <a:lvl5pPr marL="1946275" indent="-342900">
              <a:spcBef>
                <a:spcPts val="1200"/>
              </a:spcBef>
              <a:buFont typeface="+mj-lt"/>
              <a:buAutoNum type="alphaLcParenR"/>
              <a:defRPr>
                <a:solidFill>
                  <a:srgbClr val="00AEEF"/>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8D7BEE14-9C70-4DAA-8F71-426FF3918A9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6473547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0pt Tex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5959001" y="845531"/>
            <a:ext cx="6409624" cy="5303462"/>
          </a:xfrm>
        </p:spPr>
        <p:txBody>
          <a:bodyPr/>
          <a:lstStyle>
            <a:lvl1pPr marL="0" indent="0">
              <a:lnSpc>
                <a:spcPts val="3400"/>
              </a:lnSpc>
              <a:spcBef>
                <a:spcPts val="3600"/>
              </a:spcBef>
              <a:buNone/>
              <a:defRPr sz="3000" baseline="0">
                <a:solidFill>
                  <a:schemeClr val="bg1"/>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err="1"/>
              <a:t>Aenean</a:t>
            </a:r>
            <a:r>
              <a:rPr lang="en-US" dirty="0"/>
              <a:t> </a:t>
            </a:r>
            <a:r>
              <a:rPr lang="en-US" dirty="0" err="1"/>
              <a:t>porttitor</a:t>
            </a:r>
            <a:r>
              <a:rPr lang="en-US" dirty="0"/>
              <a:t> </a:t>
            </a:r>
            <a:r>
              <a:rPr lang="en-US" dirty="0" err="1"/>
              <a:t>pulvinar</a:t>
            </a:r>
            <a:r>
              <a:rPr lang="en-US" dirty="0"/>
              <a:t> lorem, </a:t>
            </a:r>
            <a:br>
              <a:rPr lang="en-US" dirty="0"/>
            </a:b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a:t>
            </a:r>
            <a:br>
              <a:rPr lang="en-US" dirty="0"/>
            </a:br>
            <a:r>
              <a:rPr lang="en-US" dirty="0"/>
              <a:t>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2" name="Picture 1">
            <a:extLst>
              <a:ext uri="{FF2B5EF4-FFF2-40B4-BE49-F238E27FC236}">
                <a16:creationId xmlns:a16="http://schemas.microsoft.com/office/drawing/2014/main" id="{1604D3C5-1956-4874-8BB9-8815E3AD3727}"/>
              </a:ext>
            </a:extLst>
          </p:cNvPr>
          <p:cNvPicPr>
            <a:picLocks noChangeAspect="1"/>
          </p:cNvPicPr>
          <p:nvPr userDrawn="1"/>
        </p:nvPicPr>
        <p:blipFill>
          <a:blip r:embed="rId2"/>
          <a:stretch>
            <a:fillRect/>
          </a:stretch>
        </p:blipFill>
        <p:spPr>
          <a:xfrm>
            <a:off x="144317" y="1495425"/>
            <a:ext cx="5380840" cy="5584825"/>
          </a:xfrm>
          <a:prstGeom prst="rect">
            <a:avLst/>
          </a:prstGeom>
        </p:spPr>
      </p:pic>
      <p:pic>
        <p:nvPicPr>
          <p:cNvPr id="3" name="Picture 2">
            <a:extLst>
              <a:ext uri="{FF2B5EF4-FFF2-40B4-BE49-F238E27FC236}">
                <a16:creationId xmlns:a16="http://schemas.microsoft.com/office/drawing/2014/main" id="{EC2C05EF-8310-43EA-80B1-B50EC7DF22E4}"/>
              </a:ext>
            </a:extLst>
          </p:cNvPr>
          <p:cNvPicPr>
            <a:picLocks noChangeAspect="1"/>
          </p:cNvPicPr>
          <p:nvPr userDrawn="1"/>
        </p:nvPicPr>
        <p:blipFill>
          <a:blip r:embed="rId3" cstate="screen">
            <a:extLst>
              <a:ext uri="{28A0092B-C50C-407E-A947-70E740481C1C}">
                <a14:useLocalDpi xmlns:a14="http://schemas.microsoft.com/office/drawing/2010/main" val="0"/>
              </a:ext>
            </a:extLst>
          </a:blip>
          <a:srcRect/>
          <a:stretch/>
        </p:blipFill>
        <p:spPr>
          <a:xfrm>
            <a:off x="10915194" y="5594606"/>
            <a:ext cx="1108774" cy="1108774"/>
          </a:xfrm>
          <a:prstGeom prst="rect">
            <a:avLst/>
          </a:prstGeom>
        </p:spPr>
      </p:pic>
    </p:spTree>
    <p:extLst>
      <p:ext uri="{BB962C8B-B14F-4D97-AF65-F5344CB8AC3E}">
        <p14:creationId xmlns:p14="http://schemas.microsoft.com/office/powerpoint/2010/main" val="430821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rgbClr val="1B75BC"/>
                </a:solidFill>
              </a:defRPr>
            </a:lvl1pPr>
          </a:lstStyle>
          <a:p>
            <a:r>
              <a:rPr lang="en-US" dirty="0"/>
              <a:t>Lorem ipsum dolor sit.</a:t>
            </a:r>
          </a:p>
        </p:txBody>
      </p:sp>
      <p:pic>
        <p:nvPicPr>
          <p:cNvPr id="7" name="Picture 6">
            <a:extLst>
              <a:ext uri="{FF2B5EF4-FFF2-40B4-BE49-F238E27FC236}">
                <a16:creationId xmlns:a16="http://schemas.microsoft.com/office/drawing/2014/main" id="{2FDCC6EE-D65C-4FCB-B5EA-5E964EEF22D7}"/>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53926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rgbClr val="00AEEF"/>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dirty="0"/>
              <a:t>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solidFill>
                  <a:srgbClr val="00AEEF"/>
                </a:solidFill>
                <a:latin typeface="+mn-lt"/>
              </a:defRPr>
            </a:lvl1pPr>
            <a:lvl2pPr marL="3175" indent="0">
              <a:lnSpc>
                <a:spcPts val="1450"/>
              </a:lnSpc>
              <a:spcBef>
                <a:spcPts val="0"/>
              </a:spcBef>
              <a:spcAft>
                <a:spcPts val="1200"/>
              </a:spcAft>
              <a:buNone/>
              <a:defRPr sz="1300" b="1">
                <a:solidFill>
                  <a:srgbClr val="1B75BC"/>
                </a:solidFill>
              </a:defRPr>
            </a:lvl2pPr>
          </a:lstStyle>
          <a:p>
            <a:pPr lvl="0"/>
            <a:r>
              <a:rPr lang="en-US" dirty="0"/>
              <a:t>Edit Master text styles</a:t>
            </a:r>
          </a:p>
          <a:p>
            <a:pPr lvl="1"/>
            <a:r>
              <a:rPr lang="en-US" dirty="0"/>
              <a:t>Second level</a:t>
            </a:r>
          </a:p>
        </p:txBody>
      </p:sp>
      <p:pic>
        <p:nvPicPr>
          <p:cNvPr id="9" name="Picture 8">
            <a:extLst>
              <a:ext uri="{FF2B5EF4-FFF2-40B4-BE49-F238E27FC236}">
                <a16:creationId xmlns:a16="http://schemas.microsoft.com/office/drawing/2014/main" id="{DF71B50D-50FD-48D7-A3BE-A0B638F713F3}"/>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41837222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00AEEF"/>
                </a:solidFill>
              </a:defRPr>
            </a:lvl1pPr>
          </a:lstStyle>
          <a:p>
            <a:r>
              <a:rPr lang="en-US" dirty="0"/>
              <a:t>Click icon to add picture</a:t>
            </a: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rgbClr val="00AEEF"/>
                </a:solidFill>
                <a:latin typeface="+mj-lt"/>
                <a:ea typeface="+mn-ea"/>
                <a:cs typeface="+mn-cs"/>
              </a:defRPr>
            </a:lvl1pPr>
            <a:lvl2pPr marL="342900" indent="0">
              <a:buNone/>
              <a:defRPr>
                <a:solidFill>
                  <a:srgbClr val="1B75BC"/>
                </a:solidFill>
              </a:defRPr>
            </a:lvl2pPr>
            <a:lvl3pPr marL="571500" indent="0">
              <a:buNone/>
              <a:defRPr>
                <a:solidFill>
                  <a:srgbClr val="00AEEF"/>
                </a:solidFill>
              </a:defRPr>
            </a:lvl3pPr>
            <a:lvl4pPr marL="800100" indent="0">
              <a:buNone/>
              <a:defRPr>
                <a:solidFill>
                  <a:srgbClr val="00AEEF"/>
                </a:solidFill>
              </a:defRPr>
            </a:lvl4pPr>
            <a:lvl5pPr marL="1028700" indent="0">
              <a:buNone/>
              <a:defRPr>
                <a:solidFill>
                  <a:srgbClr val="00AEEF"/>
                </a:solidFill>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pic>
        <p:nvPicPr>
          <p:cNvPr id="8" name="Picture 7">
            <a:extLst>
              <a:ext uri="{FF2B5EF4-FFF2-40B4-BE49-F238E27FC236}">
                <a16:creationId xmlns:a16="http://schemas.microsoft.com/office/drawing/2014/main" id="{B48E9B71-4A0F-4AEC-970A-00E3AF1CCB5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39589036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rgbClr val="1B75BC"/>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dirty="0"/>
              <a:t>Edit Master text styles</a:t>
            </a:r>
          </a:p>
        </p:txBody>
      </p:sp>
      <p:pic>
        <p:nvPicPr>
          <p:cNvPr id="7" name="Picture 6">
            <a:extLst>
              <a:ext uri="{FF2B5EF4-FFF2-40B4-BE49-F238E27FC236}">
                <a16:creationId xmlns:a16="http://schemas.microsoft.com/office/drawing/2014/main" id="{0AFE6695-5C21-4E5F-A30B-32B320BF218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7073581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BB8927-8655-44F0-95D4-A1CC4C9BEF6F}"/>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1670884" y="6146340"/>
            <a:ext cx="490953" cy="490953"/>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TD15 party">
    <p:bg>
      <p:bgPr>
        <a:solidFill>
          <a:schemeClr val="bg1"/>
        </a:solidFill>
        <a:effectLst/>
      </p:bgPr>
    </p:bg>
    <p:spTree>
      <p:nvGrpSpPr>
        <p:cNvPr id="1" name=""/>
        <p:cNvGrpSpPr/>
        <p:nvPr/>
      </p:nvGrpSpPr>
      <p:grpSpPr>
        <a:xfrm>
          <a:off x="0" y="0"/>
          <a:ext cx="0" cy="0"/>
          <a:chOff x="0" y="0"/>
          <a:chExt cx="0" cy="0"/>
        </a:xfrm>
      </p:grpSpPr>
      <p:pic>
        <p:nvPicPr>
          <p:cNvPr id="60" name="Picture 59" descr="A picture containing bird&#10;&#10;Description automatically generated">
            <a:extLst>
              <a:ext uri="{FF2B5EF4-FFF2-40B4-BE49-F238E27FC236}">
                <a16:creationId xmlns:a16="http://schemas.microsoft.com/office/drawing/2014/main" id="{1176A287-A020-8C4D-A7BF-70C02FC62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2" y="0"/>
            <a:ext cx="12434711" cy="6994525"/>
          </a:xfrm>
          <a:prstGeom prst="rect">
            <a:avLst/>
          </a:prstGeom>
        </p:spPr>
      </p:pic>
      <p:grpSp>
        <p:nvGrpSpPr>
          <p:cNvPr id="63" name="Group 62">
            <a:extLst>
              <a:ext uri="{FF2B5EF4-FFF2-40B4-BE49-F238E27FC236}">
                <a16:creationId xmlns:a16="http://schemas.microsoft.com/office/drawing/2014/main" id="{009B5D85-0976-7843-8D56-EFCE2126EF86}"/>
              </a:ext>
            </a:extLst>
          </p:cNvPr>
          <p:cNvGrpSpPr/>
          <p:nvPr userDrawn="1"/>
        </p:nvGrpSpPr>
        <p:grpSpPr>
          <a:xfrm>
            <a:off x="2265670" y="1192978"/>
            <a:ext cx="7905135" cy="4510249"/>
            <a:chOff x="2187012" y="1009269"/>
            <a:chExt cx="7905135" cy="4510249"/>
          </a:xfrm>
        </p:grpSpPr>
        <p:sp>
          <p:nvSpPr>
            <p:cNvPr id="58" name="TextBox 57">
              <a:extLst>
                <a:ext uri="{FF2B5EF4-FFF2-40B4-BE49-F238E27FC236}">
                  <a16:creationId xmlns:a16="http://schemas.microsoft.com/office/drawing/2014/main" id="{2A3D18F4-1943-AB4E-8DEB-92DD86DD3C5A}"/>
                </a:ext>
              </a:extLst>
            </p:cNvPr>
            <p:cNvSpPr txBox="1"/>
            <p:nvPr userDrawn="1"/>
          </p:nvSpPr>
          <p:spPr>
            <a:xfrm>
              <a:off x="2187012" y="3408171"/>
              <a:ext cx="7905135" cy="2111347"/>
            </a:xfrm>
            <a:prstGeom prst="rect">
              <a:avLst/>
            </a:prstGeom>
            <a:noFill/>
          </p:spPr>
          <p:txBody>
            <a:bodyPr wrap="square" lIns="182880" tIns="146304" rIns="182880" bIns="146304" rtlCol="0">
              <a:spAutoFit/>
            </a:bodyPr>
            <a:lstStyle/>
            <a:p>
              <a:pPr algn="ctr">
                <a:lnSpc>
                  <a:spcPct val="90000"/>
                </a:lnSpc>
                <a:spcAft>
                  <a:spcPts val="600"/>
                </a:spcAft>
              </a:pPr>
              <a:r>
                <a:rPr lang="hr-HR" sz="4000" b="0" i="0" u="none" strike="noStrike" kern="1200" dirty="0">
                  <a:solidFill>
                    <a:schemeClr val="bg1"/>
                  </a:solidFill>
                  <a:effectLst/>
                  <a:latin typeface="+mn-lt"/>
                  <a:ea typeface="+mn-ea"/>
                  <a:cs typeface="+mn-cs"/>
                </a:rPr>
                <a:t>04.12. / 20:00h</a:t>
              </a:r>
            </a:p>
            <a:p>
              <a:pPr algn="ctr">
                <a:lnSpc>
                  <a:spcPct val="90000"/>
                </a:lnSpc>
                <a:spcAft>
                  <a:spcPts val="600"/>
                </a:spcAft>
              </a:pPr>
              <a:r>
                <a:rPr lang="hr-HR" sz="4000" b="1" i="0" u="none" strike="noStrike" kern="1200" dirty="0">
                  <a:solidFill>
                    <a:schemeClr val="bg1"/>
                  </a:solidFill>
                  <a:effectLst/>
                  <a:latin typeface="+mn-lt"/>
                  <a:ea typeface="+mn-ea"/>
                  <a:cs typeface="+mn-cs"/>
                </a:rPr>
                <a:t>ATD15 party</a:t>
              </a:r>
              <a:r>
                <a:rPr lang="hr-HR" sz="4000" b="0" i="0" u="none" strike="noStrike" kern="1200" dirty="0">
                  <a:solidFill>
                    <a:schemeClr val="bg1"/>
                  </a:solidFill>
                  <a:effectLst/>
                  <a:latin typeface="+mn-lt"/>
                  <a:ea typeface="+mn-ea"/>
                  <a:cs typeface="+mn-cs"/>
                </a:rPr>
                <a:t> + </a:t>
              </a:r>
              <a:r>
                <a:rPr lang="hr-HR" sz="4000" b="1" i="0" u="none" strike="noStrike" kern="1200" dirty="0">
                  <a:solidFill>
                    <a:schemeClr val="bg1"/>
                  </a:solidFill>
                  <a:effectLst/>
                  <a:latin typeface="+mn-lt"/>
                  <a:ea typeface="+mn-ea"/>
                  <a:cs typeface="+mn-cs"/>
                </a:rPr>
                <a:t>IT </a:t>
              </a:r>
              <a:r>
                <a:rPr lang="hr-HR" sz="4000" b="1" i="0" u="none" strike="noStrike" kern="1200" dirty="0" err="1">
                  <a:solidFill>
                    <a:schemeClr val="bg1"/>
                  </a:solidFill>
                  <a:effectLst/>
                  <a:latin typeface="+mn-lt"/>
                  <a:ea typeface="+mn-ea"/>
                  <a:cs typeface="+mn-cs"/>
                </a:rPr>
                <a:t>pub</a:t>
              </a:r>
              <a:r>
                <a:rPr lang="hr-HR" sz="4000" b="1" i="0" u="none" strike="noStrike" kern="1200" dirty="0">
                  <a:solidFill>
                    <a:schemeClr val="bg1"/>
                  </a:solidFill>
                  <a:effectLst/>
                  <a:latin typeface="+mn-lt"/>
                  <a:ea typeface="+mn-ea"/>
                  <a:cs typeface="+mn-cs"/>
                </a:rPr>
                <a:t> </a:t>
              </a:r>
              <a:r>
                <a:rPr lang="hr-HR" sz="4000" b="1" i="0" u="none" strike="noStrike" kern="1200" dirty="0" err="1">
                  <a:solidFill>
                    <a:schemeClr val="bg1"/>
                  </a:solidFill>
                  <a:effectLst/>
                  <a:latin typeface="+mn-lt"/>
                  <a:ea typeface="+mn-ea"/>
                  <a:cs typeface="+mn-cs"/>
                </a:rPr>
                <a:t>quizz</a:t>
              </a:r>
              <a:r>
                <a:rPr lang="hr-HR" sz="4000" b="1" i="0" u="none" strike="noStrike" kern="1200" dirty="0">
                  <a:solidFill>
                    <a:schemeClr val="bg1"/>
                  </a:solidFill>
                  <a:effectLst/>
                  <a:latin typeface="+mn-lt"/>
                  <a:ea typeface="+mn-ea"/>
                  <a:cs typeface="+mn-cs"/>
                </a:rPr>
                <a:t> </a:t>
              </a:r>
            </a:p>
            <a:p>
              <a:pPr algn="ctr">
                <a:lnSpc>
                  <a:spcPct val="90000"/>
                </a:lnSpc>
                <a:spcAft>
                  <a:spcPts val="600"/>
                </a:spcAft>
              </a:pPr>
              <a:r>
                <a:rPr lang="hr-HR" sz="4000" b="0" i="0" u="none" strike="noStrike" kern="1200" dirty="0">
                  <a:solidFill>
                    <a:schemeClr val="bg1"/>
                  </a:solidFill>
                  <a:effectLst/>
                  <a:latin typeface="+mn-lt"/>
                  <a:ea typeface="+mn-ea"/>
                  <a:cs typeface="+mn-cs"/>
                </a:rPr>
                <a:t>Dvorana Kornati</a:t>
              </a:r>
              <a:endParaRPr lang="sr-Latn-RS" sz="4800" dirty="0" err="1">
                <a:solidFill>
                  <a:schemeClr val="bg1"/>
                </a:solidFill>
              </a:endParaRPr>
            </a:p>
          </p:txBody>
        </p:sp>
        <p:pic>
          <p:nvPicPr>
            <p:cNvPr id="62" name="Picture 61" descr="A picture containing clock&#10;&#10;Description automatically generated">
              <a:extLst>
                <a:ext uri="{FF2B5EF4-FFF2-40B4-BE49-F238E27FC236}">
                  <a16:creationId xmlns:a16="http://schemas.microsoft.com/office/drawing/2014/main" id="{60246237-1662-0544-83E3-6E03B2269A8D}"/>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007142" y="1009269"/>
              <a:ext cx="2264874" cy="2264874"/>
            </a:xfrm>
            <a:prstGeom prst="rect">
              <a:avLst/>
            </a:prstGeom>
          </p:spPr>
        </p:pic>
      </p:grpSp>
    </p:spTree>
    <p:extLst>
      <p:ext uri="{BB962C8B-B14F-4D97-AF65-F5344CB8AC3E}">
        <p14:creationId xmlns:p14="http://schemas.microsoft.com/office/powerpoint/2010/main" val="1565227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R kod">
    <p:bg>
      <p:bgPr>
        <a:solidFill>
          <a:schemeClr val="bg1"/>
        </a:solidFill>
        <a:effectLst/>
      </p:bgPr>
    </p:bg>
    <p:spTree>
      <p:nvGrpSpPr>
        <p:cNvPr id="1" name=""/>
        <p:cNvGrpSpPr/>
        <p:nvPr/>
      </p:nvGrpSpPr>
      <p:grpSpPr>
        <a:xfrm>
          <a:off x="0" y="0"/>
          <a:ext cx="0" cy="0"/>
          <a:chOff x="0" y="0"/>
          <a:chExt cx="0" cy="0"/>
        </a:xfrm>
      </p:grpSpPr>
      <p:pic>
        <p:nvPicPr>
          <p:cNvPr id="26" name="Picture 25" descr="A picture containing drawing&#10;&#10;Description automatically generated">
            <a:extLst>
              <a:ext uri="{FF2B5EF4-FFF2-40B4-BE49-F238E27FC236}">
                <a16:creationId xmlns:a16="http://schemas.microsoft.com/office/drawing/2014/main" id="{5C999F0F-C6DA-D444-8652-12DEF89F40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7942" y="1488281"/>
            <a:ext cx="4049978" cy="4017962"/>
          </a:xfrm>
          <a:prstGeom prst="rect">
            <a:avLst/>
          </a:prstGeom>
        </p:spPr>
      </p:pic>
      <p:sp>
        <p:nvSpPr>
          <p:cNvPr id="50" name="Rectangle 49">
            <a:extLst>
              <a:ext uri="{FF2B5EF4-FFF2-40B4-BE49-F238E27FC236}">
                <a16:creationId xmlns:a16="http://schemas.microsoft.com/office/drawing/2014/main" id="{02D783D7-77F5-DB4E-9748-E2EEB99A26A7}"/>
              </a:ext>
            </a:extLst>
          </p:cNvPr>
          <p:cNvSpPr/>
          <p:nvPr userDrawn="1"/>
        </p:nvSpPr>
        <p:spPr bwMode="auto">
          <a:xfrm>
            <a:off x="5919019" y="0"/>
            <a:ext cx="6517456" cy="6994525"/>
          </a:xfrm>
          <a:prstGeom prst="rect">
            <a:avLst/>
          </a:prstGeom>
          <a:solidFill>
            <a:srgbClr val="2E319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sr-Latn-R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6C9D3235-6164-1146-9AED-0AE351693446}"/>
              </a:ext>
            </a:extLst>
          </p:cNvPr>
          <p:cNvSpPr txBox="1"/>
          <p:nvPr userDrawn="1"/>
        </p:nvSpPr>
        <p:spPr>
          <a:xfrm>
            <a:off x="6451480" y="2227683"/>
            <a:ext cx="5452533" cy="2539157"/>
          </a:xfrm>
          <a:prstGeom prst="rect">
            <a:avLst/>
          </a:prstGeom>
          <a:noFill/>
        </p:spPr>
        <p:txBody>
          <a:bodyPr wrap="square" lIns="182880" tIns="146304" rIns="182880" bIns="146304" rtlCol="0">
            <a:spAutoFit/>
          </a:bodyPr>
          <a:lstStyle/>
          <a:p>
            <a:pPr>
              <a:lnSpc>
                <a:spcPct val="90000"/>
              </a:lnSpc>
              <a:spcAft>
                <a:spcPts val="600"/>
              </a:spcAft>
            </a:pPr>
            <a:r>
              <a:rPr lang="sr-Latn-RS" sz="5400" dirty="0" err="1">
                <a:solidFill>
                  <a:schemeClr val="bg1"/>
                </a:solidFill>
              </a:rPr>
              <a:t>Skeniraj</a:t>
            </a:r>
            <a:r>
              <a:rPr lang="sr-Latn-RS" sz="5400" dirty="0">
                <a:solidFill>
                  <a:schemeClr val="bg1"/>
                </a:solidFill>
              </a:rPr>
              <a:t> i skini ATD15 aplikaciju!</a:t>
            </a:r>
          </a:p>
        </p:txBody>
      </p:sp>
      <p:pic>
        <p:nvPicPr>
          <p:cNvPr id="54" name="Picture 53" descr="A close up of a logo&#10;&#10;Description automatically generated">
            <a:extLst>
              <a:ext uri="{FF2B5EF4-FFF2-40B4-BE49-F238E27FC236}">
                <a16:creationId xmlns:a16="http://schemas.microsoft.com/office/drawing/2014/main" id="{D9CC11A2-7443-4D41-82BB-08C7DAE513F8}"/>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774151" y="5073444"/>
            <a:ext cx="2388352" cy="1792783"/>
          </a:xfrm>
          <a:prstGeom prst="rect">
            <a:avLst/>
          </a:prstGeom>
        </p:spPr>
      </p:pic>
    </p:spTree>
    <p:extLst>
      <p:ext uri="{BB962C8B-B14F-4D97-AF65-F5344CB8AC3E}">
        <p14:creationId xmlns:p14="http://schemas.microsoft.com/office/powerpoint/2010/main" val="31406442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9"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rgbClr val="1B75BC"/>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CC080D4-5DB3-B343-8AA6-7F3683E17DE5}"/>
              </a:ext>
            </a:extLst>
          </p:cNvPr>
          <p:cNvGrpSpPr/>
          <p:nvPr userDrawn="1"/>
        </p:nvGrpSpPr>
        <p:grpSpPr>
          <a:xfrm>
            <a:off x="745452" y="595502"/>
            <a:ext cx="2988720" cy="662809"/>
            <a:chOff x="217317" y="415699"/>
            <a:chExt cx="2988720" cy="662809"/>
          </a:xfrm>
        </p:grpSpPr>
        <p:sp>
          <p:nvSpPr>
            <p:cNvPr id="11" name="TextBox 10">
              <a:extLst>
                <a:ext uri="{FF2B5EF4-FFF2-40B4-BE49-F238E27FC236}">
                  <a16:creationId xmlns:a16="http://schemas.microsoft.com/office/drawing/2014/main" id="{F8F9720C-FAE1-4F47-8FD4-CAEDB7B73262}"/>
                </a:ext>
              </a:extLst>
            </p:cNvPr>
            <p:cNvSpPr txBox="1"/>
            <p:nvPr userDrawn="1"/>
          </p:nvSpPr>
          <p:spPr>
            <a:xfrm>
              <a:off x="217317" y="433171"/>
              <a:ext cx="111943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Powered by</a:t>
              </a:r>
            </a:p>
          </p:txBody>
        </p:sp>
        <p:grpSp>
          <p:nvGrpSpPr>
            <p:cNvPr id="3" name="Group 2">
              <a:extLst>
                <a:ext uri="{FF2B5EF4-FFF2-40B4-BE49-F238E27FC236}">
                  <a16:creationId xmlns:a16="http://schemas.microsoft.com/office/drawing/2014/main" id="{677DDE81-B7AE-8845-9E56-C3AFB74BFE8D}"/>
                </a:ext>
              </a:extLst>
            </p:cNvPr>
            <p:cNvGrpSpPr/>
            <p:nvPr userDrawn="1"/>
          </p:nvGrpSpPr>
          <p:grpSpPr>
            <a:xfrm>
              <a:off x="1528347" y="415699"/>
              <a:ext cx="1677690" cy="662809"/>
              <a:chOff x="1685534" y="387374"/>
              <a:chExt cx="1677690" cy="662809"/>
            </a:xfrm>
          </p:grpSpPr>
          <p:sp>
            <p:nvSpPr>
              <p:cNvPr id="30" name="Rectangle 29">
                <a:extLst>
                  <a:ext uri="{FF2B5EF4-FFF2-40B4-BE49-F238E27FC236}">
                    <a16:creationId xmlns:a16="http://schemas.microsoft.com/office/drawing/2014/main" id="{0DC8857B-8D0A-7F43-85E3-84BF73A06B5B}"/>
                  </a:ext>
                </a:extLst>
              </p:cNvPr>
              <p:cNvSpPr/>
              <p:nvPr userDrawn="1"/>
            </p:nvSpPr>
            <p:spPr bwMode="auto">
              <a:xfrm>
                <a:off x="1685534" y="387374"/>
                <a:ext cx="1677690" cy="6628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56561A3A-C096-D044-93A0-4E7493E6318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937816" y="594427"/>
                <a:ext cx="1173127" cy="248703"/>
              </a:xfrm>
              <a:prstGeom prst="rect">
                <a:avLst/>
              </a:prstGeom>
            </p:spPr>
          </p:pic>
        </p:grpSp>
      </p:grpSp>
      <p:grpSp>
        <p:nvGrpSpPr>
          <p:cNvPr id="4" name="Group 3">
            <a:extLst>
              <a:ext uri="{FF2B5EF4-FFF2-40B4-BE49-F238E27FC236}">
                <a16:creationId xmlns:a16="http://schemas.microsoft.com/office/drawing/2014/main" id="{E5DB66CD-FBA2-3C4E-8DE1-7E9D313A2A72}"/>
              </a:ext>
            </a:extLst>
          </p:cNvPr>
          <p:cNvGrpSpPr/>
          <p:nvPr userDrawn="1"/>
        </p:nvGrpSpPr>
        <p:grpSpPr>
          <a:xfrm>
            <a:off x="657188" y="5661729"/>
            <a:ext cx="7251445" cy="827378"/>
            <a:chOff x="118919" y="5500863"/>
            <a:chExt cx="7251445" cy="827378"/>
          </a:xfrm>
        </p:grpSpPr>
        <p:grpSp>
          <p:nvGrpSpPr>
            <p:cNvPr id="2" name="Group 1">
              <a:extLst>
                <a:ext uri="{FF2B5EF4-FFF2-40B4-BE49-F238E27FC236}">
                  <a16:creationId xmlns:a16="http://schemas.microsoft.com/office/drawing/2014/main" id="{BD7B048B-70B5-D540-B175-70C68A7A439E}"/>
                </a:ext>
              </a:extLst>
            </p:cNvPr>
            <p:cNvGrpSpPr/>
            <p:nvPr userDrawn="1"/>
          </p:nvGrpSpPr>
          <p:grpSpPr>
            <a:xfrm>
              <a:off x="1528347" y="5500863"/>
              <a:ext cx="5842017" cy="827378"/>
              <a:chOff x="1190231" y="3295199"/>
              <a:chExt cx="7905537" cy="1119625"/>
            </a:xfrm>
          </p:grpSpPr>
          <p:sp>
            <p:nvSpPr>
              <p:cNvPr id="15" name="Rectangle 14">
                <a:extLst>
                  <a:ext uri="{FF2B5EF4-FFF2-40B4-BE49-F238E27FC236}">
                    <a16:creationId xmlns:a16="http://schemas.microsoft.com/office/drawing/2014/main" id="{ECBDDA67-32BA-0E4E-9651-15A3C94FA4F8}"/>
                  </a:ext>
                </a:extLst>
              </p:cNvPr>
              <p:cNvSpPr/>
              <p:nvPr userDrawn="1"/>
            </p:nvSpPr>
            <p:spPr bwMode="auto">
              <a:xfrm>
                <a:off x="1190231" y="3295199"/>
                <a:ext cx="7905537"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F9006299-918B-C746-B49E-A1FD9DFF2D27}"/>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5249" y="3670477"/>
                <a:ext cx="1294982" cy="369071"/>
              </a:xfrm>
              <a:prstGeom prst="rect">
                <a:avLst/>
              </a:prstGeom>
            </p:spPr>
          </p:pic>
          <p:pic>
            <p:nvPicPr>
              <p:cNvPr id="21" name="Picture 20">
                <a:extLst>
                  <a:ext uri="{FF2B5EF4-FFF2-40B4-BE49-F238E27FC236}">
                    <a16:creationId xmlns:a16="http://schemas.microsoft.com/office/drawing/2014/main" id="{8CBCD81A-7C1A-0D4F-A7A2-334322306470}"/>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5375410" y="3748176"/>
                <a:ext cx="1294982" cy="213672"/>
              </a:xfrm>
              <a:prstGeom prst="rect">
                <a:avLst/>
              </a:prstGeom>
            </p:spPr>
          </p:pic>
          <p:pic>
            <p:nvPicPr>
              <p:cNvPr id="27" name="Picture 26">
                <a:extLst>
                  <a:ext uri="{FF2B5EF4-FFF2-40B4-BE49-F238E27FC236}">
                    <a16:creationId xmlns:a16="http://schemas.microsoft.com/office/drawing/2014/main" id="{5052B545-A663-6849-B239-77A2202302AC}"/>
                  </a:ext>
                </a:extLst>
              </p:cNvPr>
              <p:cNvPicPr>
                <a:picLocks noChangeAspect="1"/>
              </p:cNvPicPr>
              <p:nvPr userDrawn="1"/>
            </p:nvPicPr>
            <p:blipFill>
              <a:blip r:embed="rId6" cstate="screen">
                <a:extLst>
                  <a:ext uri="{28A0092B-C50C-407E-A947-70E740481C1C}">
                    <a14:useLocalDpi xmlns:a14="http://schemas.microsoft.com/office/drawing/2010/main" val="0"/>
                  </a:ext>
                </a:extLst>
              </a:blip>
              <a:srcRect/>
              <a:stretch/>
            </p:blipFill>
            <p:spPr>
              <a:xfrm>
                <a:off x="1393529" y="3590964"/>
                <a:ext cx="1476539" cy="528094"/>
              </a:xfrm>
              <a:prstGeom prst="rect">
                <a:avLst/>
              </a:prstGeom>
            </p:spPr>
          </p:pic>
          <p:pic>
            <p:nvPicPr>
              <p:cNvPr id="29" name="Picture 28">
                <a:extLst>
                  <a:ext uri="{FF2B5EF4-FFF2-40B4-BE49-F238E27FC236}">
                    <a16:creationId xmlns:a16="http://schemas.microsoft.com/office/drawing/2014/main" id="{79081F03-096C-A746-B0F2-D99DAF5B71C4}"/>
                  </a:ext>
                </a:extLst>
              </p:cNvPr>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7228819" y="3590964"/>
                <a:ext cx="1284555" cy="528094"/>
              </a:xfrm>
              <a:prstGeom prst="rect">
                <a:avLst/>
              </a:prstGeom>
            </p:spPr>
          </p:pic>
        </p:grpSp>
        <p:sp>
          <p:nvSpPr>
            <p:cNvPr id="31" name="TextBox 30">
              <a:extLst>
                <a:ext uri="{FF2B5EF4-FFF2-40B4-BE49-F238E27FC236}">
                  <a16:creationId xmlns:a16="http://schemas.microsoft.com/office/drawing/2014/main" id="{97C9D517-034C-754E-B70E-113C06D1B19E}"/>
                </a:ext>
              </a:extLst>
            </p:cNvPr>
            <p:cNvSpPr txBox="1"/>
            <p:nvPr userDrawn="1"/>
          </p:nvSpPr>
          <p:spPr>
            <a:xfrm>
              <a:off x="118919" y="5600620"/>
              <a:ext cx="1559507"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Medijski</a:t>
              </a:r>
              <a:r>
                <a:rPr lang="en-US" sz="1200" b="1" dirty="0">
                  <a:solidFill>
                    <a:schemeClr val="bg1"/>
                  </a:solidFill>
                </a:rPr>
                <a:t> </a:t>
              </a:r>
              <a:r>
                <a:rPr lang="en-US" sz="1200" b="1" dirty="0" err="1">
                  <a:solidFill>
                    <a:schemeClr val="bg1"/>
                  </a:solidFill>
                </a:rPr>
                <a:t>pokrovitelji</a:t>
              </a:r>
              <a:endParaRPr lang="en-US" sz="1200" b="1" dirty="0">
                <a:solidFill>
                  <a:schemeClr val="bg1"/>
                </a:solidFill>
              </a:endParaRPr>
            </a:p>
          </p:txBody>
        </p:sp>
      </p:grpSp>
      <p:pic>
        <p:nvPicPr>
          <p:cNvPr id="37" name="Picture 36">
            <a:extLst>
              <a:ext uri="{FF2B5EF4-FFF2-40B4-BE49-F238E27FC236}">
                <a16:creationId xmlns:a16="http://schemas.microsoft.com/office/drawing/2014/main" id="{6191092C-B495-3442-9506-CE4968FDA84E}"/>
              </a:ext>
            </a:extLst>
          </p:cNvPr>
          <p:cNvPicPr>
            <a:picLocks noChangeAspect="1"/>
          </p:cNvPicPr>
          <p:nvPr userDrawn="1"/>
        </p:nvPicPr>
        <p:blipFill>
          <a:blip r:embed="rId8" cstate="screen">
            <a:extLst>
              <a:ext uri="{28A0092B-C50C-407E-A947-70E740481C1C}">
                <a14:useLocalDpi xmlns:a14="http://schemas.microsoft.com/office/drawing/2010/main" val="0"/>
              </a:ext>
            </a:extLst>
          </a:blip>
          <a:srcRect/>
          <a:stretch/>
        </p:blipFill>
        <p:spPr>
          <a:xfrm>
            <a:off x="9279467" y="172712"/>
            <a:ext cx="2616187" cy="1963806"/>
          </a:xfrm>
          <a:prstGeom prst="rect">
            <a:avLst/>
          </a:prstGeom>
        </p:spPr>
      </p:pic>
      <p:sp>
        <p:nvSpPr>
          <p:cNvPr id="13" name="TextBox 12">
            <a:extLst>
              <a:ext uri="{FF2B5EF4-FFF2-40B4-BE49-F238E27FC236}">
                <a16:creationId xmlns:a16="http://schemas.microsoft.com/office/drawing/2014/main" id="{B9DFC01C-ADF4-E945-AA73-20D0FD3F0BFC}"/>
              </a:ext>
            </a:extLst>
          </p:cNvPr>
          <p:cNvSpPr txBox="1"/>
          <p:nvPr userDrawn="1"/>
        </p:nvSpPr>
        <p:spPr>
          <a:xfrm>
            <a:off x="745452" y="1921489"/>
            <a:ext cx="1157214"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Sponzori</a:t>
            </a:r>
            <a:endParaRPr lang="en-US" sz="1200" b="1" dirty="0">
              <a:solidFill>
                <a:schemeClr val="bg1"/>
              </a:solidFill>
            </a:endParaRPr>
          </a:p>
        </p:txBody>
      </p:sp>
      <p:sp>
        <p:nvSpPr>
          <p:cNvPr id="32" name="Rectangle 31">
            <a:extLst>
              <a:ext uri="{FF2B5EF4-FFF2-40B4-BE49-F238E27FC236}">
                <a16:creationId xmlns:a16="http://schemas.microsoft.com/office/drawing/2014/main" id="{2A502D0D-B96C-FE4E-8ECE-A489D97F0E57}"/>
              </a:ext>
            </a:extLst>
          </p:cNvPr>
          <p:cNvSpPr/>
          <p:nvPr userDrawn="1"/>
        </p:nvSpPr>
        <p:spPr bwMode="auto">
          <a:xfrm>
            <a:off x="2056481" y="1738632"/>
            <a:ext cx="5047703" cy="8273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a:extLst>
              <a:ext uri="{FF2B5EF4-FFF2-40B4-BE49-F238E27FC236}">
                <a16:creationId xmlns:a16="http://schemas.microsoft.com/office/drawing/2014/main" id="{ABD703F9-6A75-C94A-AB37-94EC05244483}"/>
              </a:ext>
            </a:extLst>
          </p:cNvPr>
          <p:cNvPicPr>
            <a:picLocks noChangeAspect="1"/>
          </p:cNvPicPr>
          <p:nvPr userDrawn="1"/>
        </p:nvPicPr>
        <p:blipFill>
          <a:blip r:embed="rId9" cstate="screen">
            <a:extLst>
              <a:ext uri="{28A0092B-C50C-407E-A947-70E740481C1C}">
                <a14:useLocalDpi xmlns:a14="http://schemas.microsoft.com/office/drawing/2010/main" val="0"/>
              </a:ext>
            </a:extLst>
          </a:blip>
          <a:stretch>
            <a:fillRect/>
          </a:stretch>
        </p:blipFill>
        <p:spPr>
          <a:xfrm>
            <a:off x="4895304" y="2055762"/>
            <a:ext cx="636113" cy="220519"/>
          </a:xfrm>
          <a:prstGeom prst="rect">
            <a:avLst/>
          </a:prstGeom>
        </p:spPr>
      </p:pic>
      <p:pic>
        <p:nvPicPr>
          <p:cNvPr id="40" name="Picture 39">
            <a:extLst>
              <a:ext uri="{FF2B5EF4-FFF2-40B4-BE49-F238E27FC236}">
                <a16:creationId xmlns:a16="http://schemas.microsoft.com/office/drawing/2014/main" id="{ABC0B31C-BC1A-BB4A-8207-760E49A6D6A0}"/>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5903496" y="2087158"/>
            <a:ext cx="896169" cy="157726"/>
          </a:xfrm>
          <a:prstGeom prst="rect">
            <a:avLst/>
          </a:prstGeom>
        </p:spPr>
      </p:pic>
      <p:pic>
        <p:nvPicPr>
          <p:cNvPr id="9" name="Picture 8">
            <a:extLst>
              <a:ext uri="{FF2B5EF4-FFF2-40B4-BE49-F238E27FC236}">
                <a16:creationId xmlns:a16="http://schemas.microsoft.com/office/drawing/2014/main" id="{DFCDC9D8-57A4-A544-9E1D-D9BB31C07069}"/>
              </a:ext>
            </a:extLst>
          </p:cNvPr>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2302689" y="1965936"/>
            <a:ext cx="972029" cy="400170"/>
          </a:xfrm>
          <a:prstGeom prst="rect">
            <a:avLst/>
          </a:prstGeom>
        </p:spPr>
      </p:pic>
      <p:grpSp>
        <p:nvGrpSpPr>
          <p:cNvPr id="7" name="Group 6">
            <a:extLst>
              <a:ext uri="{FF2B5EF4-FFF2-40B4-BE49-F238E27FC236}">
                <a16:creationId xmlns:a16="http://schemas.microsoft.com/office/drawing/2014/main" id="{01F28FB7-8927-174A-9CD4-5B9A0FA32A74}"/>
              </a:ext>
            </a:extLst>
          </p:cNvPr>
          <p:cNvGrpSpPr/>
          <p:nvPr userDrawn="1"/>
        </p:nvGrpSpPr>
        <p:grpSpPr>
          <a:xfrm>
            <a:off x="745452" y="4354030"/>
            <a:ext cx="2796486" cy="827378"/>
            <a:chOff x="182819" y="3993209"/>
            <a:chExt cx="2796486" cy="827378"/>
          </a:xfrm>
        </p:grpSpPr>
        <p:grpSp>
          <p:nvGrpSpPr>
            <p:cNvPr id="43" name="Group 42">
              <a:extLst>
                <a:ext uri="{FF2B5EF4-FFF2-40B4-BE49-F238E27FC236}">
                  <a16:creationId xmlns:a16="http://schemas.microsoft.com/office/drawing/2014/main" id="{4FCFF915-10EE-A048-AD80-F6BCC5169A51}"/>
                </a:ext>
              </a:extLst>
            </p:cNvPr>
            <p:cNvGrpSpPr/>
            <p:nvPr userDrawn="1"/>
          </p:nvGrpSpPr>
          <p:grpSpPr>
            <a:xfrm>
              <a:off x="1528347" y="3993209"/>
              <a:ext cx="1450958" cy="827378"/>
              <a:chOff x="8541762" y="845130"/>
              <a:chExt cx="1963466" cy="1119625"/>
            </a:xfrm>
          </p:grpSpPr>
          <p:sp>
            <p:nvSpPr>
              <p:cNvPr id="33" name="Rectangle 32">
                <a:extLst>
                  <a:ext uri="{FF2B5EF4-FFF2-40B4-BE49-F238E27FC236}">
                    <a16:creationId xmlns:a16="http://schemas.microsoft.com/office/drawing/2014/main" id="{D99440E1-73AE-654F-BB10-D840694C272F}"/>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320BDD1C-97E8-6340-9363-336A8C4E06C4}"/>
                  </a:ext>
                </a:extLst>
              </p:cNvPr>
              <p:cNvPicPr>
                <a:picLocks noChangeAspect="1"/>
              </p:cNvPicPr>
              <p:nvPr userDrawn="1"/>
            </p:nvPicPr>
            <p:blipFill>
              <a:blip r:embed="rId12" cstate="screen">
                <a:extLst>
                  <a:ext uri="{28A0092B-C50C-407E-A947-70E740481C1C}">
                    <a14:useLocalDpi xmlns:a14="http://schemas.microsoft.com/office/drawing/2010/main" val="0"/>
                  </a:ext>
                </a:extLst>
              </a:blip>
              <a:srcRect/>
              <a:stretch/>
            </p:blipFill>
            <p:spPr>
              <a:xfrm>
                <a:off x="8838994" y="1132953"/>
                <a:ext cx="1288670" cy="626097"/>
              </a:xfrm>
              <a:prstGeom prst="rect">
                <a:avLst/>
              </a:prstGeom>
            </p:spPr>
          </p:pic>
        </p:grpSp>
        <p:sp>
          <p:nvSpPr>
            <p:cNvPr id="42" name="TextBox 41">
              <a:extLst>
                <a:ext uri="{FF2B5EF4-FFF2-40B4-BE49-F238E27FC236}">
                  <a16:creationId xmlns:a16="http://schemas.microsoft.com/office/drawing/2014/main" id="{8442E520-883D-8449-B56F-CE03E6A0C80F}"/>
                </a:ext>
              </a:extLst>
            </p:cNvPr>
            <p:cNvSpPr txBox="1"/>
            <p:nvPr userDrawn="1"/>
          </p:nvSpPr>
          <p:spPr>
            <a:xfrm>
              <a:off x="182819" y="4092966"/>
              <a:ext cx="1295311"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err="1">
                  <a:solidFill>
                    <a:schemeClr val="bg1"/>
                  </a:solidFill>
                </a:rPr>
                <a:t>Prijatelj</a:t>
              </a:r>
              <a:r>
                <a:rPr lang="en-US" sz="1200" b="1" dirty="0">
                  <a:solidFill>
                    <a:schemeClr val="bg1"/>
                  </a:solidFill>
                </a:rPr>
                <a:t> </a:t>
              </a:r>
              <a:r>
                <a:rPr lang="en-US" sz="1200" b="1" dirty="0" err="1">
                  <a:solidFill>
                    <a:schemeClr val="bg1"/>
                  </a:solidFill>
                </a:rPr>
                <a:t>konferencije</a:t>
              </a:r>
              <a:endParaRPr lang="en-US" sz="1200" b="1" dirty="0">
                <a:solidFill>
                  <a:schemeClr val="bg1"/>
                </a:solidFill>
              </a:endParaRPr>
            </a:p>
          </p:txBody>
        </p:sp>
      </p:grpSp>
      <p:grpSp>
        <p:nvGrpSpPr>
          <p:cNvPr id="8" name="Group 7">
            <a:extLst>
              <a:ext uri="{FF2B5EF4-FFF2-40B4-BE49-F238E27FC236}">
                <a16:creationId xmlns:a16="http://schemas.microsoft.com/office/drawing/2014/main" id="{B146A59F-000B-6849-8683-54FB3F7014C0}"/>
              </a:ext>
            </a:extLst>
          </p:cNvPr>
          <p:cNvGrpSpPr/>
          <p:nvPr userDrawn="1"/>
        </p:nvGrpSpPr>
        <p:grpSpPr>
          <a:xfrm>
            <a:off x="745452" y="3046331"/>
            <a:ext cx="2916765" cy="827378"/>
            <a:chOff x="217317" y="2767596"/>
            <a:chExt cx="2916765" cy="827378"/>
          </a:xfrm>
        </p:grpSpPr>
        <p:grpSp>
          <p:nvGrpSpPr>
            <p:cNvPr id="44" name="Group 43">
              <a:extLst>
                <a:ext uri="{FF2B5EF4-FFF2-40B4-BE49-F238E27FC236}">
                  <a16:creationId xmlns:a16="http://schemas.microsoft.com/office/drawing/2014/main" id="{F4BF2A9B-EF6B-BA4A-B55A-A1AF2D6C406E}"/>
                </a:ext>
              </a:extLst>
            </p:cNvPr>
            <p:cNvGrpSpPr/>
            <p:nvPr userDrawn="1"/>
          </p:nvGrpSpPr>
          <p:grpSpPr>
            <a:xfrm>
              <a:off x="1437853" y="2767596"/>
              <a:ext cx="1696229" cy="827378"/>
              <a:chOff x="8375808" y="845130"/>
              <a:chExt cx="2295372" cy="1119625"/>
            </a:xfrm>
          </p:grpSpPr>
          <p:sp>
            <p:nvSpPr>
              <p:cNvPr id="45" name="Rectangle 44">
                <a:extLst>
                  <a:ext uri="{FF2B5EF4-FFF2-40B4-BE49-F238E27FC236}">
                    <a16:creationId xmlns:a16="http://schemas.microsoft.com/office/drawing/2014/main" id="{CEBD0CFA-3B36-5541-838D-CA1D38FB5FD7}"/>
                  </a:ext>
                </a:extLst>
              </p:cNvPr>
              <p:cNvSpPr/>
              <p:nvPr userDrawn="1"/>
            </p:nvSpPr>
            <p:spPr bwMode="auto">
              <a:xfrm>
                <a:off x="8541762" y="845130"/>
                <a:ext cx="1963466" cy="111962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4493006A-09D4-D040-8E9C-E6B6C8C7C18A}"/>
                  </a:ext>
                </a:extLst>
              </p:cNvPr>
              <p:cNvPicPr>
                <a:picLocks noChangeAspect="1"/>
              </p:cNvPicPr>
              <p:nvPr userDrawn="1"/>
            </p:nvPicPr>
            <p:blipFill>
              <a:blip r:embed="rId13" cstate="screen">
                <a:extLst>
                  <a:ext uri="{28A0092B-C50C-407E-A947-70E740481C1C}">
                    <a14:useLocalDpi xmlns:a14="http://schemas.microsoft.com/office/drawing/2010/main" val="0"/>
                  </a:ext>
                </a:extLst>
              </a:blip>
              <a:srcRect/>
              <a:stretch/>
            </p:blipFill>
            <p:spPr>
              <a:xfrm>
                <a:off x="8375808" y="980123"/>
                <a:ext cx="2295372" cy="849639"/>
              </a:xfrm>
              <a:prstGeom prst="rect">
                <a:avLst/>
              </a:prstGeom>
            </p:spPr>
          </p:pic>
        </p:grpSp>
        <p:sp>
          <p:nvSpPr>
            <p:cNvPr id="47" name="TextBox 46">
              <a:extLst>
                <a:ext uri="{FF2B5EF4-FFF2-40B4-BE49-F238E27FC236}">
                  <a16:creationId xmlns:a16="http://schemas.microsoft.com/office/drawing/2014/main" id="{079BADD7-6360-0442-BEB3-DEA098CE22C3}"/>
                </a:ext>
              </a:extLst>
            </p:cNvPr>
            <p:cNvSpPr txBox="1"/>
            <p:nvPr userDrawn="1"/>
          </p:nvSpPr>
          <p:spPr>
            <a:xfrm>
              <a:off x="217317" y="2867353"/>
              <a:ext cx="1336430" cy="627864"/>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rPr>
                <a:t>Partner </a:t>
              </a:r>
              <a:r>
                <a:rPr lang="en-US" sz="1200" b="1" dirty="0" err="1">
                  <a:solidFill>
                    <a:schemeClr val="bg1"/>
                  </a:solidFill>
                </a:rPr>
                <a:t>konferencije</a:t>
              </a:r>
              <a:endParaRPr lang="en-US" sz="1200" b="1" dirty="0">
                <a:solidFill>
                  <a:schemeClr val="bg1"/>
                </a:solidFill>
              </a:endParaRPr>
            </a:p>
          </p:txBody>
        </p:sp>
      </p:grpSp>
      <p:pic>
        <p:nvPicPr>
          <p:cNvPr id="12" name="Picture 11" descr="A picture containing drawing&#10;&#10;Description automatically generated">
            <a:extLst>
              <a:ext uri="{FF2B5EF4-FFF2-40B4-BE49-F238E27FC236}">
                <a16:creationId xmlns:a16="http://schemas.microsoft.com/office/drawing/2014/main" id="{50EDBC84-4377-1E40-9234-E81BAE88C60A}"/>
              </a:ext>
            </a:extLst>
          </p:cNvPr>
          <p:cNvPicPr>
            <a:picLocks noChangeAspect="1"/>
          </p:cNvPicPr>
          <p:nvPr userDrawn="1"/>
        </p:nvPicPr>
        <p:blipFill>
          <a:blip r:embed="rId14" cstate="screen">
            <a:extLst>
              <a:ext uri="{28A0092B-C50C-407E-A947-70E740481C1C}">
                <a14:useLocalDpi xmlns:a14="http://schemas.microsoft.com/office/drawing/2010/main" val="0"/>
              </a:ext>
            </a:extLst>
          </a:blip>
          <a:stretch>
            <a:fillRect/>
          </a:stretch>
        </p:blipFill>
        <p:spPr>
          <a:xfrm>
            <a:off x="3428533" y="1889957"/>
            <a:ext cx="1187481" cy="552128"/>
          </a:xfrm>
          <a:prstGeom prst="rect">
            <a:avLst/>
          </a:prstGeom>
        </p:spPr>
      </p:pic>
    </p:spTree>
    <p:extLst>
      <p:ext uri="{BB962C8B-B14F-4D97-AF65-F5344CB8AC3E}">
        <p14:creationId xmlns:p14="http://schemas.microsoft.com/office/powerpoint/2010/main" val="17278843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er2">
    <p:bg>
      <p:bgPr>
        <a:solidFill>
          <a:schemeClr val="tx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BCD008E0-D54F-3541-9D59-3360CCD387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5608" y="1160810"/>
            <a:ext cx="6225259" cy="4672904"/>
          </a:xfrm>
          <a:prstGeom prst="rect">
            <a:avLst/>
          </a:prstGeom>
        </p:spPr>
      </p:pic>
    </p:spTree>
    <p:extLst>
      <p:ext uri="{BB962C8B-B14F-4D97-AF65-F5344CB8AC3E}">
        <p14:creationId xmlns:p14="http://schemas.microsoft.com/office/powerpoint/2010/main" val="9994463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Presentation Headline">
    <p:bg>
      <p:bgPr>
        <a:solidFill>
          <a:srgbClr val="1B75BC"/>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960" y="3085148"/>
            <a:ext cx="8268860" cy="1720381"/>
          </a:xfrm>
        </p:spPr>
        <p:txBody>
          <a:bodyPr/>
          <a:lstStyle>
            <a:lvl1pPr>
              <a:defRPr sz="6000">
                <a:solidFill>
                  <a:schemeClr val="bg1"/>
                </a:solidFill>
              </a:defRPr>
            </a:lvl1pPr>
          </a:lstStyle>
          <a:p>
            <a:r>
              <a:rPr lang="en-US"/>
              <a:t>Headline here</a:t>
            </a:r>
          </a:p>
        </p:txBody>
      </p:sp>
      <p:sp>
        <p:nvSpPr>
          <p:cNvPr id="3" name="Subtitle 2"/>
          <p:cNvSpPr>
            <a:spLocks noGrp="1"/>
          </p:cNvSpPr>
          <p:nvPr>
            <p:ph type="subTitle" idx="1" hasCustomPrompt="1"/>
          </p:nvPr>
        </p:nvSpPr>
        <p:spPr>
          <a:xfrm>
            <a:off x="272960" y="5038375"/>
            <a:ext cx="767004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 Name</a:t>
            </a:r>
          </a:p>
        </p:txBody>
      </p:sp>
      <p:pic>
        <p:nvPicPr>
          <p:cNvPr id="6" name="Picture 5" descr="A picture containing clock, drawing&#10;&#10;Description automatically generated">
            <a:extLst>
              <a:ext uri="{FF2B5EF4-FFF2-40B4-BE49-F238E27FC236}">
                <a16:creationId xmlns:a16="http://schemas.microsoft.com/office/drawing/2014/main" id="{8B2C3051-6AB6-594B-B439-F650150FBE9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2960" y="318604"/>
            <a:ext cx="2434110" cy="2434110"/>
          </a:xfrm>
          <a:prstGeom prst="rect">
            <a:avLst/>
          </a:prstGeom>
        </p:spPr>
      </p:pic>
    </p:spTree>
    <p:extLst>
      <p:ext uri="{BB962C8B-B14F-4D97-AF65-F5344CB8AC3E}">
        <p14:creationId xmlns:p14="http://schemas.microsoft.com/office/powerpoint/2010/main" val="4049035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1B75BC"/>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6982024" y="1805633"/>
            <a:ext cx="4572000" cy="3383257"/>
          </a:xfrm>
        </p:spPr>
        <p:txBody>
          <a:bodyPr lIns="146304" tIns="91440" rIns="146304" bIns="91440" anchor="ctr">
            <a:noAutofit/>
          </a:bodyPr>
          <a:lstStyle>
            <a:lvl1pPr marL="0" indent="0" algn="l">
              <a:lnSpc>
                <a:spcPts val="6000"/>
              </a:lnSpc>
              <a:spcBef>
                <a:spcPts val="0"/>
              </a:spcBef>
              <a:buNone/>
              <a:defRPr sz="6000" baseline="0">
                <a:solidFill>
                  <a:schemeClr val="bg1"/>
                </a:solidFill>
              </a:defRPr>
            </a:lvl1pPr>
            <a:lvl2pPr marL="342867" indent="0" algn="l">
              <a:buNone/>
              <a:defRPr sz="4800"/>
            </a:lvl2pPr>
            <a:lvl3pPr marL="571444" indent="0" algn="l">
              <a:buNone/>
              <a:defRPr sz="4800"/>
            </a:lvl3pPr>
            <a:lvl4pPr marL="800021" indent="0" algn="l">
              <a:buNone/>
              <a:defRPr sz="4800"/>
            </a:lvl4pPr>
            <a:lvl5pPr marL="1028598" indent="0" algn="l">
              <a:buNone/>
              <a:defRPr sz="4800"/>
            </a:lvl5pPr>
          </a:lstStyle>
          <a:p>
            <a:pPr lvl="0"/>
            <a:r>
              <a:rPr lang="en-US" dirty="0"/>
              <a:t>Pull quote</a:t>
            </a:r>
            <a:br>
              <a:rPr lang="en-US" dirty="0"/>
            </a:br>
            <a:r>
              <a:rPr lang="en-US" dirty="0"/>
              <a:t>text goes</a:t>
            </a:r>
            <a:br>
              <a:rPr lang="en-US" dirty="0"/>
            </a:br>
            <a:r>
              <a:rPr lang="en-US" dirty="0"/>
              <a:t>here</a:t>
            </a:r>
          </a:p>
        </p:txBody>
      </p:sp>
      <p:pic>
        <p:nvPicPr>
          <p:cNvPr id="4" name="Picture 3">
            <a:extLst>
              <a:ext uri="{FF2B5EF4-FFF2-40B4-BE49-F238E27FC236}">
                <a16:creationId xmlns:a16="http://schemas.microsoft.com/office/drawing/2014/main" id="{F6F2269A-81DA-7048-BF32-D39867B89B64}"/>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278944" y="4923557"/>
            <a:ext cx="1874321" cy="1874321"/>
          </a:xfrm>
          <a:prstGeom prst="rect">
            <a:avLst/>
          </a:prstGeom>
        </p:spPr>
      </p:pic>
      <p:pic>
        <p:nvPicPr>
          <p:cNvPr id="10" name="Picture 9">
            <a:extLst>
              <a:ext uri="{FF2B5EF4-FFF2-40B4-BE49-F238E27FC236}">
                <a16:creationId xmlns:a16="http://schemas.microsoft.com/office/drawing/2014/main" id="{0CE3D019-4689-DD41-B60E-726A4B109EC9}"/>
              </a:ext>
            </a:extLst>
          </p:cNvPr>
          <p:cNvPicPr>
            <a:picLocks noChangeAspect="1"/>
          </p:cNvPicPr>
          <p:nvPr userDrawn="1"/>
        </p:nvPicPr>
        <p:blipFill>
          <a:blip r:embed="rId3"/>
          <a:stretch>
            <a:fillRect/>
          </a:stretch>
        </p:blipFill>
        <p:spPr>
          <a:xfrm>
            <a:off x="829962" y="-767824"/>
            <a:ext cx="4571262" cy="2446243"/>
          </a:xfrm>
          <a:prstGeom prst="rect">
            <a:avLst/>
          </a:prstGeom>
        </p:spPr>
      </p:pic>
      <p:pic>
        <p:nvPicPr>
          <p:cNvPr id="11" name="Picture 10">
            <a:extLst>
              <a:ext uri="{FF2B5EF4-FFF2-40B4-BE49-F238E27FC236}">
                <a16:creationId xmlns:a16="http://schemas.microsoft.com/office/drawing/2014/main" id="{E12831DD-0863-2D46-9FA7-6DB6BF18E053}"/>
              </a:ext>
            </a:extLst>
          </p:cNvPr>
          <p:cNvPicPr>
            <a:picLocks noChangeAspect="1"/>
          </p:cNvPicPr>
          <p:nvPr userDrawn="1"/>
        </p:nvPicPr>
        <p:blipFill>
          <a:blip r:embed="rId3"/>
          <a:stretch>
            <a:fillRect/>
          </a:stretch>
        </p:blipFill>
        <p:spPr>
          <a:xfrm>
            <a:off x="990847" y="-208378"/>
            <a:ext cx="6471253" cy="3462995"/>
          </a:xfrm>
          <a:prstGeom prst="rect">
            <a:avLst/>
          </a:prstGeom>
        </p:spPr>
      </p:pic>
      <p:pic>
        <p:nvPicPr>
          <p:cNvPr id="12" name="Picture 11">
            <a:extLst>
              <a:ext uri="{FF2B5EF4-FFF2-40B4-BE49-F238E27FC236}">
                <a16:creationId xmlns:a16="http://schemas.microsoft.com/office/drawing/2014/main" id="{37B64D4B-37BF-DA49-8A04-694743DD4EBC}"/>
              </a:ext>
            </a:extLst>
          </p:cNvPr>
          <p:cNvPicPr>
            <a:picLocks noChangeAspect="1"/>
          </p:cNvPicPr>
          <p:nvPr userDrawn="1"/>
        </p:nvPicPr>
        <p:blipFill>
          <a:blip r:embed="rId3"/>
          <a:stretch>
            <a:fillRect/>
          </a:stretch>
        </p:blipFill>
        <p:spPr>
          <a:xfrm>
            <a:off x="4184747" y="-150992"/>
            <a:ext cx="4671891" cy="2500093"/>
          </a:xfrm>
          <a:prstGeom prst="rect">
            <a:avLst/>
          </a:prstGeom>
        </p:spPr>
      </p:pic>
      <p:pic>
        <p:nvPicPr>
          <p:cNvPr id="13" name="Picture 12">
            <a:extLst>
              <a:ext uri="{FF2B5EF4-FFF2-40B4-BE49-F238E27FC236}">
                <a16:creationId xmlns:a16="http://schemas.microsoft.com/office/drawing/2014/main" id="{33CE1A4A-D9FE-8D44-A127-9B6D87008497}"/>
              </a:ext>
            </a:extLst>
          </p:cNvPr>
          <p:cNvPicPr>
            <a:picLocks noChangeAspect="1"/>
          </p:cNvPicPr>
          <p:nvPr userDrawn="1"/>
        </p:nvPicPr>
        <p:blipFill>
          <a:blip r:embed="rId3"/>
          <a:stretch>
            <a:fillRect/>
          </a:stretch>
        </p:blipFill>
        <p:spPr>
          <a:xfrm>
            <a:off x="568819" y="-2031273"/>
            <a:ext cx="5554150" cy="2972221"/>
          </a:xfrm>
          <a:prstGeom prst="rect">
            <a:avLst/>
          </a:prstGeom>
        </p:spPr>
      </p:pic>
      <p:pic>
        <p:nvPicPr>
          <p:cNvPr id="7" name="Picture 6">
            <a:extLst>
              <a:ext uri="{FF2B5EF4-FFF2-40B4-BE49-F238E27FC236}">
                <a16:creationId xmlns:a16="http://schemas.microsoft.com/office/drawing/2014/main" id="{60B62BD5-CA86-E84E-B245-0CBC728FD26F}"/>
              </a:ext>
            </a:extLst>
          </p:cNvPr>
          <p:cNvPicPr>
            <a:picLocks noChangeAspect="1"/>
          </p:cNvPicPr>
          <p:nvPr userDrawn="1"/>
        </p:nvPicPr>
        <p:blipFill>
          <a:blip r:embed="rId3"/>
          <a:stretch>
            <a:fillRect/>
          </a:stretch>
        </p:blipFill>
        <p:spPr>
          <a:xfrm>
            <a:off x="3051724" y="-173352"/>
            <a:ext cx="2349500" cy="1257300"/>
          </a:xfrm>
          <a:prstGeom prst="rect">
            <a:avLst/>
          </a:prstGeom>
        </p:spPr>
      </p:pic>
    </p:spTree>
    <p:extLst>
      <p:ext uri="{BB962C8B-B14F-4D97-AF65-F5344CB8AC3E}">
        <p14:creationId xmlns:p14="http://schemas.microsoft.com/office/powerpoint/2010/main" val="1123212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Quote">
    <p:bg>
      <p:bgPr>
        <a:solidFill>
          <a:srgbClr val="2E319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3D5958-E192-4D93-ACFD-5CEE2E08F76F}"/>
              </a:ext>
            </a:extLst>
          </p:cNvPr>
          <p:cNvPicPr>
            <a:picLocks noChangeAspect="1"/>
          </p:cNvPicPr>
          <p:nvPr userDrawn="1"/>
        </p:nvPicPr>
        <p:blipFill>
          <a:blip r:embed="rId2"/>
          <a:stretch>
            <a:fillRect/>
          </a:stretch>
        </p:blipFill>
        <p:spPr>
          <a:xfrm rot="10800000">
            <a:off x="6999474" y="0"/>
            <a:ext cx="5166708" cy="5362575"/>
          </a:xfrm>
          <a:prstGeom prst="rect">
            <a:avLst/>
          </a:prstGeom>
        </p:spPr>
      </p:pic>
      <p:pic>
        <p:nvPicPr>
          <p:cNvPr id="10" name="Picture 9">
            <a:extLst>
              <a:ext uri="{FF2B5EF4-FFF2-40B4-BE49-F238E27FC236}">
                <a16:creationId xmlns:a16="http://schemas.microsoft.com/office/drawing/2014/main" id="{E19E1B67-1D76-4790-A43F-036B34D1E917}"/>
              </a:ext>
            </a:extLst>
          </p:cNvPr>
          <p:cNvPicPr>
            <a:picLocks noChangeAspect="1"/>
          </p:cNvPicPr>
          <p:nvPr userDrawn="1"/>
        </p:nvPicPr>
        <p:blipFill>
          <a:blip r:embed="rId2"/>
          <a:stretch>
            <a:fillRect/>
          </a:stretch>
        </p:blipFill>
        <p:spPr>
          <a:xfrm>
            <a:off x="173382" y="2350069"/>
            <a:ext cx="4474818" cy="4644456"/>
          </a:xfrm>
          <a:prstGeom prst="rect">
            <a:avLst/>
          </a:prstGeom>
        </p:spPr>
      </p:pic>
      <p:sp>
        <p:nvSpPr>
          <p:cNvPr id="6" name="Text Placeholder 5"/>
          <p:cNvSpPr>
            <a:spLocks noGrp="1"/>
          </p:cNvSpPr>
          <p:nvPr>
            <p:ph type="body" sz="quarter" idx="14" hasCustomPrompt="1"/>
          </p:nvPr>
        </p:nvSpPr>
        <p:spPr>
          <a:xfrm>
            <a:off x="3753393" y="4124673"/>
            <a:ext cx="2249424" cy="2249424"/>
          </a:xfrm>
          <a:solidFill>
            <a:schemeClr val="bg1"/>
          </a:solidFill>
        </p:spPr>
        <p:txBody>
          <a:bodyPr/>
          <a:lstStyle>
            <a:lvl1pPr marL="0" indent="0">
              <a:lnSpc>
                <a:spcPts val="3700"/>
              </a:lnSpc>
              <a:spcBef>
                <a:spcPts val="0"/>
              </a:spcBef>
              <a:buNone/>
              <a:defRPr sz="3200">
                <a:solidFill>
                  <a:srgbClr val="2E3192"/>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dirty="0"/>
              <a:t>Quote</a:t>
            </a:r>
          </a:p>
          <a:p>
            <a:pPr lvl="0"/>
            <a:r>
              <a:rPr lang="en-US" dirty="0"/>
              <a:t>statement</a:t>
            </a:r>
          </a:p>
          <a:p>
            <a:pPr lvl="0"/>
            <a:r>
              <a:rPr lang="en-US" dirty="0"/>
              <a:t>here</a:t>
            </a:r>
          </a:p>
        </p:txBody>
      </p:sp>
      <p:sp>
        <p:nvSpPr>
          <p:cNvPr id="20" name="Text Placeholder 5"/>
          <p:cNvSpPr>
            <a:spLocks noGrp="1"/>
          </p:cNvSpPr>
          <p:nvPr>
            <p:ph type="body" sz="quarter" idx="15" hasCustomPrompt="1"/>
          </p:nvPr>
        </p:nvSpPr>
        <p:spPr>
          <a:xfrm>
            <a:off x="7627074" y="2546533"/>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1" name="Text Placeholder 5"/>
          <p:cNvSpPr>
            <a:spLocks noGrp="1"/>
          </p:cNvSpPr>
          <p:nvPr>
            <p:ph type="body" sz="quarter" idx="16" hasCustomPrompt="1"/>
          </p:nvPr>
        </p:nvSpPr>
        <p:spPr>
          <a:xfrm>
            <a:off x="6256734" y="586268"/>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22" name="Text Placeholder 5"/>
          <p:cNvSpPr>
            <a:spLocks noGrp="1"/>
          </p:cNvSpPr>
          <p:nvPr>
            <p:ph type="body" sz="quarter" idx="17" hasCustomPrompt="1"/>
          </p:nvPr>
        </p:nvSpPr>
        <p:spPr>
          <a:xfrm>
            <a:off x="11108101" y="3954050"/>
            <a:ext cx="640080" cy="640080"/>
          </a:xfrm>
          <a:solidFill>
            <a:schemeClr val="bg1"/>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pic>
        <p:nvPicPr>
          <p:cNvPr id="3" name="Picture 2" descr="A picture containing clock&#10;&#10;Description automatically generated">
            <a:extLst>
              <a:ext uri="{FF2B5EF4-FFF2-40B4-BE49-F238E27FC236}">
                <a16:creationId xmlns:a16="http://schemas.microsoft.com/office/drawing/2014/main" id="{75B96D18-7D7E-064C-A9D0-FA5742959B73}"/>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270293" y="-1"/>
            <a:ext cx="2410844" cy="2410844"/>
          </a:xfrm>
          <a:prstGeom prst="rect">
            <a:avLst/>
          </a:prstGeom>
        </p:spPr>
      </p:pic>
    </p:spTree>
    <p:extLst>
      <p:ext uri="{BB962C8B-B14F-4D97-AF65-F5344CB8AC3E}">
        <p14:creationId xmlns:p14="http://schemas.microsoft.com/office/powerpoint/2010/main" val="4191144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p:cTn id="77" dur="500" fill="hold"/>
                                        <p:tgtEl>
                                          <p:spTgt spid="3"/>
                                        </p:tgtEl>
                                        <p:attrNameLst>
                                          <p:attrName>ppt_w</p:attrName>
                                        </p:attrNameLst>
                                      </p:cBhvr>
                                      <p:tavLst>
                                        <p:tav tm="0">
                                          <p:val>
                                            <p:fltVal val="0"/>
                                          </p:val>
                                        </p:tav>
                                        <p:tav tm="100000">
                                          <p:val>
                                            <p:strVal val="#ppt_w"/>
                                          </p:val>
                                        </p:tav>
                                      </p:tavLst>
                                    </p:anim>
                                    <p:anim calcmode="lin" valueType="num">
                                      <p:cBhvr>
                                        <p:cTn id="78" dur="500" fill="hold"/>
                                        <p:tgtEl>
                                          <p:spTgt spid="3"/>
                                        </p:tgtEl>
                                        <p:attrNameLst>
                                          <p:attrName>ppt_h</p:attrName>
                                        </p:attrNameLst>
                                      </p:cBhvr>
                                      <p:tavLst>
                                        <p:tav tm="0">
                                          <p:val>
                                            <p:fltVal val="0"/>
                                          </p:val>
                                        </p:tav>
                                        <p:tav tm="100000">
                                          <p:val>
                                            <p:strVal val="#ppt_h"/>
                                          </p:val>
                                        </p:tav>
                                      </p:tavLst>
                                    </p:anim>
                                    <p:animEffect transition="in" filter="fade">
                                      <p:cBhvr>
                                        <p:cTn id="79" dur="500"/>
                                        <p:tgtEl>
                                          <p:spTgt spid="3"/>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 calcmode="lin" valueType="num">
                                      <p:cBhvr additive="base">
                                        <p:cTn id="88" dur="500" fill="hold"/>
                                        <p:tgtEl>
                                          <p:spTgt spid="12"/>
                                        </p:tgtEl>
                                        <p:attrNameLst>
                                          <p:attrName>ppt_x</p:attrName>
                                        </p:attrNameLst>
                                      </p:cBhvr>
                                      <p:tavLst>
                                        <p:tav tm="0">
                                          <p:val>
                                            <p:strVal val="#ppt_x"/>
                                          </p:val>
                                        </p:tav>
                                        <p:tav tm="100000">
                                          <p:val>
                                            <p:strVal val="#ppt_x"/>
                                          </p:val>
                                        </p:tav>
                                      </p:tavLst>
                                    </p:anim>
                                    <p:anim calcmode="lin" valueType="num">
                                      <p:cBhvr additive="base">
                                        <p:cTn id="8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rgbClr val="00AEEF"/>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r>
              <a:rPr lang="en-US" dirty="0" err="1"/>
              <a:t>volutpat</a:t>
            </a:r>
            <a:r>
              <a:rPr lang="en-US" dirty="0"/>
              <a:t> </a:t>
            </a:r>
            <a:r>
              <a:rPr lang="en-US" dirty="0" err="1"/>
              <a:t>velit</a:t>
            </a:r>
            <a:r>
              <a:rPr lang="en-US" dirty="0"/>
              <a:t> </a:t>
            </a:r>
            <a:r>
              <a:rPr lang="en-US" dirty="0" err="1"/>
              <a:t>ut</a:t>
            </a:r>
            <a:r>
              <a:rPr lang="en-US" dirty="0"/>
              <a:t>, </a:t>
            </a:r>
            <a:r>
              <a:rPr lang="en-US" dirty="0" err="1"/>
              <a:t>eleifend</a:t>
            </a:r>
            <a:r>
              <a:rPr lang="en-US" dirty="0"/>
              <a:t> </a:t>
            </a:r>
            <a:r>
              <a:rPr lang="en-US" dirty="0" err="1"/>
              <a:t>velit</a:t>
            </a:r>
            <a:r>
              <a:rPr lang="en-US" dirty="0"/>
              <a:t>.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Nullam</a:t>
            </a:r>
            <a:r>
              <a:rPr lang="en-US" dirty="0"/>
              <a:t> tempus lorem </a:t>
            </a:r>
            <a:r>
              <a:rPr lang="en-US" dirty="0" err="1"/>
              <a:t>justo</a:t>
            </a:r>
            <a:r>
              <a:rPr lang="en-US" dirty="0"/>
              <a:t>, ac </a:t>
            </a:r>
            <a:r>
              <a:rPr lang="en-US" dirty="0" err="1"/>
              <a:t>placerat</a:t>
            </a:r>
            <a:r>
              <a:rPr lang="en-US" dirty="0"/>
              <a:t> </a:t>
            </a:r>
            <a:r>
              <a:rPr lang="en-US" dirty="0" err="1"/>
              <a:t>neque</a:t>
            </a:r>
            <a:r>
              <a:rPr lang="en-US" dirty="0"/>
              <a:t> </a:t>
            </a:r>
            <a:r>
              <a:rPr lang="en-US" dirty="0" err="1"/>
              <a:t>molestie</a:t>
            </a:r>
            <a:r>
              <a:rPr lang="en-US" dirty="0"/>
              <a:t> </a:t>
            </a:r>
            <a:r>
              <a:rPr lang="en-US" dirty="0" err="1"/>
              <a:t>ut.</a:t>
            </a:r>
            <a:r>
              <a:rPr lang="en-US" dirty="0"/>
              <a:t> </a:t>
            </a:r>
          </a:p>
        </p:txBody>
      </p:sp>
      <p:pic>
        <p:nvPicPr>
          <p:cNvPr id="6" name="Picture 5">
            <a:extLst>
              <a:ext uri="{FF2B5EF4-FFF2-40B4-BE49-F238E27FC236}">
                <a16:creationId xmlns:a16="http://schemas.microsoft.com/office/drawing/2014/main" id="{671C472B-F114-4693-88AD-CB9723F9B812}"/>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pic>
        <p:nvPicPr>
          <p:cNvPr id="3" name="Picture 2">
            <a:extLst>
              <a:ext uri="{FF2B5EF4-FFF2-40B4-BE49-F238E27FC236}">
                <a16:creationId xmlns:a16="http://schemas.microsoft.com/office/drawing/2014/main" id="{A2F775E2-0D60-41F1-B2B2-F7EC69E621AA}"/>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25629312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rgbClr val="1B75BC"/>
                </a:solidFill>
              </a:defRPr>
            </a:lvl1pPr>
          </a:lstStyle>
          <a:p>
            <a:r>
              <a:rPr lang="en-US" dirty="0" err="1"/>
              <a:t>Lorem</a:t>
            </a:r>
            <a:r>
              <a:rPr lang="en-US" dirty="0"/>
              <a:t> </a:t>
            </a:r>
            <a:r>
              <a:rPr lang="en-US" dirty="0" err="1"/>
              <a:t>ipsum</a:t>
            </a:r>
            <a:r>
              <a:rPr lang="en-US" dirty="0"/>
              <a:t>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rgbClr val="00AEEF"/>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pulvinar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5436E256-BF1C-A64A-8BF4-8E84BFB35875}"/>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9812595" y="4358567"/>
            <a:ext cx="2349242" cy="2349242"/>
          </a:xfrm>
          <a:prstGeom prst="rect">
            <a:avLst/>
          </a:prstGeom>
        </p:spPr>
      </p:pic>
    </p:spTree>
    <p:extLst>
      <p:ext uri="{BB962C8B-B14F-4D97-AF65-F5344CB8AC3E}">
        <p14:creationId xmlns:p14="http://schemas.microsoft.com/office/powerpoint/2010/main" val="2101746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rgbClr val="2E319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a:t>Lorem ipsum dolor sit</a:t>
            </a:r>
            <a:br>
              <a:rPr lang="en-US"/>
            </a:br>
            <a:r>
              <a:rPr lang="en-US"/>
              <a:t>amet, consectetuer adipi.</a:t>
            </a: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Nunc et </a:t>
            </a:r>
            <a:r>
              <a:rPr lang="en-US" dirty="0" err="1"/>
              <a:t>sagittis</a:t>
            </a:r>
            <a:r>
              <a:rPr lang="en-US" dirty="0"/>
              <a:t> ligula, non </a:t>
            </a:r>
            <a:r>
              <a:rPr lang="en-US" dirty="0" err="1"/>
              <a:t>laoreet</a:t>
            </a:r>
            <a:r>
              <a:rPr lang="en-US" dirty="0"/>
              <a:t> </a:t>
            </a:r>
            <a:r>
              <a:rPr lang="en-US" dirty="0" err="1"/>
              <a:t>urna</a:t>
            </a:r>
            <a:r>
              <a:rPr lang="en-US" dirty="0"/>
              <a:t>. </a:t>
            </a:r>
          </a:p>
          <a:p>
            <a:pPr lvl="0"/>
            <a:r>
              <a:rPr lang="en-US" dirty="0" err="1"/>
              <a:t>Aenean</a:t>
            </a:r>
            <a:r>
              <a:rPr lang="en-US" dirty="0"/>
              <a:t> </a:t>
            </a:r>
            <a:r>
              <a:rPr lang="en-US" dirty="0" err="1"/>
              <a:t>porttitor</a:t>
            </a:r>
            <a:r>
              <a:rPr lang="en-US" dirty="0"/>
              <a:t> </a:t>
            </a:r>
            <a:r>
              <a:rPr lang="en-US" dirty="0" err="1"/>
              <a:t>pulvinar</a:t>
            </a:r>
            <a:r>
              <a:rPr lang="en-US" dirty="0"/>
              <a:t> lorem, </a:t>
            </a:r>
            <a:r>
              <a:rPr lang="en-US" dirty="0" err="1"/>
              <a:t>eu</a:t>
            </a:r>
            <a:r>
              <a:rPr lang="en-US" dirty="0"/>
              <a:t> </a:t>
            </a:r>
            <a:r>
              <a:rPr lang="en-US" dirty="0" err="1"/>
              <a:t>accumsan</a:t>
            </a:r>
            <a:r>
              <a:rPr lang="en-US" dirty="0"/>
              <a:t> </a:t>
            </a:r>
            <a:r>
              <a:rPr lang="en-US" dirty="0" err="1"/>
              <a:t>purus</a:t>
            </a:r>
            <a:r>
              <a:rPr lang="en-US" dirty="0"/>
              <a:t> </a:t>
            </a:r>
            <a:r>
              <a:rPr lang="en-US" dirty="0" err="1"/>
              <a:t>mattis</a:t>
            </a:r>
            <a:r>
              <a:rPr lang="en-US" dirty="0"/>
              <a:t> </a:t>
            </a:r>
            <a:r>
              <a:rPr lang="en-US" dirty="0" err="1"/>
              <a:t>nec</a:t>
            </a:r>
            <a:r>
              <a:rPr lang="en-US" dirty="0"/>
              <a:t>. </a:t>
            </a:r>
            <a:r>
              <a:rPr lang="en-US" dirty="0" err="1"/>
              <a:t>Suspendisse</a:t>
            </a:r>
            <a:r>
              <a:rPr lang="en-US" dirty="0"/>
              <a:t> </a:t>
            </a:r>
            <a:r>
              <a:rPr lang="en-US" dirty="0" err="1"/>
              <a:t>eu</a:t>
            </a:r>
            <a:r>
              <a:rPr lang="en-US" dirty="0"/>
              <a:t> </a:t>
            </a:r>
            <a:r>
              <a:rPr lang="en-US" dirty="0" err="1"/>
              <a:t>justo</a:t>
            </a:r>
            <a:r>
              <a:rPr lang="en-US" dirty="0"/>
              <a:t> tempus. </a:t>
            </a:r>
          </a:p>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a:t>
            </a:r>
          </a:p>
        </p:txBody>
      </p:sp>
      <p:pic>
        <p:nvPicPr>
          <p:cNvPr id="5" name="Picture 4">
            <a:extLst>
              <a:ext uri="{FF2B5EF4-FFF2-40B4-BE49-F238E27FC236}">
                <a16:creationId xmlns:a16="http://schemas.microsoft.com/office/drawing/2014/main" id="{BFD71FCE-1DEF-4A98-AD77-EF8F459F8006}"/>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p:blipFill>
        <p:spPr>
          <a:xfrm>
            <a:off x="10037136" y="328151"/>
            <a:ext cx="2124700" cy="2124700"/>
          </a:xfrm>
          <a:prstGeom prst="rect">
            <a:avLst/>
          </a:prstGeom>
        </p:spPr>
      </p:pic>
    </p:spTree>
    <p:extLst>
      <p:ext uri="{BB962C8B-B14F-4D97-AF65-F5344CB8AC3E}">
        <p14:creationId xmlns:p14="http://schemas.microsoft.com/office/powerpoint/2010/main" val="40069245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8288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265" r:id="rId2"/>
    <p:sldLayoutId id="2147484263" r:id="rId3"/>
    <p:sldLayoutId id="2147484264" r:id="rId4"/>
    <p:sldLayoutId id="2147484193" r:id="rId5"/>
    <p:sldLayoutId id="2147484092" r:id="rId6"/>
    <p:sldLayoutId id="2147484194" r:id="rId7"/>
    <p:sldLayoutId id="2147484195" r:id="rId8"/>
    <p:sldLayoutId id="2147484196" r:id="rId9"/>
    <p:sldLayoutId id="2147484198" r:id="rId10"/>
    <p:sldLayoutId id="2147484200" r:id="rId11"/>
    <p:sldLayoutId id="2147484199" r:id="rId12"/>
    <p:sldLayoutId id="2147484201" r:id="rId13"/>
    <p:sldLayoutId id="2147484140" r:id="rId14"/>
    <p:sldLayoutId id="2147484166" r:id="rId15"/>
    <p:sldLayoutId id="2147484093" r:id="rId16"/>
    <p:sldLayoutId id="2147484259" r:id="rId17"/>
    <p:sldLayoutId id="2147484267" r:id="rId18"/>
    <p:sldLayoutId id="2147484266" r:id="rId19"/>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edacore" TargetMode="External"/><Relationship Id="rId2" Type="http://schemas.openxmlformats.org/officeDocument/2006/relationships/image" Target="../media/image32.tiff"/><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hyperlink" Target="https://keda.sh/"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atomir/ATD15"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zure/azure-functions-host"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zure/azure-functions-core-tools"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73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D811-CA47-4A7E-A5C6-DAC437DF7C29}"/>
              </a:ext>
            </a:extLst>
          </p:cNvPr>
          <p:cNvSpPr>
            <a:spLocks noGrp="1"/>
          </p:cNvSpPr>
          <p:nvPr>
            <p:ph type="title"/>
          </p:nvPr>
        </p:nvSpPr>
        <p:spPr>
          <a:xfrm>
            <a:off x="274639" y="264964"/>
            <a:ext cx="11576702" cy="1097302"/>
          </a:xfrm>
        </p:spPr>
        <p:txBody>
          <a:bodyPr/>
          <a:lstStyle/>
          <a:p>
            <a:r>
              <a:rPr lang="en-US"/>
              <a:t>KEDA</a:t>
            </a:r>
            <a:br>
              <a:rPr lang="en-US"/>
            </a:br>
            <a:r>
              <a:rPr lang="en-US"/>
              <a:t>Kubernetes-Event-Driven-Autoscaling</a:t>
            </a:r>
            <a:endParaRPr lang="en-US" dirty="0"/>
          </a:p>
        </p:txBody>
      </p:sp>
      <p:sp>
        <p:nvSpPr>
          <p:cNvPr id="3" name="Text Placeholder 2">
            <a:extLst>
              <a:ext uri="{FF2B5EF4-FFF2-40B4-BE49-F238E27FC236}">
                <a16:creationId xmlns:a16="http://schemas.microsoft.com/office/drawing/2014/main" id="{D6BABD4F-D63E-4609-AACC-213930EE0AB9}"/>
              </a:ext>
            </a:extLst>
          </p:cNvPr>
          <p:cNvSpPr>
            <a:spLocks noGrp="1"/>
          </p:cNvSpPr>
          <p:nvPr>
            <p:ph type="body" sz="quarter" idx="13"/>
          </p:nvPr>
        </p:nvSpPr>
        <p:spPr>
          <a:xfrm>
            <a:off x="274639" y="2125663"/>
            <a:ext cx="9144000" cy="4082870"/>
          </a:xfrm>
        </p:spPr>
        <p:txBody>
          <a:bodyPr/>
          <a:lstStyle/>
          <a:p>
            <a:r>
              <a:rPr lang="en-GB" dirty="0"/>
              <a:t>Monitors the rate of events to proactively scale any container</a:t>
            </a:r>
          </a:p>
          <a:p>
            <a:r>
              <a:rPr lang="en-GB" dirty="0"/>
              <a:t>Feeds the data into the Kubernetes system to drive scaling</a:t>
            </a:r>
          </a:p>
          <a:p>
            <a:r>
              <a:rPr lang="en-GB" dirty="0"/>
              <a:t>KEDA can run on both, any cloud, any Kubernetes, integrates natively HPA </a:t>
            </a:r>
          </a:p>
          <a:p>
            <a:r>
              <a:rPr lang="en-GB" dirty="0"/>
              <a:t>Open source (MIT License) and onboarding to CNCF</a:t>
            </a:r>
          </a:p>
          <a:p>
            <a:r>
              <a:rPr lang="en-GB" dirty="0"/>
              <a:t>Extensible and pluggable scalers to grab metrics from any event source</a:t>
            </a:r>
          </a:p>
          <a:p>
            <a:pPr marL="0" indent="0">
              <a:buNone/>
            </a:pPr>
            <a:endParaRPr lang="en-GB" dirty="0"/>
          </a:p>
          <a:p>
            <a:endParaRPr lang="en-US" dirty="0"/>
          </a:p>
        </p:txBody>
      </p:sp>
      <p:pic>
        <p:nvPicPr>
          <p:cNvPr id="4" name="Picture 3">
            <a:extLst>
              <a:ext uri="{FF2B5EF4-FFF2-40B4-BE49-F238E27FC236}">
                <a16:creationId xmlns:a16="http://schemas.microsoft.com/office/drawing/2014/main" id="{B23C6030-96C7-45FE-90F6-722F01CEC567}"/>
              </a:ext>
            </a:extLst>
          </p:cNvPr>
          <p:cNvPicPr>
            <a:picLocks noChangeAspect="1"/>
          </p:cNvPicPr>
          <p:nvPr/>
        </p:nvPicPr>
        <p:blipFill>
          <a:blip r:embed="rId2"/>
          <a:stretch>
            <a:fillRect/>
          </a:stretch>
        </p:blipFill>
        <p:spPr>
          <a:xfrm>
            <a:off x="8395299" y="0"/>
            <a:ext cx="4148930" cy="1616637"/>
          </a:xfrm>
          <a:prstGeom prst="rect">
            <a:avLst/>
          </a:prstGeom>
        </p:spPr>
      </p:pic>
      <p:sp>
        <p:nvSpPr>
          <p:cNvPr id="5" name="Rectangle 4">
            <a:extLst>
              <a:ext uri="{FF2B5EF4-FFF2-40B4-BE49-F238E27FC236}">
                <a16:creationId xmlns:a16="http://schemas.microsoft.com/office/drawing/2014/main" id="{C88056E4-7971-435B-8043-6C11380500DA}"/>
              </a:ext>
            </a:extLst>
          </p:cNvPr>
          <p:cNvSpPr/>
          <p:nvPr/>
        </p:nvSpPr>
        <p:spPr>
          <a:xfrm>
            <a:off x="9056114" y="4521145"/>
            <a:ext cx="3105722" cy="369332"/>
          </a:xfrm>
          <a:prstGeom prst="rect">
            <a:avLst/>
          </a:prstGeom>
        </p:spPr>
        <p:txBody>
          <a:bodyPr wrap="none">
            <a:spAutoFit/>
          </a:bodyPr>
          <a:lstStyle/>
          <a:p>
            <a:r>
              <a:rPr lang="en-US" dirty="0">
                <a:hlinkClick r:id="rId3"/>
              </a:rPr>
              <a:t>https://github.com/kedacore</a:t>
            </a:r>
            <a:endParaRPr lang="en-US" dirty="0"/>
          </a:p>
        </p:txBody>
      </p:sp>
      <p:sp>
        <p:nvSpPr>
          <p:cNvPr id="6" name="Rectangle 5">
            <a:extLst>
              <a:ext uri="{FF2B5EF4-FFF2-40B4-BE49-F238E27FC236}">
                <a16:creationId xmlns:a16="http://schemas.microsoft.com/office/drawing/2014/main" id="{A85E753B-2CD4-4852-BC31-1F7D2DC48C46}"/>
              </a:ext>
            </a:extLst>
          </p:cNvPr>
          <p:cNvSpPr/>
          <p:nvPr/>
        </p:nvSpPr>
        <p:spPr>
          <a:xfrm>
            <a:off x="10375578" y="5329656"/>
            <a:ext cx="1786258" cy="369332"/>
          </a:xfrm>
          <a:prstGeom prst="rect">
            <a:avLst/>
          </a:prstGeom>
        </p:spPr>
        <p:txBody>
          <a:bodyPr wrap="none">
            <a:spAutoFit/>
          </a:bodyPr>
          <a:lstStyle/>
          <a:p>
            <a:r>
              <a:rPr lang="en-US" dirty="0">
                <a:hlinkClick r:id="rId4"/>
              </a:rPr>
              <a:t>https://keda.sh/</a:t>
            </a:r>
            <a:endParaRPr lang="en-US" dirty="0"/>
          </a:p>
        </p:txBody>
      </p:sp>
      <p:pic>
        <p:nvPicPr>
          <p:cNvPr id="7" name="Picture 6">
            <a:extLst>
              <a:ext uri="{FF2B5EF4-FFF2-40B4-BE49-F238E27FC236}">
                <a16:creationId xmlns:a16="http://schemas.microsoft.com/office/drawing/2014/main" id="{1F8BF177-E597-4152-8387-10378F77AD6A}"/>
              </a:ext>
            </a:extLst>
          </p:cNvPr>
          <p:cNvPicPr>
            <a:picLocks noChangeAspect="1"/>
          </p:cNvPicPr>
          <p:nvPr/>
        </p:nvPicPr>
        <p:blipFill>
          <a:blip r:embed="rId5"/>
          <a:stretch>
            <a:fillRect/>
          </a:stretch>
        </p:blipFill>
        <p:spPr>
          <a:xfrm>
            <a:off x="2545407" y="5698988"/>
            <a:ext cx="4961050" cy="967824"/>
          </a:xfrm>
          <a:prstGeom prst="rect">
            <a:avLst/>
          </a:prstGeom>
        </p:spPr>
      </p:pic>
    </p:spTree>
    <p:extLst>
      <p:ext uri="{BB962C8B-B14F-4D97-AF65-F5344CB8AC3E}">
        <p14:creationId xmlns:p14="http://schemas.microsoft.com/office/powerpoint/2010/main" val="9147913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blog.tomkerkhove.be/content/images/2019/11/with-keda.png">
            <a:extLst>
              <a:ext uri="{FF2B5EF4-FFF2-40B4-BE49-F238E27FC236}">
                <a16:creationId xmlns:a16="http://schemas.microsoft.com/office/drawing/2014/main" id="{A082AAFF-67E4-425D-82F2-654542453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652" y="299719"/>
            <a:ext cx="9935169" cy="639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714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A86D-C986-4CC8-81C6-8940AB57AF3E}"/>
              </a:ext>
            </a:extLst>
          </p:cNvPr>
          <p:cNvSpPr>
            <a:spLocks noGrp="1"/>
          </p:cNvSpPr>
          <p:nvPr>
            <p:ph type="title"/>
          </p:nvPr>
        </p:nvSpPr>
        <p:spPr/>
        <p:txBody>
          <a:bodyPr/>
          <a:lstStyle/>
          <a:p>
            <a:r>
              <a:rPr lang="en-US" dirty="0"/>
              <a:t>KEDA 1.0</a:t>
            </a:r>
          </a:p>
        </p:txBody>
      </p:sp>
      <p:pic>
        <p:nvPicPr>
          <p:cNvPr id="4" name="Picture 3">
            <a:extLst>
              <a:ext uri="{FF2B5EF4-FFF2-40B4-BE49-F238E27FC236}">
                <a16:creationId xmlns:a16="http://schemas.microsoft.com/office/drawing/2014/main" id="{0C1301C3-183B-4A00-8639-41088127D46D}"/>
              </a:ext>
            </a:extLst>
          </p:cNvPr>
          <p:cNvPicPr>
            <a:picLocks noChangeAspect="1"/>
          </p:cNvPicPr>
          <p:nvPr/>
        </p:nvPicPr>
        <p:blipFill>
          <a:blip r:embed="rId2"/>
          <a:stretch>
            <a:fillRect/>
          </a:stretch>
        </p:blipFill>
        <p:spPr>
          <a:xfrm>
            <a:off x="2941421" y="1362266"/>
            <a:ext cx="6553632" cy="4761159"/>
          </a:xfrm>
          <a:prstGeom prst="rect">
            <a:avLst/>
          </a:prstGeom>
        </p:spPr>
      </p:pic>
    </p:spTree>
    <p:extLst>
      <p:ext uri="{BB962C8B-B14F-4D97-AF65-F5344CB8AC3E}">
        <p14:creationId xmlns:p14="http://schemas.microsoft.com/office/powerpoint/2010/main" val="246994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CE3F-5CD2-468C-913F-5B777BF6A576}"/>
              </a:ext>
            </a:extLst>
          </p:cNvPr>
          <p:cNvSpPr>
            <a:spLocks noGrp="1"/>
          </p:cNvSpPr>
          <p:nvPr>
            <p:ph type="title"/>
          </p:nvPr>
        </p:nvSpPr>
        <p:spPr/>
        <p:txBody>
          <a:bodyPr/>
          <a:lstStyle/>
          <a:p>
            <a:r>
              <a:rPr lang="en-US" dirty="0"/>
              <a:t>How KEDA works</a:t>
            </a:r>
          </a:p>
        </p:txBody>
      </p:sp>
      <p:sp>
        <p:nvSpPr>
          <p:cNvPr id="3" name="Text Placeholder 2">
            <a:extLst>
              <a:ext uri="{FF2B5EF4-FFF2-40B4-BE49-F238E27FC236}">
                <a16:creationId xmlns:a16="http://schemas.microsoft.com/office/drawing/2014/main" id="{95482AA1-B2BB-4718-B87C-FEE88B2F0054}"/>
              </a:ext>
            </a:extLst>
          </p:cNvPr>
          <p:cNvSpPr>
            <a:spLocks noGrp="1"/>
          </p:cNvSpPr>
          <p:nvPr>
            <p:ph type="body" sz="quarter" idx="13"/>
          </p:nvPr>
        </p:nvSpPr>
        <p:spPr/>
        <p:txBody>
          <a:bodyPr/>
          <a:lstStyle/>
          <a:p>
            <a:r>
              <a:rPr lang="en-US" dirty="0"/>
              <a:t>Agent, activate deactivate a deployment to scale, or to zero on no events</a:t>
            </a:r>
          </a:p>
          <a:p>
            <a:r>
              <a:rPr lang="en-US" dirty="0"/>
              <a:t>As HPA, expose rich event data, like queue length or stream to HPA to drive scale up or out</a:t>
            </a:r>
          </a:p>
        </p:txBody>
      </p:sp>
    </p:spTree>
    <p:extLst>
      <p:ext uri="{BB962C8B-B14F-4D97-AF65-F5344CB8AC3E}">
        <p14:creationId xmlns:p14="http://schemas.microsoft.com/office/powerpoint/2010/main" val="36345048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D442-5E55-4DEA-9D13-214B813891BE}"/>
              </a:ext>
            </a:extLst>
          </p:cNvPr>
          <p:cNvSpPr>
            <a:spLocks noGrp="1"/>
          </p:cNvSpPr>
          <p:nvPr>
            <p:ph type="title"/>
          </p:nvPr>
        </p:nvSpPr>
        <p:spPr/>
        <p:txBody>
          <a:bodyPr/>
          <a:lstStyle/>
          <a:p>
            <a:r>
              <a:rPr lang="en-US" dirty="0"/>
              <a:t>KEDA Architecture</a:t>
            </a:r>
          </a:p>
        </p:txBody>
      </p:sp>
      <p:pic>
        <p:nvPicPr>
          <p:cNvPr id="1026" name="Picture 2" descr="https://keda.sh/images/keda-arch.png">
            <a:extLst>
              <a:ext uri="{FF2B5EF4-FFF2-40B4-BE49-F238E27FC236}">
                <a16:creationId xmlns:a16="http://schemas.microsoft.com/office/drawing/2014/main" id="{29F404ED-FE79-4520-861F-B1B77D208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1102659"/>
            <a:ext cx="6777845" cy="58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746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CC46-2609-4B5B-B952-96011D8228BE}"/>
              </a:ext>
            </a:extLst>
          </p:cNvPr>
          <p:cNvSpPr>
            <a:spLocks noGrp="1"/>
          </p:cNvSpPr>
          <p:nvPr>
            <p:ph type="title"/>
          </p:nvPr>
        </p:nvSpPr>
        <p:spPr/>
        <p:txBody>
          <a:bodyPr/>
          <a:lstStyle/>
          <a:p>
            <a:r>
              <a:rPr lang="en-US" dirty="0"/>
              <a:t>The magic</a:t>
            </a:r>
          </a:p>
        </p:txBody>
      </p:sp>
      <p:pic>
        <p:nvPicPr>
          <p:cNvPr id="4" name="Picture 3">
            <a:extLst>
              <a:ext uri="{FF2B5EF4-FFF2-40B4-BE49-F238E27FC236}">
                <a16:creationId xmlns:a16="http://schemas.microsoft.com/office/drawing/2014/main" id="{9773A471-D40F-4A90-8159-F63D3E4E9F99}"/>
              </a:ext>
            </a:extLst>
          </p:cNvPr>
          <p:cNvPicPr>
            <a:picLocks noChangeAspect="1"/>
          </p:cNvPicPr>
          <p:nvPr/>
        </p:nvPicPr>
        <p:blipFill>
          <a:blip r:embed="rId2"/>
          <a:stretch>
            <a:fillRect/>
          </a:stretch>
        </p:blipFill>
        <p:spPr>
          <a:xfrm>
            <a:off x="-11859" y="1216204"/>
            <a:ext cx="12452991" cy="5336996"/>
          </a:xfrm>
          <a:prstGeom prst="rect">
            <a:avLst/>
          </a:prstGeom>
        </p:spPr>
      </p:pic>
    </p:spTree>
    <p:extLst>
      <p:ext uri="{BB962C8B-B14F-4D97-AF65-F5344CB8AC3E}">
        <p14:creationId xmlns:p14="http://schemas.microsoft.com/office/powerpoint/2010/main" val="31307846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44F9-8BDF-459B-A345-A4AC70C07462}"/>
              </a:ext>
            </a:extLst>
          </p:cNvPr>
          <p:cNvSpPr>
            <a:spLocks noGrp="1"/>
          </p:cNvSpPr>
          <p:nvPr>
            <p:ph type="title"/>
          </p:nvPr>
        </p:nvSpPr>
        <p:spPr/>
        <p:txBody>
          <a:bodyPr/>
          <a:lstStyle/>
          <a:p>
            <a:r>
              <a:rPr lang="en-US" dirty="0"/>
              <a:t>Event sources</a:t>
            </a:r>
          </a:p>
        </p:txBody>
      </p:sp>
      <p:sp>
        <p:nvSpPr>
          <p:cNvPr id="3" name="Text Placeholder 2">
            <a:extLst>
              <a:ext uri="{FF2B5EF4-FFF2-40B4-BE49-F238E27FC236}">
                <a16:creationId xmlns:a16="http://schemas.microsoft.com/office/drawing/2014/main" id="{BEE71689-BA07-41BD-9EE1-893ADE58B6AE}"/>
              </a:ext>
            </a:extLst>
          </p:cNvPr>
          <p:cNvSpPr>
            <a:spLocks noGrp="1"/>
          </p:cNvSpPr>
          <p:nvPr>
            <p:ph type="body" sz="quarter" idx="13"/>
          </p:nvPr>
        </p:nvSpPr>
        <p:spPr>
          <a:xfrm>
            <a:off x="274638" y="2125663"/>
            <a:ext cx="3625009" cy="4082870"/>
          </a:xfrm>
        </p:spPr>
        <p:txBody>
          <a:bodyPr/>
          <a:lstStyle/>
          <a:p>
            <a:r>
              <a:rPr lang="en-US" dirty="0"/>
              <a:t>Apache Kafka Topic</a:t>
            </a:r>
          </a:p>
          <a:p>
            <a:r>
              <a:rPr lang="en-US" dirty="0"/>
              <a:t>AWS SQS Queue</a:t>
            </a:r>
          </a:p>
          <a:p>
            <a:r>
              <a:rPr lang="en-US" dirty="0"/>
              <a:t>Azure Service Bus</a:t>
            </a:r>
          </a:p>
          <a:p>
            <a:r>
              <a:rPr lang="en-US" dirty="0"/>
              <a:t>Huawei </a:t>
            </a:r>
            <a:r>
              <a:rPr lang="en-US" dirty="0" err="1"/>
              <a:t>Cloudeye</a:t>
            </a:r>
            <a:endParaRPr lang="en-US" dirty="0"/>
          </a:p>
          <a:p>
            <a:r>
              <a:rPr lang="en-US" dirty="0"/>
              <a:t>NATS Streaming</a:t>
            </a:r>
          </a:p>
          <a:p>
            <a:r>
              <a:rPr lang="en-US" dirty="0"/>
              <a:t>RabbitMQ Queue</a:t>
            </a:r>
          </a:p>
          <a:p>
            <a:r>
              <a:rPr lang="en-US" dirty="0"/>
              <a:t>AWS CloudWatch</a:t>
            </a:r>
          </a:p>
        </p:txBody>
      </p:sp>
      <p:sp>
        <p:nvSpPr>
          <p:cNvPr id="4" name="Text Placeholder 2">
            <a:extLst>
              <a:ext uri="{FF2B5EF4-FFF2-40B4-BE49-F238E27FC236}">
                <a16:creationId xmlns:a16="http://schemas.microsoft.com/office/drawing/2014/main" id="{2A2CBD13-B130-428E-A895-E224555A13CB}"/>
              </a:ext>
            </a:extLst>
          </p:cNvPr>
          <p:cNvSpPr txBox="1">
            <a:spLocks/>
          </p:cNvSpPr>
          <p:nvPr/>
        </p:nvSpPr>
        <p:spPr>
          <a:xfrm>
            <a:off x="4405732" y="2125663"/>
            <a:ext cx="3625009" cy="4082870"/>
          </a:xfrm>
          <a:prstGeom prst="rect">
            <a:avLst/>
          </a:prstGeom>
        </p:spPr>
        <p:txBody>
          <a:bodyPr vert="horz" wrap="square" lIns="182880" tIns="146304" rIns="182880" bIns="146304" rtlCol="0">
            <a:noAutofit/>
          </a:bodyPr>
          <a:lstStyle>
            <a:lvl1pPr marL="233363" marR="0" indent="-233363" algn="l" defTabSz="932742" rtl="0" eaLnBrk="1" fontAlgn="auto" latinLnBrk="0" hangingPunct="1">
              <a:lnSpc>
                <a:spcPct val="90000"/>
              </a:lnSpc>
              <a:spcBef>
                <a:spcPts val="1200"/>
              </a:spcBef>
              <a:spcAft>
                <a:spcPts val="0"/>
              </a:spcAft>
              <a:buClrTx/>
              <a:buSzPct val="90000"/>
              <a:buFont typeface="Arial" pitchFamily="34" charset="0"/>
              <a:buChar char="•"/>
              <a:tabLst/>
              <a:defRPr sz="2600" kern="1200" spc="0" baseline="0">
                <a:solidFill>
                  <a:srgbClr val="00AEEF"/>
                </a:solidFill>
                <a:latin typeface="+mn-lt"/>
                <a:ea typeface="+mn-ea"/>
                <a:cs typeface="+mn-cs"/>
              </a:defRPr>
            </a:lvl1pPr>
            <a:lvl2pPr marL="690563" marR="0" indent="-233363" algn="l" defTabSz="932742" rtl="0" eaLnBrk="1" fontAlgn="auto" latinLnBrk="0" hangingPunct="1">
              <a:lnSpc>
                <a:spcPct val="90000"/>
              </a:lnSpc>
              <a:spcBef>
                <a:spcPts val="1200"/>
              </a:spcBef>
              <a:spcAft>
                <a:spcPts val="0"/>
              </a:spcAft>
              <a:buClrTx/>
              <a:buSzPct val="100000"/>
              <a:buFont typeface="Segoe UI" pitchFamily="34" charset="0"/>
              <a:buChar char="‐"/>
              <a:tabLst/>
              <a:defRPr sz="2400" kern="1200" spc="0" baseline="0">
                <a:solidFill>
                  <a:srgbClr val="00AEEF"/>
                </a:solidFill>
                <a:latin typeface="+mn-lt"/>
                <a:ea typeface="+mn-ea"/>
                <a:cs typeface="+mn-cs"/>
              </a:defRPr>
            </a:lvl2pPr>
            <a:lvl3pPr marL="1147763" marR="0" indent="-233363" algn="l" defTabSz="93274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solidFill>
                  <a:srgbClr val="00AEEF"/>
                </a:solidFill>
                <a:latin typeface="+mn-lt"/>
                <a:ea typeface="+mn-ea"/>
                <a:cs typeface="+mn-cs"/>
              </a:defRPr>
            </a:lvl3pPr>
            <a:lvl4pPr marL="1600200" marR="0" indent="-342900" algn="l" defTabSz="932742" rtl="0" eaLnBrk="1" fontAlgn="auto" latinLnBrk="0" hangingPunct="1">
              <a:lnSpc>
                <a:spcPct val="90000"/>
              </a:lnSpc>
              <a:spcBef>
                <a:spcPts val="1200"/>
              </a:spcBef>
              <a:spcAft>
                <a:spcPts val="0"/>
              </a:spcAft>
              <a:buClrTx/>
              <a:buSzPct val="90000"/>
              <a:buFont typeface="+mj-lt"/>
              <a:buAutoNum type="arabicPeriod"/>
              <a:tabLst/>
              <a:defRPr sz="1800" kern="1200" spc="0" baseline="0">
                <a:solidFill>
                  <a:srgbClr val="00AEEF"/>
                </a:solidFill>
                <a:latin typeface="+mn-lt"/>
                <a:ea typeface="+mn-ea"/>
                <a:cs typeface="+mn-cs"/>
              </a:defRPr>
            </a:lvl4pPr>
            <a:lvl5pPr marL="1946275" marR="0" indent="-342900" algn="l" defTabSz="932742" rtl="0" eaLnBrk="1" fontAlgn="auto" latinLnBrk="0" hangingPunct="1">
              <a:lnSpc>
                <a:spcPct val="90000"/>
              </a:lnSpc>
              <a:spcBef>
                <a:spcPts val="1200"/>
              </a:spcBef>
              <a:spcAft>
                <a:spcPts val="0"/>
              </a:spcAft>
              <a:buClrTx/>
              <a:buSzPct val="90000"/>
              <a:buFont typeface="+mj-lt"/>
              <a:buAutoNum type="alphaLcParenR"/>
              <a:tabLst/>
              <a:defRPr sz="1800" kern="1200" spc="0" baseline="0">
                <a:solidFill>
                  <a:srgbClr val="00AEEF"/>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Apache Event Hub</a:t>
            </a:r>
          </a:p>
          <a:p>
            <a:r>
              <a:rPr lang="en-US" dirty="0"/>
              <a:t>Azure Storage Queue</a:t>
            </a:r>
          </a:p>
          <a:p>
            <a:r>
              <a:rPr lang="en-US" dirty="0"/>
              <a:t>Google Cloud Pub/Sub</a:t>
            </a:r>
          </a:p>
          <a:p>
            <a:r>
              <a:rPr lang="en-US" dirty="0"/>
              <a:t>Prometheus</a:t>
            </a:r>
          </a:p>
          <a:p>
            <a:r>
              <a:rPr lang="en-US" dirty="0"/>
              <a:t>Redis Lists</a:t>
            </a:r>
          </a:p>
        </p:txBody>
      </p:sp>
    </p:spTree>
    <p:extLst>
      <p:ext uri="{BB962C8B-B14F-4D97-AF65-F5344CB8AC3E}">
        <p14:creationId xmlns:p14="http://schemas.microsoft.com/office/powerpoint/2010/main" val="367790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312F81-683D-4C44-B62D-8F2FDA8ED146}"/>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4627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1D2C-0B6A-4134-B3E6-99A8A9DA6CEB}"/>
              </a:ext>
            </a:extLst>
          </p:cNvPr>
          <p:cNvSpPr>
            <a:spLocks noGrp="1"/>
          </p:cNvSpPr>
          <p:nvPr>
            <p:ph type="title"/>
          </p:nvPr>
        </p:nvSpPr>
        <p:spPr/>
        <p:txBody>
          <a:bodyPr/>
          <a:lstStyle/>
          <a:p>
            <a:r>
              <a:rPr lang="en-US" dirty="0" err="1"/>
              <a:t>Keda</a:t>
            </a:r>
            <a:r>
              <a:rPr lang="en-US" dirty="0"/>
              <a:t> set up</a:t>
            </a:r>
          </a:p>
        </p:txBody>
      </p:sp>
      <p:sp>
        <p:nvSpPr>
          <p:cNvPr id="3" name="Text Placeholder 2">
            <a:extLst>
              <a:ext uri="{FF2B5EF4-FFF2-40B4-BE49-F238E27FC236}">
                <a16:creationId xmlns:a16="http://schemas.microsoft.com/office/drawing/2014/main" id="{C15B48B9-116C-4974-8DB4-3B38FB20A27E}"/>
              </a:ext>
            </a:extLst>
          </p:cNvPr>
          <p:cNvSpPr>
            <a:spLocks noGrp="1"/>
          </p:cNvSpPr>
          <p:nvPr>
            <p:ph type="body" sz="quarter" idx="13"/>
          </p:nvPr>
        </p:nvSpPr>
        <p:spPr/>
        <p:txBody>
          <a:bodyPr/>
          <a:lstStyle/>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install --namespace </a:t>
            </a:r>
            <a:r>
              <a:rPr lang="en-US" dirty="0" err="1">
                <a:latin typeface="Consolas" panose="020B0609020204030204" pitchFamily="49" charset="0"/>
              </a:rPr>
              <a:t>keda</a:t>
            </a:r>
            <a:endParaRPr lang="en-US" dirty="0">
              <a:latin typeface="Consolas" panose="020B0609020204030204" pitchFamily="49" charset="0"/>
            </a:endParaRPr>
          </a:p>
          <a:p>
            <a:r>
              <a:rPr lang="en-US" dirty="0" err="1">
                <a:latin typeface="Consolas" panose="020B0609020204030204" pitchFamily="49" charset="0"/>
              </a:rPr>
              <a:t>mkdir</a:t>
            </a:r>
            <a:r>
              <a:rPr lang="en-US" dirty="0">
                <a:latin typeface="Consolas" panose="020B0609020204030204" pitchFamily="49" charset="0"/>
              </a:rPr>
              <a:t> sample-queue</a:t>
            </a:r>
          </a:p>
          <a:p>
            <a:pPr marL="0" indent="0">
              <a:buNone/>
            </a:pPr>
            <a:r>
              <a:rPr lang="en-US" dirty="0">
                <a:latin typeface="Consolas" panose="020B0609020204030204" pitchFamily="49" charset="0"/>
              </a:rPr>
              <a:t> cd sample-queue</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init</a:t>
            </a:r>
            <a:r>
              <a:rPr lang="en-US" dirty="0">
                <a:latin typeface="Consolas" panose="020B0609020204030204" pitchFamily="49" charset="0"/>
              </a:rPr>
              <a:t> . –docker</a:t>
            </a:r>
          </a:p>
          <a:p>
            <a:r>
              <a:rPr lang="en-US" dirty="0" err="1">
                <a:latin typeface="Consolas" panose="020B0609020204030204" pitchFamily="49" charset="0"/>
              </a:rPr>
              <a:t>func</a:t>
            </a:r>
            <a:r>
              <a:rPr lang="en-US" dirty="0">
                <a:latin typeface="Consolas" panose="020B0609020204030204" pitchFamily="49" charset="0"/>
              </a:rPr>
              <a:t> new</a:t>
            </a:r>
          </a:p>
          <a:p>
            <a:r>
              <a:rPr lang="en-US" dirty="0">
                <a:latin typeface="Consolas" panose="020B0609020204030204" pitchFamily="49" charset="0"/>
              </a:rPr>
              <a:t>docker build –t myregisty.registry.com/remo:v1</a:t>
            </a:r>
          </a:p>
          <a:p>
            <a:r>
              <a:rPr lang="en-US" dirty="0" err="1">
                <a:latin typeface="Consolas" panose="020B0609020204030204" pitchFamily="49" charset="0"/>
              </a:rPr>
              <a:t>func</a:t>
            </a:r>
            <a:r>
              <a:rPr lang="en-US" dirty="0">
                <a:latin typeface="Consolas" panose="020B0609020204030204" pitchFamily="49" charset="0"/>
              </a:rPr>
              <a:t> </a:t>
            </a:r>
            <a:r>
              <a:rPr lang="en-US" dirty="0" err="1">
                <a:latin typeface="Consolas" panose="020B0609020204030204" pitchFamily="49" charset="0"/>
              </a:rPr>
              <a:t>kubernetes</a:t>
            </a:r>
            <a:r>
              <a:rPr lang="en-US" dirty="0">
                <a:latin typeface="Consolas" panose="020B0609020204030204" pitchFamily="49" charset="0"/>
              </a:rPr>
              <a:t> deploy --name name-</a:t>
            </a:r>
            <a:r>
              <a:rPr lang="en-US" dirty="0" err="1">
                <a:latin typeface="Consolas" panose="020B0609020204030204" pitchFamily="49" charset="0"/>
              </a:rPr>
              <a:t>deplo</a:t>
            </a:r>
            <a:r>
              <a:rPr lang="en-US" dirty="0">
                <a:latin typeface="Consolas" panose="020B0609020204030204" pitchFamily="49" charset="0"/>
              </a:rPr>
              <a:t> --registry myregisty.registry.com/remo:v1</a:t>
            </a:r>
          </a:p>
        </p:txBody>
      </p:sp>
    </p:spTree>
    <p:extLst>
      <p:ext uri="{BB962C8B-B14F-4D97-AF65-F5344CB8AC3E}">
        <p14:creationId xmlns:p14="http://schemas.microsoft.com/office/powerpoint/2010/main" val="34315924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1EEA0C-A688-4128-B517-80126033BCF1}"/>
              </a:ext>
            </a:extLst>
          </p:cNvPr>
          <p:cNvSpPr>
            <a:spLocks noGrp="1"/>
          </p:cNvSpPr>
          <p:nvPr>
            <p:ph type="body" sz="quarter" idx="11"/>
          </p:nvPr>
        </p:nvSpPr>
        <p:spPr/>
        <p:txBody>
          <a:bodyPr/>
          <a:lstStyle/>
          <a:p>
            <a:r>
              <a:rPr lang="en-US" dirty="0"/>
              <a:t>Q/A session</a:t>
            </a:r>
          </a:p>
        </p:txBody>
      </p:sp>
    </p:spTree>
    <p:extLst>
      <p:ext uri="{BB962C8B-B14F-4D97-AF65-F5344CB8AC3E}">
        <p14:creationId xmlns:p14="http://schemas.microsoft.com/office/powerpoint/2010/main" val="2873577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DDF854-4FDA-2C4B-8624-D52980C9B78D}"/>
              </a:ext>
            </a:extLst>
          </p:cNvPr>
          <p:cNvSpPr>
            <a:spLocks noGrp="1"/>
          </p:cNvSpPr>
          <p:nvPr>
            <p:ph type="body" sz="quarter" idx="11"/>
          </p:nvPr>
        </p:nvSpPr>
        <p:spPr>
          <a:xfrm>
            <a:off x="4796118" y="1805633"/>
            <a:ext cx="6739976" cy="3383257"/>
          </a:xfrm>
        </p:spPr>
        <p:txBody>
          <a:bodyPr/>
          <a:lstStyle/>
          <a:p>
            <a:r>
              <a:rPr lang="en-US" dirty="0"/>
              <a:t>Kubernetes </a:t>
            </a:r>
            <a:r>
              <a:rPr lang="en-US" dirty="0" err="1"/>
              <a:t>i</a:t>
            </a:r>
            <a:r>
              <a:rPr lang="en-US" dirty="0"/>
              <a:t> Azure Functions</a:t>
            </a:r>
          </a:p>
          <a:p>
            <a:r>
              <a:rPr lang="en-US" sz="4000" dirty="0"/>
              <a:t>Ratomir Vukadin</a:t>
            </a:r>
          </a:p>
        </p:txBody>
      </p:sp>
    </p:spTree>
    <p:extLst>
      <p:ext uri="{BB962C8B-B14F-4D97-AF65-F5344CB8AC3E}">
        <p14:creationId xmlns:p14="http://schemas.microsoft.com/office/powerpoint/2010/main" val="1475313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C18EA-B6D4-4D62-8AEB-F94FCDF53BD7}"/>
              </a:ext>
            </a:extLst>
          </p:cNvPr>
          <p:cNvSpPr>
            <a:spLocks noGrp="1"/>
          </p:cNvSpPr>
          <p:nvPr>
            <p:ph type="title"/>
          </p:nvPr>
        </p:nvSpPr>
        <p:spPr/>
        <p:txBody>
          <a:bodyPr/>
          <a:lstStyle/>
          <a:p>
            <a:r>
              <a:rPr lang="en-US" dirty="0" err="1"/>
              <a:t>whoami</a:t>
            </a:r>
            <a:endParaRPr lang="en-US" dirty="0"/>
          </a:p>
        </p:txBody>
      </p:sp>
      <p:sp>
        <p:nvSpPr>
          <p:cNvPr id="4" name="Text Placeholder 3">
            <a:extLst>
              <a:ext uri="{FF2B5EF4-FFF2-40B4-BE49-F238E27FC236}">
                <a16:creationId xmlns:a16="http://schemas.microsoft.com/office/drawing/2014/main" id="{2BAC0110-BC16-46DE-936C-C111C06EE1EB}"/>
              </a:ext>
            </a:extLst>
          </p:cNvPr>
          <p:cNvSpPr>
            <a:spLocks noGrp="1"/>
          </p:cNvSpPr>
          <p:nvPr>
            <p:ph type="body" sz="quarter" idx="13"/>
          </p:nvPr>
        </p:nvSpPr>
        <p:spPr>
          <a:xfrm>
            <a:off x="274639" y="1362266"/>
            <a:ext cx="9144000" cy="4082870"/>
          </a:xfrm>
        </p:spPr>
        <p:txBody>
          <a:bodyPr/>
          <a:lstStyle/>
          <a:p>
            <a:r>
              <a:rPr lang="en-US" dirty="0"/>
              <a:t>Ratomir Vukadin</a:t>
            </a:r>
          </a:p>
          <a:p>
            <a:r>
              <a:rPr lang="en-US" dirty="0"/>
              <a:t>DevOps Engineer – Mistral www.mistral.ba</a:t>
            </a:r>
          </a:p>
          <a:p>
            <a:r>
              <a:rPr lang="en-US" dirty="0"/>
              <a:t>https://www.linkedin.com/in/ratomir-vukadin-rvs/</a:t>
            </a:r>
          </a:p>
          <a:p>
            <a:r>
              <a:rPr lang="en-US" dirty="0"/>
              <a:t>https://twitter.com/Ratko_V </a:t>
            </a:r>
          </a:p>
          <a:p>
            <a:r>
              <a:rPr lang="en-US" dirty="0"/>
              <a:t>https://github.com/Ratomir</a:t>
            </a:r>
          </a:p>
          <a:p>
            <a:r>
              <a:rPr lang="en-US" dirty="0"/>
              <a:t>https://www.ratomirvukadin.com </a:t>
            </a:r>
          </a:p>
          <a:p>
            <a:r>
              <a:rPr lang="en-US" dirty="0"/>
              <a:t>Network 9, WinDays19, Azure Bootcamp, Tarabica19, Sinergija19, MS Community 8…</a:t>
            </a:r>
          </a:p>
          <a:p>
            <a:r>
              <a:rPr lang="en-US" dirty="0" err="1"/>
              <a:t>IaC</a:t>
            </a:r>
            <a:r>
              <a:rPr lang="en-US" dirty="0"/>
              <a:t> </a:t>
            </a:r>
            <a:r>
              <a:rPr lang="en-US" dirty="0" err="1"/>
              <a:t>Pulumi</a:t>
            </a:r>
            <a:r>
              <a:rPr lang="en-US" dirty="0"/>
              <a:t>/</a:t>
            </a:r>
            <a:r>
              <a:rPr lang="en-US" dirty="0" err="1"/>
              <a:t>Terrafrom</a:t>
            </a:r>
            <a:r>
              <a:rPr lang="en-US" dirty="0"/>
              <a:t> – </a:t>
            </a:r>
            <a:r>
              <a:rPr lang="en-US" dirty="0" err="1"/>
              <a:t>Pulumi</a:t>
            </a:r>
            <a:r>
              <a:rPr lang="en-US" dirty="0"/>
              <a:t> .NET Core - </a:t>
            </a:r>
            <a:r>
              <a:rPr lang="en-US" dirty="0">
                <a:hlinkClick r:id="rId2"/>
              </a:rPr>
              <a:t>https://github.com/Ratomir/ATD15</a:t>
            </a:r>
            <a:endParaRPr lang="en-US" dirty="0"/>
          </a:p>
        </p:txBody>
      </p:sp>
    </p:spTree>
    <p:extLst>
      <p:ext uri="{BB962C8B-B14F-4D97-AF65-F5344CB8AC3E}">
        <p14:creationId xmlns:p14="http://schemas.microsoft.com/office/powerpoint/2010/main" val="2972552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BCF4-1CDB-4A55-A843-0396AAD7A04C}"/>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24A26EE4-DF3C-433B-9B84-8C9433F9D841}"/>
              </a:ext>
            </a:extLst>
          </p:cNvPr>
          <p:cNvSpPr>
            <a:spLocks noGrp="1"/>
          </p:cNvSpPr>
          <p:nvPr>
            <p:ph type="body" sz="quarter" idx="13"/>
          </p:nvPr>
        </p:nvSpPr>
        <p:spPr/>
        <p:txBody>
          <a:bodyPr/>
          <a:lstStyle/>
          <a:p>
            <a:r>
              <a:rPr lang="en-US" dirty="0"/>
              <a:t>Azure Functions</a:t>
            </a:r>
          </a:p>
          <a:p>
            <a:r>
              <a:rPr lang="en-US" dirty="0"/>
              <a:t>Azure functions on Docker containers</a:t>
            </a:r>
          </a:p>
          <a:p>
            <a:r>
              <a:rPr lang="en-US" dirty="0"/>
              <a:t>Kubernetes - HPA</a:t>
            </a:r>
          </a:p>
          <a:p>
            <a:r>
              <a:rPr lang="en-US" dirty="0"/>
              <a:t>KEDA – KEDA Deployment</a:t>
            </a:r>
          </a:p>
          <a:p>
            <a:r>
              <a:rPr lang="en-US" dirty="0"/>
              <a:t>How to start?</a:t>
            </a:r>
          </a:p>
          <a:p>
            <a:r>
              <a:rPr lang="en-US" dirty="0"/>
              <a:t>Demo – Event Hub</a:t>
            </a:r>
          </a:p>
          <a:p>
            <a:endParaRPr lang="en-US" dirty="0"/>
          </a:p>
        </p:txBody>
      </p:sp>
    </p:spTree>
    <p:extLst>
      <p:ext uri="{BB962C8B-B14F-4D97-AF65-F5344CB8AC3E}">
        <p14:creationId xmlns:p14="http://schemas.microsoft.com/office/powerpoint/2010/main" val="2795825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45B-81E3-47A6-BBAA-FEFA090E90A5}"/>
              </a:ext>
            </a:extLst>
          </p:cNvPr>
          <p:cNvSpPr>
            <a:spLocks noGrp="1"/>
          </p:cNvSpPr>
          <p:nvPr>
            <p:ph type="title"/>
          </p:nvPr>
        </p:nvSpPr>
        <p:spPr>
          <a:xfrm>
            <a:off x="274639" y="264964"/>
            <a:ext cx="11888786" cy="1097302"/>
          </a:xfrm>
        </p:spPr>
        <p:txBody>
          <a:bodyPr/>
          <a:lstStyle/>
          <a:p>
            <a:r>
              <a:rPr lang="en-US" dirty="0"/>
              <a:t>Azure functions from other perspective</a:t>
            </a:r>
          </a:p>
        </p:txBody>
      </p:sp>
      <p:sp>
        <p:nvSpPr>
          <p:cNvPr id="3" name="Text Placeholder 2">
            <a:extLst>
              <a:ext uri="{FF2B5EF4-FFF2-40B4-BE49-F238E27FC236}">
                <a16:creationId xmlns:a16="http://schemas.microsoft.com/office/drawing/2014/main" id="{75889D19-1AE0-48DF-BCA4-5A1142DEB4C4}"/>
              </a:ext>
            </a:extLst>
          </p:cNvPr>
          <p:cNvSpPr>
            <a:spLocks noGrp="1"/>
          </p:cNvSpPr>
          <p:nvPr>
            <p:ph type="body" sz="quarter" idx="13"/>
          </p:nvPr>
        </p:nvSpPr>
        <p:spPr/>
        <p:txBody>
          <a:bodyPr/>
          <a:lstStyle/>
          <a:p>
            <a:r>
              <a:rPr lang="en-GB" dirty="0"/>
              <a:t>Serverless is about building event based applications on a function by function basis without worrying about traditional “servers”.</a:t>
            </a:r>
          </a:p>
          <a:p>
            <a:r>
              <a:rPr lang="en-GB" i="1" dirty="0"/>
              <a:t>Azure Functions</a:t>
            </a:r>
            <a:r>
              <a:rPr lang="en-GB" dirty="0"/>
              <a:t> can easily be hosted in different environments</a:t>
            </a:r>
          </a:p>
          <a:p>
            <a:r>
              <a:rPr lang="en-GB" dirty="0"/>
              <a:t>Open sourced</a:t>
            </a:r>
          </a:p>
          <a:p>
            <a:r>
              <a:rPr lang="en-GB" i="1" dirty="0"/>
              <a:t>Docker</a:t>
            </a:r>
            <a:r>
              <a:rPr lang="en-GB" dirty="0"/>
              <a:t> image</a:t>
            </a:r>
          </a:p>
          <a:p>
            <a:r>
              <a:rPr lang="en-GB" dirty="0"/>
              <a:t>Azure Container Instance/</a:t>
            </a:r>
            <a:r>
              <a:rPr lang="en-GB" dirty="0" err="1"/>
              <a:t>Fargate</a:t>
            </a:r>
            <a:endParaRPr lang="en-US" dirty="0"/>
          </a:p>
        </p:txBody>
      </p:sp>
      <p:sp>
        <p:nvSpPr>
          <p:cNvPr id="4" name="Rectangle 3">
            <a:extLst>
              <a:ext uri="{FF2B5EF4-FFF2-40B4-BE49-F238E27FC236}">
                <a16:creationId xmlns:a16="http://schemas.microsoft.com/office/drawing/2014/main" id="{9AD4D286-327F-4838-AD5A-3BDB27800B0E}"/>
              </a:ext>
            </a:extLst>
          </p:cNvPr>
          <p:cNvSpPr/>
          <p:nvPr/>
        </p:nvSpPr>
        <p:spPr>
          <a:xfrm>
            <a:off x="7198234" y="4531797"/>
            <a:ext cx="4963603" cy="369332"/>
          </a:xfrm>
          <a:prstGeom prst="rect">
            <a:avLst/>
          </a:prstGeom>
        </p:spPr>
        <p:txBody>
          <a:bodyPr wrap="none">
            <a:spAutoFit/>
          </a:bodyPr>
          <a:lstStyle/>
          <a:p>
            <a:r>
              <a:rPr lang="en-US">
                <a:hlinkClick r:id="rId2"/>
              </a:rPr>
              <a:t>https://github.com/Azure/azure-functions-host</a:t>
            </a:r>
            <a:endParaRPr lang="en-US" dirty="0"/>
          </a:p>
        </p:txBody>
      </p:sp>
      <p:pic>
        <p:nvPicPr>
          <p:cNvPr id="1026" name="Picture 2" descr="Azure Functions Logo">
            <a:extLst>
              <a:ext uri="{FF2B5EF4-FFF2-40B4-BE49-F238E27FC236}">
                <a16:creationId xmlns:a16="http://schemas.microsoft.com/office/drawing/2014/main" id="{CCD7CFAD-8BBC-4C9B-B0F3-8DA8EA3EE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6836" y="136226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1513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9C4F-FD01-4FC2-A4B3-75DC1477CB2C}"/>
              </a:ext>
            </a:extLst>
          </p:cNvPr>
          <p:cNvSpPr>
            <a:spLocks noGrp="1"/>
          </p:cNvSpPr>
          <p:nvPr>
            <p:ph type="title"/>
          </p:nvPr>
        </p:nvSpPr>
        <p:spPr/>
        <p:txBody>
          <a:bodyPr/>
          <a:lstStyle/>
          <a:p>
            <a:r>
              <a:rPr lang="en-US" dirty="0"/>
              <a:t>What we need?</a:t>
            </a:r>
          </a:p>
        </p:txBody>
      </p:sp>
      <p:sp>
        <p:nvSpPr>
          <p:cNvPr id="3" name="Text Placeholder 2">
            <a:extLst>
              <a:ext uri="{FF2B5EF4-FFF2-40B4-BE49-F238E27FC236}">
                <a16:creationId xmlns:a16="http://schemas.microsoft.com/office/drawing/2014/main" id="{81DFBE05-2EBC-4A25-82B6-6713586061B1}"/>
              </a:ext>
            </a:extLst>
          </p:cNvPr>
          <p:cNvSpPr>
            <a:spLocks noGrp="1"/>
          </p:cNvSpPr>
          <p:nvPr>
            <p:ph type="body" sz="quarter" idx="13"/>
          </p:nvPr>
        </p:nvSpPr>
        <p:spPr>
          <a:xfrm>
            <a:off x="274638" y="2125663"/>
            <a:ext cx="10214068" cy="4082870"/>
          </a:xfrm>
        </p:spPr>
        <p:txBody>
          <a:bodyPr/>
          <a:lstStyle/>
          <a:p>
            <a:r>
              <a:rPr lang="en-US" dirty="0"/>
              <a:t>.NET Core</a:t>
            </a:r>
          </a:p>
          <a:p>
            <a:r>
              <a:rPr lang="en-US" dirty="0"/>
              <a:t>Docker</a:t>
            </a:r>
          </a:p>
          <a:p>
            <a:r>
              <a:rPr lang="en-US" dirty="0"/>
              <a:t>Docker Registry (Docker Hub, ACR, ECR, …)</a:t>
            </a:r>
          </a:p>
          <a:p>
            <a:r>
              <a:rPr lang="en-US" dirty="0"/>
              <a:t>Kubernetes cluster (AKS, </a:t>
            </a:r>
            <a:r>
              <a:rPr lang="en-US" dirty="0" err="1"/>
              <a:t>Minikube</a:t>
            </a:r>
            <a:r>
              <a:rPr lang="en-US" dirty="0"/>
              <a:t>, GCP… )</a:t>
            </a:r>
          </a:p>
          <a:p>
            <a:r>
              <a:rPr lang="en-US" dirty="0"/>
              <a:t>Functions Core Tools 2.0 (Azure Functions CLI) - </a:t>
            </a:r>
            <a:r>
              <a:rPr lang="en-US" dirty="0">
                <a:hlinkClick r:id="rId2"/>
              </a:rPr>
              <a:t>https://github.com/Azure/azure-functions-core-tools</a:t>
            </a:r>
            <a:endParaRPr lang="en-US" dirty="0"/>
          </a:p>
          <a:p>
            <a:r>
              <a:rPr lang="en-US" dirty="0"/>
              <a:t>Visual Studio Code/Visual Studio + Visual Studio Code extension</a:t>
            </a:r>
          </a:p>
        </p:txBody>
      </p:sp>
    </p:spTree>
    <p:extLst>
      <p:ext uri="{BB962C8B-B14F-4D97-AF65-F5344CB8AC3E}">
        <p14:creationId xmlns:p14="http://schemas.microsoft.com/office/powerpoint/2010/main" val="2896434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FDAC566-728B-4114-9432-A6D19EB927DC}"/>
              </a:ext>
            </a:extLst>
          </p:cNvPr>
          <p:cNvSpPr>
            <a:spLocks noGrp="1"/>
          </p:cNvSpPr>
          <p:nvPr>
            <p:ph type="body" sz="quarter" idx="11"/>
          </p:nvPr>
        </p:nvSpPr>
        <p:spPr/>
        <p:txBody>
          <a:bodyPr/>
          <a:lstStyle/>
          <a:p>
            <a:r>
              <a:rPr lang="en-US" dirty="0"/>
              <a:t>Horizontal Pod </a:t>
            </a:r>
            <a:r>
              <a:rPr lang="en-US" dirty="0" err="1"/>
              <a:t>Autoscaler</a:t>
            </a:r>
            <a:endParaRPr lang="en-US" dirty="0"/>
          </a:p>
        </p:txBody>
      </p:sp>
      <p:sp>
        <p:nvSpPr>
          <p:cNvPr id="10" name="Text Placeholder 9">
            <a:extLst>
              <a:ext uri="{FF2B5EF4-FFF2-40B4-BE49-F238E27FC236}">
                <a16:creationId xmlns:a16="http://schemas.microsoft.com/office/drawing/2014/main" id="{38076645-B856-4B8F-BE0E-E4C23F67CE6C}"/>
              </a:ext>
            </a:extLst>
          </p:cNvPr>
          <p:cNvSpPr>
            <a:spLocks noGrp="1"/>
          </p:cNvSpPr>
          <p:nvPr>
            <p:ph type="body" sz="quarter" idx="14"/>
          </p:nvPr>
        </p:nvSpPr>
        <p:spPr/>
        <p:txBody>
          <a:bodyPr/>
          <a:lstStyle/>
          <a:p>
            <a:r>
              <a:rPr lang="en-US" dirty="0"/>
              <a:t>The Horizontal Pod </a:t>
            </a:r>
            <a:r>
              <a:rPr lang="en-US" dirty="0" err="1"/>
              <a:t>Autoscaler</a:t>
            </a:r>
            <a:r>
              <a:rPr lang="en-US" dirty="0"/>
              <a:t> automatically scale the number of pods in a replication controller, deployment or replica set based on observed CPU utilization or custom metrics</a:t>
            </a:r>
          </a:p>
        </p:txBody>
      </p:sp>
      <p:pic>
        <p:nvPicPr>
          <p:cNvPr id="11" name="Picture 10">
            <a:extLst>
              <a:ext uri="{FF2B5EF4-FFF2-40B4-BE49-F238E27FC236}">
                <a16:creationId xmlns:a16="http://schemas.microsoft.com/office/drawing/2014/main" id="{CB03AD56-9018-4CBF-9E3F-73EFF82258D4}"/>
              </a:ext>
            </a:extLst>
          </p:cNvPr>
          <p:cNvPicPr>
            <a:picLocks noChangeAspect="1"/>
          </p:cNvPicPr>
          <p:nvPr/>
        </p:nvPicPr>
        <p:blipFill>
          <a:blip r:embed="rId2"/>
          <a:stretch>
            <a:fillRect/>
          </a:stretch>
        </p:blipFill>
        <p:spPr>
          <a:xfrm>
            <a:off x="5238274" y="1100031"/>
            <a:ext cx="7198201" cy="5063401"/>
          </a:xfrm>
          <a:prstGeom prst="rect">
            <a:avLst/>
          </a:prstGeom>
        </p:spPr>
      </p:pic>
    </p:spTree>
    <p:extLst>
      <p:ext uri="{BB962C8B-B14F-4D97-AF65-F5344CB8AC3E}">
        <p14:creationId xmlns:p14="http://schemas.microsoft.com/office/powerpoint/2010/main" val="4142911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4E8ED-7C69-4646-86D1-853121C70926}"/>
              </a:ext>
            </a:extLst>
          </p:cNvPr>
          <p:cNvSpPr>
            <a:spLocks noGrp="1"/>
          </p:cNvSpPr>
          <p:nvPr>
            <p:ph type="title"/>
          </p:nvPr>
        </p:nvSpPr>
        <p:spPr/>
        <p:txBody>
          <a:bodyPr/>
          <a:lstStyle/>
          <a:p>
            <a:r>
              <a:rPr lang="en-US" dirty="0"/>
              <a:t>Where is the problem?</a:t>
            </a:r>
          </a:p>
        </p:txBody>
      </p:sp>
      <p:pic>
        <p:nvPicPr>
          <p:cNvPr id="2050" name="Picture 2" descr="https://blog.tomkerkhove.be/content/images/2019/11/without-keda.png">
            <a:extLst>
              <a:ext uri="{FF2B5EF4-FFF2-40B4-BE49-F238E27FC236}">
                <a16:creationId xmlns:a16="http://schemas.microsoft.com/office/drawing/2014/main" id="{5EDA23CE-7A2F-47A4-B610-7498B9256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10" y="1291771"/>
            <a:ext cx="8890654" cy="570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11588"/>
      </p:ext>
    </p:extLst>
  </p:cSld>
  <p:clrMapOvr>
    <a:masterClrMapping/>
  </p:clrMapOvr>
  <p:transition>
    <p:fade/>
  </p:transition>
</p:sld>
</file>

<file path=ppt/theme/theme1.xml><?xml version="1.0" encoding="utf-8"?>
<a:theme xmlns:a="http://schemas.openxmlformats.org/drawingml/2006/main" name="ATD10_pptTemplate">
  <a:themeElements>
    <a:clrScheme name="ATD12">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D99B4CAC-EB1F-413A-ABA3-D7163755FC5A}" vid="{B5DA2850-BF8D-4F54-9669-8EC5F80BD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4EE576195D844D99E124BF75129AE2" ma:contentTypeVersion="0" ma:contentTypeDescription="Create a new document." ma:contentTypeScope="" ma:versionID="47e6058a989604ede8c9c2da07c137e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27CE94-B6F1-4A03-BE66-D7C2650C8E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ATD12</Template>
  <TotalTime>675</TotalTime>
  <Words>445</Words>
  <Application>Microsoft Office PowerPoint</Application>
  <PresentationFormat>Custom</PresentationFormat>
  <Paragraphs>72</Paragraphs>
  <Slides>19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Segoe Pro Light</vt:lpstr>
      <vt:lpstr>Segoe UI</vt:lpstr>
      <vt:lpstr>Segoe UI Light</vt:lpstr>
      <vt:lpstr>Wingdings</vt:lpstr>
      <vt:lpstr>ATD10_pptTemplate</vt:lpstr>
      <vt:lpstr>PowerPoint Presentation</vt:lpstr>
      <vt:lpstr>PowerPoint Presentation</vt:lpstr>
      <vt:lpstr>PowerPoint Presentation</vt:lpstr>
      <vt:lpstr>whoami</vt:lpstr>
      <vt:lpstr>Agenda</vt:lpstr>
      <vt:lpstr>Azure functions from other perspective</vt:lpstr>
      <vt:lpstr>What we need?</vt:lpstr>
      <vt:lpstr>PowerPoint Presentation</vt:lpstr>
      <vt:lpstr>Where is the problem?</vt:lpstr>
      <vt:lpstr>KEDA Kubernetes-Event-Driven-Autoscaling</vt:lpstr>
      <vt:lpstr>PowerPoint Presentation</vt:lpstr>
      <vt:lpstr>KEDA 1.0</vt:lpstr>
      <vt:lpstr>How KEDA works</vt:lpstr>
      <vt:lpstr>KEDA Architecture</vt:lpstr>
      <vt:lpstr>The magic</vt:lpstr>
      <vt:lpstr>Event sources</vt:lpstr>
      <vt:lpstr>PowerPoint Presentation</vt:lpstr>
      <vt:lpstr>Keda set up</vt:lpstr>
      <vt:lpstr>PowerPoint Presentation</vt:lpstr>
    </vt:vector>
  </TitlesOfParts>
  <Manager>Ron Sasaki</Manager>
  <Company>Stozer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Knežević</dc:creator>
  <cp:keywords>MSVID, Brand Guidelines, Branding, Internal Group, cornerstone tile, Visual Identity, grid</cp:keywords>
  <cp:lastModifiedBy>Ratomir Vukadin</cp:lastModifiedBy>
  <cp:revision>39</cp:revision>
  <dcterms:created xsi:type="dcterms:W3CDTF">2017-10-31T10:22:05Z</dcterms:created>
  <dcterms:modified xsi:type="dcterms:W3CDTF">2019-12-05T09:06:22Z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0x010100564EE576195D844D99E124BF75129AE2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domag@DOMAGOJ8700</vt:lpwstr>
  </property>
  <property fmtid="{D5CDD505-2E9C-101B-9397-08002B2CF9AE}" pid="9" name="MSIP_Label_f42aa342-8706-4288-bd11-ebb85995028c_SetDate">
    <vt:lpwstr>2019-11-26T15:18:48.9269999Z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d36512ee-5939-4613-9184-40e029a67581</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ies>
</file>