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sldIdLst>
    <p:sldId id="263" r:id="rId2"/>
    <p:sldId id="264" r:id="rId3"/>
    <p:sldId id="266" r:id="rId4"/>
    <p:sldId id="267" r:id="rId5"/>
    <p:sldId id="262" r:id="rId6"/>
    <p:sldId id="257" r:id="rId7"/>
    <p:sldId id="268" r:id="rId8"/>
    <p:sldId id="258" r:id="rId9"/>
    <p:sldId id="269" r:id="rId10"/>
    <p:sldId id="271" r:id="rId11"/>
    <p:sldId id="259" r:id="rId12"/>
    <p:sldId id="270" r:id="rId13"/>
    <p:sldId id="283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87697-6CBA-4FC2-8D65-E2A25F8B0AB1}" v="277" dt="2018-11-03T13:11:1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8" y="8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</pc:docChgLst>
  <pc:docChgLst>
    <pc:chgData name="Ratomir Vukadin" userId="97f9f9d869f927ca" providerId="LiveId" clId="{22787697-6CBA-4FC2-8D65-E2A25F8B0AB1}"/>
    <pc:docChg chg="undo custSel addSld delSld modSld sldOrd">
      <pc:chgData name="Ratomir Vukadin" userId="97f9f9d869f927ca" providerId="LiveId" clId="{22787697-6CBA-4FC2-8D65-E2A25F8B0AB1}" dt="2018-11-03T13:11:19.738" v="3454" actId="2696"/>
      <pc:docMkLst>
        <pc:docMk/>
      </pc:docMkLst>
      <pc:sldChg chg="addSp modSp modAnim">
        <pc:chgData name="Ratomir Vukadin" userId="97f9f9d869f927ca" providerId="LiveId" clId="{22787697-6CBA-4FC2-8D65-E2A25F8B0AB1}" dt="2018-11-03T06:03:36.774" v="585"/>
        <pc:sldMkLst>
          <pc:docMk/>
          <pc:sldMk cId="3880213463" sldId="257"/>
        </pc:sldMkLst>
        <pc:spChg chg="mod">
          <ac:chgData name="Ratomir Vukadin" userId="97f9f9d869f927ca" providerId="LiveId" clId="{22787697-6CBA-4FC2-8D65-E2A25F8B0AB1}" dt="2018-11-03T06:01:43.538" v="529" actId="20577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Ratomir Vukadin" userId="97f9f9d869f927ca" providerId="LiveId" clId="{22787697-6CBA-4FC2-8D65-E2A25F8B0AB1}" dt="2018-11-03T06:03:14.315" v="583" actId="20577"/>
          <ac:spMkLst>
            <pc:docMk/>
            <pc:sldMk cId="3880213463" sldId="257"/>
            <ac:spMk id="19" creationId="{00000000-0000-0000-0000-000000000000}"/>
          </ac:spMkLst>
        </pc:spChg>
        <pc:picChg chg="add">
          <ac:chgData name="Ratomir Vukadin" userId="97f9f9d869f927ca" providerId="LiveId" clId="{22787697-6CBA-4FC2-8D65-E2A25F8B0AB1}" dt="2018-11-03T06:03:14.861" v="584"/>
          <ac:picMkLst>
            <pc:docMk/>
            <pc:sldMk cId="3880213463" sldId="257"/>
            <ac:picMk id="2" creationId="{CB4FF147-56E7-4A5A-A396-5BE6658FB742}"/>
          </ac:picMkLst>
        </pc:picChg>
      </pc:sldChg>
      <pc:sldChg chg="addSp modSp">
        <pc:chgData name="Ratomir Vukadin" userId="97f9f9d869f927ca" providerId="LiveId" clId="{22787697-6CBA-4FC2-8D65-E2A25F8B0AB1}" dt="2018-11-03T06:26:36.166" v="1345" actId="14"/>
        <pc:sldMkLst>
          <pc:docMk/>
          <pc:sldMk cId="2956876836" sldId="258"/>
        </pc:sldMkLst>
        <pc:spChg chg="add mod">
          <ac:chgData name="Ratomir Vukadin" userId="97f9f9d869f927ca" providerId="LiveId" clId="{22787697-6CBA-4FC2-8D65-E2A25F8B0AB1}" dt="2018-11-03T06:26:36.166" v="1345" actId="14"/>
          <ac:spMkLst>
            <pc:docMk/>
            <pc:sldMk cId="2956876836" sldId="258"/>
            <ac:spMk id="3" creationId="{5D66D20A-7CD4-4672-AC68-D1680A81D0B9}"/>
          </ac:spMkLst>
        </pc:spChg>
        <pc:spChg chg="mod">
          <ac:chgData name="Ratomir Vukadin" userId="97f9f9d869f927ca" providerId="LiveId" clId="{22787697-6CBA-4FC2-8D65-E2A25F8B0AB1}" dt="2018-11-03T06:23:15.826" v="1175" actId="20577"/>
          <ac:spMkLst>
            <pc:docMk/>
            <pc:sldMk cId="2956876836" sldId="258"/>
            <ac:spMk id="4" creationId="{00000000-0000-0000-0000-000000000000}"/>
          </ac:spMkLst>
        </pc:spChg>
      </pc:sldChg>
      <pc:sldChg chg="addSp delSp modSp">
        <pc:chgData name="Ratomir Vukadin" userId="97f9f9d869f927ca" providerId="LiveId" clId="{22787697-6CBA-4FC2-8D65-E2A25F8B0AB1}" dt="2018-11-03T06:40:44.218" v="1459"/>
        <pc:sldMkLst>
          <pc:docMk/>
          <pc:sldMk cId="1121946899" sldId="259"/>
        </pc:sldMkLst>
        <pc:spChg chg="add mod">
          <ac:chgData name="Ratomir Vukadin" userId="97f9f9d869f927ca" providerId="LiveId" clId="{22787697-6CBA-4FC2-8D65-E2A25F8B0AB1}" dt="2018-11-03T06:40:30.874" v="1457" actId="20577"/>
          <ac:spMkLst>
            <pc:docMk/>
            <pc:sldMk cId="1121946899" sldId="259"/>
            <ac:spMk id="2" creationId="{88209EC9-97E5-495C-989F-FD2A5CC7E402}"/>
          </ac:spMkLst>
        </pc:spChg>
        <pc:spChg chg="del mod">
          <ac:chgData name="Ratomir Vukadin" userId="97f9f9d869f927ca" providerId="LiveId" clId="{22787697-6CBA-4FC2-8D65-E2A25F8B0AB1}" dt="2018-11-03T06:40:44.218" v="1459"/>
          <ac:spMkLst>
            <pc:docMk/>
            <pc:sldMk cId="1121946899" sldId="259"/>
            <ac:spMk id="4" creationId="{00000000-0000-0000-0000-000000000000}"/>
          </ac:spMkLst>
        </pc:spChg>
        <pc:picChg chg="add mod">
          <ac:chgData name="Ratomir Vukadin" userId="97f9f9d869f927ca" providerId="LiveId" clId="{22787697-6CBA-4FC2-8D65-E2A25F8B0AB1}" dt="2018-11-03T06:40:44.218" v="1459"/>
          <ac:picMkLst>
            <pc:docMk/>
            <pc:sldMk cId="1121946899" sldId="259"/>
            <ac:picMk id="3" creationId="{F9467785-F0DD-4EFD-8AE1-B7473375BC3C}"/>
          </ac:picMkLst>
        </pc:picChg>
      </pc:sldChg>
      <pc:sldChg chg="del">
        <pc:chgData name="Ratomir Vukadin" userId="97f9f9d869f927ca" providerId="LiveId" clId="{22787697-6CBA-4FC2-8D65-E2A25F8B0AB1}" dt="2018-11-03T07:58:36.326" v="2966" actId="2696"/>
        <pc:sldMkLst>
          <pc:docMk/>
          <pc:sldMk cId="958443292" sldId="261"/>
        </pc:sldMkLst>
      </pc:sldChg>
      <pc:sldChg chg="modSp">
        <pc:chgData name="Ratomir Vukadin" userId="97f9f9d869f927ca" providerId="LiveId" clId="{22787697-6CBA-4FC2-8D65-E2A25F8B0AB1}" dt="2018-11-03T05:58:15.150" v="493" actId="20577"/>
        <pc:sldMkLst>
          <pc:docMk/>
          <pc:sldMk cId="148607444" sldId="262"/>
        </pc:sldMkLst>
        <pc:spChg chg="mod">
          <ac:chgData name="Ratomir Vukadin" userId="97f9f9d869f927ca" providerId="LiveId" clId="{22787697-6CBA-4FC2-8D65-E2A25F8B0AB1}" dt="2018-11-03T05:58:15.150" v="493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modSp">
        <pc:chgData name="Ratomir Vukadin" userId="97f9f9d869f927ca" providerId="LiveId" clId="{22787697-6CBA-4FC2-8D65-E2A25F8B0AB1}" dt="2018-11-03T05:43:25.144" v="39" actId="20577"/>
        <pc:sldMkLst>
          <pc:docMk/>
          <pc:sldMk cId="3947886400" sldId="263"/>
        </pc:sldMkLst>
        <pc:spChg chg="mod">
          <ac:chgData name="Ratomir Vukadin" userId="97f9f9d869f927ca" providerId="LiveId" clId="{22787697-6CBA-4FC2-8D65-E2A25F8B0AB1}" dt="2018-11-03T05:43:25.144" v="39" actId="20577"/>
          <ac:spMkLst>
            <pc:docMk/>
            <pc:sldMk cId="3947886400" sldId="263"/>
            <ac:spMk id="2" creationId="{00000000-0000-0000-0000-000000000000}"/>
          </ac:spMkLst>
        </pc:spChg>
        <pc:spChg chg="mod">
          <ac:chgData name="Ratomir Vukadin" userId="97f9f9d869f927ca" providerId="LiveId" clId="{22787697-6CBA-4FC2-8D65-E2A25F8B0AB1}" dt="2018-11-03T05:42:07.966" v="14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addSp modSp add">
        <pc:chgData name="Ratomir Vukadin" userId="97f9f9d869f927ca" providerId="LiveId" clId="{22787697-6CBA-4FC2-8D65-E2A25F8B0AB1}" dt="2018-11-03T12:37:57.988" v="3452" actId="20577"/>
        <pc:sldMkLst>
          <pc:docMk/>
          <pc:sldMk cId="2800943915" sldId="266"/>
        </pc:sldMkLst>
        <pc:spChg chg="mod">
          <ac:chgData name="Ratomir Vukadin" userId="97f9f9d869f927ca" providerId="LiveId" clId="{22787697-6CBA-4FC2-8D65-E2A25F8B0AB1}" dt="2018-11-03T05:44:04.565" v="49" actId="20577"/>
          <ac:spMkLst>
            <pc:docMk/>
            <pc:sldMk cId="2800943915" sldId="266"/>
            <ac:spMk id="18" creationId="{00000000-0000-0000-0000-000000000000}"/>
          </ac:spMkLst>
        </pc:spChg>
        <pc:spChg chg="mod">
          <ac:chgData name="Ratomir Vukadin" userId="97f9f9d869f927ca" providerId="LiveId" clId="{22787697-6CBA-4FC2-8D65-E2A25F8B0AB1}" dt="2018-11-03T12:37:57.988" v="3452" actId="20577"/>
          <ac:spMkLst>
            <pc:docMk/>
            <pc:sldMk cId="2800943915" sldId="266"/>
            <ac:spMk id="19" creationId="{00000000-0000-0000-0000-000000000000}"/>
          </ac:spMkLst>
        </pc:spChg>
        <pc:picChg chg="add mod">
          <ac:chgData name="Ratomir Vukadin" userId="97f9f9d869f927ca" providerId="LiveId" clId="{22787697-6CBA-4FC2-8D65-E2A25F8B0AB1}" dt="2018-11-03T12:30:32.977" v="3321" actId="1076"/>
          <ac:picMkLst>
            <pc:docMk/>
            <pc:sldMk cId="2800943915" sldId="266"/>
            <ac:picMk id="3" creationId="{6CF65006-3F24-4E7C-907F-C74BE01DC3E6}"/>
          </ac:picMkLst>
        </pc:picChg>
        <pc:picChg chg="add mod">
          <ac:chgData name="Ratomir Vukadin" userId="97f9f9d869f927ca" providerId="LiveId" clId="{22787697-6CBA-4FC2-8D65-E2A25F8B0AB1}" dt="2018-11-03T12:37:36.769" v="3436" actId="1076"/>
          <ac:picMkLst>
            <pc:docMk/>
            <pc:sldMk cId="2800943915" sldId="266"/>
            <ac:picMk id="4" creationId="{A5B5DF1A-D969-4061-B6CB-8BCFC9735F4E}"/>
          </ac:picMkLst>
        </pc:picChg>
        <pc:picChg chg="add mod">
          <ac:chgData name="Ratomir Vukadin" userId="97f9f9d869f927ca" providerId="LiveId" clId="{22787697-6CBA-4FC2-8D65-E2A25F8B0AB1}" dt="2018-11-03T12:37:29.661" v="3434" actId="1076"/>
          <ac:picMkLst>
            <pc:docMk/>
            <pc:sldMk cId="2800943915" sldId="266"/>
            <ac:picMk id="6" creationId="{28BE8F99-E5A0-4345-A774-A2DA54C38F37}"/>
          </ac:picMkLst>
        </pc:picChg>
        <pc:picChg chg="add mod">
          <ac:chgData name="Ratomir Vukadin" userId="97f9f9d869f927ca" providerId="LiveId" clId="{22787697-6CBA-4FC2-8D65-E2A25F8B0AB1}" dt="2018-11-03T12:37:32.592" v="3435" actId="1076"/>
          <ac:picMkLst>
            <pc:docMk/>
            <pc:sldMk cId="2800943915" sldId="266"/>
            <ac:picMk id="8" creationId="{AAC9D887-C458-4B2C-AC77-685A50153A0F}"/>
          </ac:picMkLst>
        </pc:picChg>
        <pc:picChg chg="add mod">
          <ac:chgData name="Ratomir Vukadin" userId="97f9f9d869f927ca" providerId="LiveId" clId="{22787697-6CBA-4FC2-8D65-E2A25F8B0AB1}" dt="2018-11-03T12:37:55.965" v="3451" actId="14100"/>
          <ac:picMkLst>
            <pc:docMk/>
            <pc:sldMk cId="2800943915" sldId="266"/>
            <ac:picMk id="10" creationId="{09D80F2B-3F3B-4B25-B2C4-6CAD1AC406C2}"/>
          </ac:picMkLst>
        </pc:picChg>
      </pc:sldChg>
      <pc:sldChg chg="modSp add ord">
        <pc:chgData name="Ratomir Vukadin" userId="97f9f9d869f927ca" providerId="LiveId" clId="{22787697-6CBA-4FC2-8D65-E2A25F8B0AB1}" dt="2018-11-03T05:58:07.021" v="487" actId="20577"/>
        <pc:sldMkLst>
          <pc:docMk/>
          <pc:sldMk cId="3634284466" sldId="267"/>
        </pc:sldMkLst>
        <pc:spChg chg="mod">
          <ac:chgData name="Ratomir Vukadin" userId="97f9f9d869f927ca" providerId="LiveId" clId="{22787697-6CBA-4FC2-8D65-E2A25F8B0AB1}" dt="2018-11-03T05:47:41.841" v="202" actId="20577"/>
          <ac:spMkLst>
            <pc:docMk/>
            <pc:sldMk cId="3634284466" sldId="267"/>
            <ac:spMk id="18" creationId="{00000000-0000-0000-0000-000000000000}"/>
          </ac:spMkLst>
        </pc:spChg>
        <pc:spChg chg="mod">
          <ac:chgData name="Ratomir Vukadin" userId="97f9f9d869f927ca" providerId="LiveId" clId="{22787697-6CBA-4FC2-8D65-E2A25F8B0AB1}" dt="2018-11-03T05:58:07.021" v="487" actId="20577"/>
          <ac:spMkLst>
            <pc:docMk/>
            <pc:sldMk cId="3634284466" sldId="267"/>
            <ac:spMk id="19" creationId="{00000000-0000-0000-0000-000000000000}"/>
          </ac:spMkLst>
        </pc:spChg>
      </pc:sldChg>
      <pc:sldChg chg="modSp add">
        <pc:chgData name="Ratomir Vukadin" userId="97f9f9d869f927ca" providerId="LiveId" clId="{22787697-6CBA-4FC2-8D65-E2A25F8B0AB1}" dt="2018-11-03T06:22:19.524" v="1163" actId="20577"/>
        <pc:sldMkLst>
          <pc:docMk/>
          <pc:sldMk cId="3900803402" sldId="268"/>
        </pc:sldMkLst>
        <pc:spChg chg="mod">
          <ac:chgData name="Ratomir Vukadin" userId="97f9f9d869f927ca" providerId="LiveId" clId="{22787697-6CBA-4FC2-8D65-E2A25F8B0AB1}" dt="2018-11-03T06:09:12.854" v="642"/>
          <ac:spMkLst>
            <pc:docMk/>
            <pc:sldMk cId="3900803402" sldId="268"/>
            <ac:spMk id="18" creationId="{00000000-0000-0000-0000-000000000000}"/>
          </ac:spMkLst>
        </pc:spChg>
        <pc:spChg chg="mod">
          <ac:chgData name="Ratomir Vukadin" userId="97f9f9d869f927ca" providerId="LiveId" clId="{22787697-6CBA-4FC2-8D65-E2A25F8B0AB1}" dt="2018-11-03T06:22:19.524" v="1163" actId="20577"/>
          <ac:spMkLst>
            <pc:docMk/>
            <pc:sldMk cId="3900803402" sldId="268"/>
            <ac:spMk id="19" creationId="{00000000-0000-0000-0000-000000000000}"/>
          </ac:spMkLst>
        </pc:spChg>
      </pc:sldChg>
      <pc:sldChg chg="add del">
        <pc:chgData name="Ratomir Vukadin" userId="97f9f9d869f927ca" providerId="LiveId" clId="{22787697-6CBA-4FC2-8D65-E2A25F8B0AB1}" dt="2018-11-03T06:09:03.753" v="641"/>
        <pc:sldMkLst>
          <pc:docMk/>
          <pc:sldMk cId="887928760" sldId="269"/>
        </pc:sldMkLst>
      </pc:sldChg>
      <pc:sldChg chg="addSp delSp modSp add">
        <pc:chgData name="Ratomir Vukadin" userId="97f9f9d869f927ca" providerId="LiveId" clId="{22787697-6CBA-4FC2-8D65-E2A25F8B0AB1}" dt="2018-11-03T06:35:53.511" v="1392" actId="1076"/>
        <pc:sldMkLst>
          <pc:docMk/>
          <pc:sldMk cId="3344532460" sldId="269"/>
        </pc:sldMkLst>
        <pc:spChg chg="mod">
          <ac:chgData name="Ratomir Vukadin" userId="97f9f9d869f927ca" providerId="LiveId" clId="{22787697-6CBA-4FC2-8D65-E2A25F8B0AB1}" dt="2018-11-03T06:33:50.273" v="1377" actId="20577"/>
          <ac:spMkLst>
            <pc:docMk/>
            <pc:sldMk cId="3344532460" sldId="269"/>
            <ac:spMk id="2" creationId="{5A6FAFE7-AB17-4ABA-AEA8-F51ED80A9E93}"/>
          </ac:spMkLst>
        </pc:spChg>
        <pc:spChg chg="del">
          <ac:chgData name="Ratomir Vukadin" userId="97f9f9d869f927ca" providerId="LiveId" clId="{22787697-6CBA-4FC2-8D65-E2A25F8B0AB1}" dt="2018-11-03T06:34:14.896" v="1378"/>
          <ac:spMkLst>
            <pc:docMk/>
            <pc:sldMk cId="3344532460" sldId="269"/>
            <ac:spMk id="3" creationId="{1AFD5E3F-1C2D-4AF6-B3D6-038F29358564}"/>
          </ac:spMkLst>
        </pc:spChg>
        <pc:spChg chg="add mod">
          <ac:chgData name="Ratomir Vukadin" userId="97f9f9d869f927ca" providerId="LiveId" clId="{22787697-6CBA-4FC2-8D65-E2A25F8B0AB1}" dt="2018-11-03T06:34:39.822" v="1381" actId="20577"/>
          <ac:spMkLst>
            <pc:docMk/>
            <pc:sldMk cId="3344532460" sldId="269"/>
            <ac:spMk id="4" creationId="{AD14E3A8-C926-40FA-B2B6-A785CCEBC134}"/>
          </ac:spMkLst>
        </pc:spChg>
        <pc:spChg chg="add mod">
          <ac:chgData name="Ratomir Vukadin" userId="97f9f9d869f927ca" providerId="LiveId" clId="{22787697-6CBA-4FC2-8D65-E2A25F8B0AB1}" dt="2018-11-03T06:35:18.494" v="1389" actId="14100"/>
          <ac:spMkLst>
            <pc:docMk/>
            <pc:sldMk cId="3344532460" sldId="269"/>
            <ac:spMk id="5" creationId="{6403F922-7C26-4423-8290-60CACCBA84B2}"/>
          </ac:spMkLst>
        </pc:spChg>
        <pc:picChg chg="add mod">
          <ac:chgData name="Ratomir Vukadin" userId="97f9f9d869f927ca" providerId="LiveId" clId="{22787697-6CBA-4FC2-8D65-E2A25F8B0AB1}" dt="2018-11-03T06:34:54.475" v="1385" actId="1076"/>
          <ac:picMkLst>
            <pc:docMk/>
            <pc:sldMk cId="3344532460" sldId="269"/>
            <ac:picMk id="6" creationId="{97EC2AA7-713C-4DBD-A4A2-8AB45017889E}"/>
          </ac:picMkLst>
        </pc:picChg>
        <pc:picChg chg="add mod">
          <ac:chgData name="Ratomir Vukadin" userId="97f9f9d869f927ca" providerId="LiveId" clId="{22787697-6CBA-4FC2-8D65-E2A25F8B0AB1}" dt="2018-11-03T06:35:53.511" v="1392" actId="1076"/>
          <ac:picMkLst>
            <pc:docMk/>
            <pc:sldMk cId="3344532460" sldId="269"/>
            <ac:picMk id="7" creationId="{8618B878-50D4-4379-BD9C-29C758CD3989}"/>
          </ac:picMkLst>
        </pc:picChg>
      </pc:sldChg>
      <pc:sldChg chg="addSp delSp modSp add">
        <pc:chgData name="Ratomir Vukadin" userId="97f9f9d869f927ca" providerId="LiveId" clId="{22787697-6CBA-4FC2-8D65-E2A25F8B0AB1}" dt="2018-11-03T06:47:46.415" v="1552" actId="5793"/>
        <pc:sldMkLst>
          <pc:docMk/>
          <pc:sldMk cId="1970073185" sldId="270"/>
        </pc:sldMkLst>
        <pc:spChg chg="mod">
          <ac:chgData name="Ratomir Vukadin" userId="97f9f9d869f927ca" providerId="LiveId" clId="{22787697-6CBA-4FC2-8D65-E2A25F8B0AB1}" dt="2018-11-03T06:47:46.415" v="1552" actId="5793"/>
          <ac:spMkLst>
            <pc:docMk/>
            <pc:sldMk cId="1970073185" sldId="270"/>
            <ac:spMk id="2" creationId="{EF3A947F-C709-4A98-AC41-7370C54F681E}"/>
          </ac:spMkLst>
        </pc:spChg>
        <pc:spChg chg="del">
          <ac:chgData name="Ratomir Vukadin" userId="97f9f9d869f927ca" providerId="LiveId" clId="{22787697-6CBA-4FC2-8D65-E2A25F8B0AB1}" dt="2018-11-03T06:43:13.254" v="1490"/>
          <ac:spMkLst>
            <pc:docMk/>
            <pc:sldMk cId="1970073185" sldId="270"/>
            <ac:spMk id="3" creationId="{D51A0B02-046F-45B5-B37D-8B9E679A7F69}"/>
          </ac:spMkLst>
        </pc:spChg>
        <pc:spChg chg="del">
          <ac:chgData name="Ratomir Vukadin" userId="97f9f9d869f927ca" providerId="LiveId" clId="{22787697-6CBA-4FC2-8D65-E2A25F8B0AB1}" dt="2018-11-03T06:45:59.249" v="1491"/>
          <ac:spMkLst>
            <pc:docMk/>
            <pc:sldMk cId="1970073185" sldId="270"/>
            <ac:spMk id="4" creationId="{35796692-3168-4312-9EF4-B589FEE35D30}"/>
          </ac:spMkLst>
        </pc:spChg>
        <pc:picChg chg="add mod">
          <ac:chgData name="Ratomir Vukadin" userId="97f9f9d869f927ca" providerId="LiveId" clId="{22787697-6CBA-4FC2-8D65-E2A25F8B0AB1}" dt="2018-11-03T06:43:13.254" v="1490"/>
          <ac:picMkLst>
            <pc:docMk/>
            <pc:sldMk cId="1970073185" sldId="270"/>
            <ac:picMk id="5" creationId="{A7F2ACB3-D8C3-4A9F-8172-759D73123D28}"/>
          </ac:picMkLst>
        </pc:picChg>
        <pc:picChg chg="add mod">
          <ac:chgData name="Ratomir Vukadin" userId="97f9f9d869f927ca" providerId="LiveId" clId="{22787697-6CBA-4FC2-8D65-E2A25F8B0AB1}" dt="2018-11-03T06:45:59.249" v="1491"/>
          <ac:picMkLst>
            <pc:docMk/>
            <pc:sldMk cId="1970073185" sldId="270"/>
            <ac:picMk id="6" creationId="{F16C26C1-DACF-449D-AC4A-11D269751477}"/>
          </ac:picMkLst>
        </pc:picChg>
      </pc:sldChg>
      <pc:sldChg chg="addSp modSp add">
        <pc:chgData name="Ratomir Vukadin" userId="97f9f9d869f927ca" providerId="LiveId" clId="{22787697-6CBA-4FC2-8D65-E2A25F8B0AB1}" dt="2018-11-03T06:50:13.012" v="1617" actId="1076"/>
        <pc:sldMkLst>
          <pc:docMk/>
          <pc:sldMk cId="1772192985" sldId="271"/>
        </pc:sldMkLst>
        <pc:spChg chg="mod">
          <ac:chgData name="Ratomir Vukadin" userId="97f9f9d869f927ca" providerId="LiveId" clId="{22787697-6CBA-4FC2-8D65-E2A25F8B0AB1}" dt="2018-11-03T06:48:43.877" v="1606" actId="20577"/>
          <ac:spMkLst>
            <pc:docMk/>
            <pc:sldMk cId="1772192985" sldId="271"/>
            <ac:spMk id="2" creationId="{FB8726B1-43FC-47B4-8A8D-FBAA3AF11CB3}"/>
          </ac:spMkLst>
        </pc:spChg>
        <pc:spChg chg="add mod">
          <ac:chgData name="Ratomir Vukadin" userId="97f9f9d869f927ca" providerId="LiveId" clId="{22787697-6CBA-4FC2-8D65-E2A25F8B0AB1}" dt="2018-11-03T06:50:13.012" v="1617" actId="1076"/>
          <ac:spMkLst>
            <pc:docMk/>
            <pc:sldMk cId="1772192985" sldId="271"/>
            <ac:spMk id="3" creationId="{B0F3366C-8EFD-41F6-A18C-0FB3532AE405}"/>
          </ac:spMkLst>
        </pc:spChg>
      </pc:sldChg>
      <pc:sldChg chg="modSp add">
        <pc:chgData name="Ratomir Vukadin" userId="97f9f9d869f927ca" providerId="LiveId" clId="{22787697-6CBA-4FC2-8D65-E2A25F8B0AB1}" dt="2018-11-03T06:51:57.092" v="1704" actId="20577"/>
        <pc:sldMkLst>
          <pc:docMk/>
          <pc:sldMk cId="3146490808" sldId="272"/>
        </pc:sldMkLst>
        <pc:spChg chg="mod">
          <ac:chgData name="Ratomir Vukadin" userId="97f9f9d869f927ca" providerId="LiveId" clId="{22787697-6CBA-4FC2-8D65-E2A25F8B0AB1}" dt="2018-11-03T06:51:57.092" v="1704" actId="20577"/>
          <ac:spMkLst>
            <pc:docMk/>
            <pc:sldMk cId="3146490808" sldId="272"/>
            <ac:spMk id="2" creationId="{296C1FB5-B1F7-421B-BA79-DD76D23E6B95}"/>
          </ac:spMkLst>
        </pc:spChg>
      </pc:sldChg>
      <pc:sldChg chg="addSp delSp modSp add">
        <pc:chgData name="Ratomir Vukadin" userId="97f9f9d869f927ca" providerId="LiveId" clId="{22787697-6CBA-4FC2-8D65-E2A25F8B0AB1}" dt="2018-11-03T07:08:27.788" v="1879" actId="3405"/>
        <pc:sldMkLst>
          <pc:docMk/>
          <pc:sldMk cId="3961917131" sldId="273"/>
        </pc:sldMkLst>
        <pc:spChg chg="mod">
          <ac:chgData name="Ratomir Vukadin" userId="97f9f9d869f927ca" providerId="LiveId" clId="{22787697-6CBA-4FC2-8D65-E2A25F8B0AB1}" dt="2018-11-03T06:58:07.598" v="1721" actId="5793"/>
          <ac:spMkLst>
            <pc:docMk/>
            <pc:sldMk cId="3961917131" sldId="273"/>
            <ac:spMk id="2" creationId="{5C5FAADA-875E-4749-BC28-2A4EB098E0DE}"/>
          </ac:spMkLst>
        </pc:spChg>
        <pc:spChg chg="del">
          <ac:chgData name="Ratomir Vukadin" userId="97f9f9d869f927ca" providerId="LiveId" clId="{22787697-6CBA-4FC2-8D65-E2A25F8B0AB1}" dt="2018-11-03T06:58:20.420" v="1722"/>
          <ac:spMkLst>
            <pc:docMk/>
            <pc:sldMk cId="3961917131" sldId="273"/>
            <ac:spMk id="3" creationId="{58C46390-0622-422D-95E5-8C97B888A64C}"/>
          </ac:spMkLst>
        </pc:spChg>
        <pc:spChg chg="add mod">
          <ac:chgData name="Ratomir Vukadin" userId="97f9f9d869f927ca" providerId="LiveId" clId="{22787697-6CBA-4FC2-8D65-E2A25F8B0AB1}" dt="2018-11-03T07:08:27.788" v="1879" actId="3405"/>
          <ac:spMkLst>
            <pc:docMk/>
            <pc:sldMk cId="3961917131" sldId="273"/>
            <ac:spMk id="4" creationId="{3C8F5F48-C79C-49D9-932B-D54886F10EBA}"/>
          </ac:spMkLst>
        </pc:spChg>
        <pc:spChg chg="add del mod">
          <ac:chgData name="Ratomir Vukadin" userId="97f9f9d869f927ca" providerId="LiveId" clId="{22787697-6CBA-4FC2-8D65-E2A25F8B0AB1}" dt="2018-11-03T06:59:04.430" v="1723" actId="931"/>
          <ac:spMkLst>
            <pc:docMk/>
            <pc:sldMk cId="3961917131" sldId="273"/>
            <ac:spMk id="5" creationId="{09F77EC3-CC2F-4811-8C7D-3BF162992239}"/>
          </ac:spMkLst>
        </pc:spChg>
        <pc:picChg chg="add mod">
          <ac:chgData name="Ratomir Vukadin" userId="97f9f9d869f927ca" providerId="LiveId" clId="{22787697-6CBA-4FC2-8D65-E2A25F8B0AB1}" dt="2018-11-03T06:59:11.604" v="1725" actId="27614"/>
          <ac:picMkLst>
            <pc:docMk/>
            <pc:sldMk cId="3961917131" sldId="273"/>
            <ac:picMk id="7" creationId="{2991561C-517C-4965-8C1B-5DB90DF11089}"/>
          </ac:picMkLst>
        </pc:picChg>
      </pc:sldChg>
      <pc:sldChg chg="addSp delSp modSp add">
        <pc:chgData name="Ratomir Vukadin" userId="97f9f9d869f927ca" providerId="LiveId" clId="{22787697-6CBA-4FC2-8D65-E2A25F8B0AB1}" dt="2018-11-03T07:42:59.358" v="2531"/>
        <pc:sldMkLst>
          <pc:docMk/>
          <pc:sldMk cId="3712999244" sldId="274"/>
        </pc:sldMkLst>
        <pc:spChg chg="mod">
          <ac:chgData name="Ratomir Vukadin" userId="97f9f9d869f927ca" providerId="LiveId" clId="{22787697-6CBA-4FC2-8D65-E2A25F8B0AB1}" dt="2018-11-03T07:09:32.203" v="1914" actId="20577"/>
          <ac:spMkLst>
            <pc:docMk/>
            <pc:sldMk cId="3712999244" sldId="274"/>
            <ac:spMk id="2" creationId="{EFF6C41C-509B-4C9C-B5EA-525A24062210}"/>
          </ac:spMkLst>
        </pc:spChg>
        <pc:spChg chg="del">
          <ac:chgData name="Ratomir Vukadin" userId="97f9f9d869f927ca" providerId="LiveId" clId="{22787697-6CBA-4FC2-8D65-E2A25F8B0AB1}" dt="2018-11-03T07:09:07.563" v="1880" actId="1032"/>
          <ac:spMkLst>
            <pc:docMk/>
            <pc:sldMk cId="3712999244" sldId="274"/>
            <ac:spMk id="3" creationId="{710045F0-B0B4-49BD-8256-AE4B694B5F8B}"/>
          </ac:spMkLst>
        </pc:spChg>
        <pc:spChg chg="add del mod">
          <ac:chgData name="Ratomir Vukadin" userId="97f9f9d869f927ca" providerId="LiveId" clId="{22787697-6CBA-4FC2-8D65-E2A25F8B0AB1}" dt="2018-11-03T07:42:59.358" v="2531"/>
          <ac:spMkLst>
            <pc:docMk/>
            <pc:sldMk cId="3712999244" sldId="274"/>
            <ac:spMk id="5" creationId="{DF1647BD-0F0F-4251-A4CB-5BE843CE5B3F}"/>
          </ac:spMkLst>
        </pc:spChg>
        <pc:graphicFrameChg chg="add mod">
          <ac:chgData name="Ratomir Vukadin" userId="97f9f9d869f927ca" providerId="LiveId" clId="{22787697-6CBA-4FC2-8D65-E2A25F8B0AB1}" dt="2018-11-03T07:09:20.448" v="1901" actId="20577"/>
          <ac:graphicFrameMkLst>
            <pc:docMk/>
            <pc:sldMk cId="3712999244" sldId="274"/>
            <ac:graphicFrameMk id="4" creationId="{019C1C04-57A9-4DDF-8C0C-258EA5AA7621}"/>
          </ac:graphicFrameMkLst>
        </pc:graphicFrameChg>
        <pc:picChg chg="add mod">
          <ac:chgData name="Ratomir Vukadin" userId="97f9f9d869f927ca" providerId="LiveId" clId="{22787697-6CBA-4FC2-8D65-E2A25F8B0AB1}" dt="2018-11-03T07:42:59.358" v="2531"/>
          <ac:picMkLst>
            <pc:docMk/>
            <pc:sldMk cId="3712999244" sldId="274"/>
            <ac:picMk id="6" creationId="{DF90A6BE-DD5A-4DCA-A6E9-C8F1EAC44A85}"/>
          </ac:picMkLst>
        </pc:picChg>
      </pc:sldChg>
      <pc:sldChg chg="addSp delSp modSp add">
        <pc:chgData name="Ratomir Vukadin" userId="97f9f9d869f927ca" providerId="LiveId" clId="{22787697-6CBA-4FC2-8D65-E2A25F8B0AB1}" dt="2018-11-03T09:22:11.345" v="3212" actId="20577"/>
        <pc:sldMkLst>
          <pc:docMk/>
          <pc:sldMk cId="3151296697" sldId="275"/>
        </pc:sldMkLst>
        <pc:spChg chg="mod">
          <ac:chgData name="Ratomir Vukadin" userId="97f9f9d869f927ca" providerId="LiveId" clId="{22787697-6CBA-4FC2-8D65-E2A25F8B0AB1}" dt="2018-11-03T07:13:56.833" v="1939" actId="20577"/>
          <ac:spMkLst>
            <pc:docMk/>
            <pc:sldMk cId="3151296697" sldId="275"/>
            <ac:spMk id="2" creationId="{525A8CFD-43E9-433D-8447-6DD95528C576}"/>
          </ac:spMkLst>
        </pc:spChg>
        <pc:spChg chg="add del mod">
          <ac:chgData name="Ratomir Vukadin" userId="97f9f9d869f927ca" providerId="LiveId" clId="{22787697-6CBA-4FC2-8D65-E2A25F8B0AB1}" dt="2018-11-03T07:16:32.436" v="1941"/>
          <ac:spMkLst>
            <pc:docMk/>
            <pc:sldMk cId="3151296697" sldId="275"/>
            <ac:spMk id="3" creationId="{5F994FC8-B218-4B94-B8E1-DCB7651048DD}"/>
          </ac:spMkLst>
        </pc:spChg>
        <pc:spChg chg="add mod">
          <ac:chgData name="Ratomir Vukadin" userId="97f9f9d869f927ca" providerId="LiveId" clId="{22787697-6CBA-4FC2-8D65-E2A25F8B0AB1}" dt="2018-11-03T09:22:11.345" v="3212" actId="20577"/>
          <ac:spMkLst>
            <pc:docMk/>
            <pc:sldMk cId="3151296697" sldId="275"/>
            <ac:spMk id="4" creationId="{87832761-5FEB-4142-BC33-FF6D9834F93E}"/>
          </ac:spMkLst>
        </pc:spChg>
        <pc:spChg chg="add del mod">
          <ac:chgData name="Ratomir Vukadin" userId="97f9f9d869f927ca" providerId="LiveId" clId="{22787697-6CBA-4FC2-8D65-E2A25F8B0AB1}" dt="2018-11-03T07:16:49.851" v="1942" actId="931"/>
          <ac:spMkLst>
            <pc:docMk/>
            <pc:sldMk cId="3151296697" sldId="275"/>
            <ac:spMk id="5" creationId="{44468C77-47C5-455D-987D-E6447143E6CB}"/>
          </ac:spMkLst>
        </pc:spChg>
        <pc:picChg chg="add mod">
          <ac:chgData name="Ratomir Vukadin" userId="97f9f9d869f927ca" providerId="LiveId" clId="{22787697-6CBA-4FC2-8D65-E2A25F8B0AB1}" dt="2018-11-03T07:16:56.841" v="1945" actId="27614"/>
          <ac:picMkLst>
            <pc:docMk/>
            <pc:sldMk cId="3151296697" sldId="275"/>
            <ac:picMk id="7" creationId="{3C4AA36F-55C9-4C71-9C30-80922B707CE5}"/>
          </ac:picMkLst>
        </pc:picChg>
        <pc:picChg chg="add del">
          <ac:chgData name="Ratomir Vukadin" userId="97f9f9d869f927ca" providerId="LiveId" clId="{22787697-6CBA-4FC2-8D65-E2A25F8B0AB1}" dt="2018-11-03T07:26:08.665" v="2046"/>
          <ac:picMkLst>
            <pc:docMk/>
            <pc:sldMk cId="3151296697" sldId="275"/>
            <ac:picMk id="8" creationId="{3B0DBAFE-80DB-4C7D-B75A-F63FB78117E4}"/>
          </ac:picMkLst>
        </pc:picChg>
      </pc:sldChg>
      <pc:sldChg chg="addSp delSp modSp add">
        <pc:chgData name="Ratomir Vukadin" userId="97f9f9d869f927ca" providerId="LiveId" clId="{22787697-6CBA-4FC2-8D65-E2A25F8B0AB1}" dt="2018-11-03T07:21:34.572" v="1962"/>
        <pc:sldMkLst>
          <pc:docMk/>
          <pc:sldMk cId="1407019391" sldId="276"/>
        </pc:sldMkLst>
        <pc:spChg chg="del">
          <ac:chgData name="Ratomir Vukadin" userId="97f9f9d869f927ca" providerId="LiveId" clId="{22787697-6CBA-4FC2-8D65-E2A25F8B0AB1}" dt="2018-11-03T07:21:34.572" v="1962"/>
          <ac:spMkLst>
            <pc:docMk/>
            <pc:sldMk cId="1407019391" sldId="276"/>
            <ac:spMk id="3" creationId="{0757EE3D-7D82-4522-9571-5A190AB095EA}"/>
          </ac:spMkLst>
        </pc:spChg>
        <pc:picChg chg="add mod">
          <ac:chgData name="Ratomir Vukadin" userId="97f9f9d869f927ca" providerId="LiveId" clId="{22787697-6CBA-4FC2-8D65-E2A25F8B0AB1}" dt="2018-11-03T07:21:34.572" v="1962"/>
          <ac:picMkLst>
            <pc:docMk/>
            <pc:sldMk cId="1407019391" sldId="276"/>
            <ac:picMk id="4" creationId="{0F45A459-931A-40D5-A116-8D387CC94BE8}"/>
          </ac:picMkLst>
        </pc:picChg>
      </pc:sldChg>
      <pc:sldChg chg="addSp delSp modSp add">
        <pc:chgData name="Ratomir Vukadin" userId="97f9f9d869f927ca" providerId="LiveId" clId="{22787697-6CBA-4FC2-8D65-E2A25F8B0AB1}" dt="2018-11-03T07:26:53.382" v="2049"/>
        <pc:sldMkLst>
          <pc:docMk/>
          <pc:sldMk cId="898875776" sldId="277"/>
        </pc:sldMkLst>
        <pc:spChg chg="del">
          <ac:chgData name="Ratomir Vukadin" userId="97f9f9d869f927ca" providerId="LiveId" clId="{22787697-6CBA-4FC2-8D65-E2A25F8B0AB1}" dt="2018-11-03T07:26:19.737" v="2048"/>
          <ac:spMkLst>
            <pc:docMk/>
            <pc:sldMk cId="898875776" sldId="277"/>
            <ac:spMk id="3" creationId="{6CF8839E-4C39-4383-82BC-C4B97785F60B}"/>
          </ac:spMkLst>
        </pc:spChg>
        <pc:spChg chg="del">
          <ac:chgData name="Ratomir Vukadin" userId="97f9f9d869f927ca" providerId="LiveId" clId="{22787697-6CBA-4FC2-8D65-E2A25F8B0AB1}" dt="2018-11-03T07:26:53.382" v="2049"/>
          <ac:spMkLst>
            <pc:docMk/>
            <pc:sldMk cId="898875776" sldId="277"/>
            <ac:spMk id="4" creationId="{0DE0EEFA-B7AD-418A-8708-B6E8B2567661}"/>
          </ac:spMkLst>
        </pc:spChg>
        <pc:picChg chg="add mod">
          <ac:chgData name="Ratomir Vukadin" userId="97f9f9d869f927ca" providerId="LiveId" clId="{22787697-6CBA-4FC2-8D65-E2A25F8B0AB1}" dt="2018-11-03T07:26:19.737" v="2048"/>
          <ac:picMkLst>
            <pc:docMk/>
            <pc:sldMk cId="898875776" sldId="277"/>
            <ac:picMk id="5" creationId="{D1FF7CB6-CB0D-40F6-A9EA-2B9D59C29FDE}"/>
          </ac:picMkLst>
        </pc:picChg>
        <pc:picChg chg="add mod">
          <ac:chgData name="Ratomir Vukadin" userId="97f9f9d869f927ca" providerId="LiveId" clId="{22787697-6CBA-4FC2-8D65-E2A25F8B0AB1}" dt="2018-11-03T07:26:53.382" v="2049"/>
          <ac:picMkLst>
            <pc:docMk/>
            <pc:sldMk cId="898875776" sldId="277"/>
            <ac:picMk id="6" creationId="{5E98C349-934B-4C3B-AC97-86A8B82E6C4C}"/>
          </ac:picMkLst>
        </pc:picChg>
      </pc:sldChg>
      <pc:sldChg chg="addSp delSp modSp add">
        <pc:chgData name="Ratomir Vukadin" userId="97f9f9d869f927ca" providerId="LiveId" clId="{22787697-6CBA-4FC2-8D65-E2A25F8B0AB1}" dt="2018-11-03T07:30:35.368" v="2118" actId="5793"/>
        <pc:sldMkLst>
          <pc:docMk/>
          <pc:sldMk cId="3191377169" sldId="278"/>
        </pc:sldMkLst>
        <pc:spChg chg="del">
          <ac:chgData name="Ratomir Vukadin" userId="97f9f9d869f927ca" providerId="LiveId" clId="{22787697-6CBA-4FC2-8D65-E2A25F8B0AB1}" dt="2018-11-03T07:29:35.217" v="2051" actId="1032"/>
          <ac:spMkLst>
            <pc:docMk/>
            <pc:sldMk cId="3191377169" sldId="278"/>
            <ac:spMk id="3" creationId="{43769DFC-2D18-4981-BE4D-D4A353C0DDB6}"/>
          </ac:spMkLst>
        </pc:spChg>
        <pc:graphicFrameChg chg="add mod">
          <ac:chgData name="Ratomir Vukadin" userId="97f9f9d869f927ca" providerId="LiveId" clId="{22787697-6CBA-4FC2-8D65-E2A25F8B0AB1}" dt="2018-11-03T07:30:35.368" v="2118" actId="5793"/>
          <ac:graphicFrameMkLst>
            <pc:docMk/>
            <pc:sldMk cId="3191377169" sldId="278"/>
            <ac:graphicFrameMk id="4" creationId="{5C14188F-8CBD-4483-AC74-B45A63275912}"/>
          </ac:graphicFrameMkLst>
        </pc:graphicFrameChg>
      </pc:sldChg>
      <pc:sldChg chg="modSp add">
        <pc:chgData name="Ratomir Vukadin" userId="97f9f9d869f927ca" providerId="LiveId" clId="{22787697-6CBA-4FC2-8D65-E2A25F8B0AB1}" dt="2018-11-03T07:45:55.146" v="2769" actId="403"/>
        <pc:sldMkLst>
          <pc:docMk/>
          <pc:sldMk cId="3244870179" sldId="279"/>
        </pc:sldMkLst>
        <pc:spChg chg="mod">
          <ac:chgData name="Ratomir Vukadin" userId="97f9f9d869f927ca" providerId="LiveId" clId="{22787697-6CBA-4FC2-8D65-E2A25F8B0AB1}" dt="2018-11-03T07:33:03.667" v="2142" actId="20577"/>
          <ac:spMkLst>
            <pc:docMk/>
            <pc:sldMk cId="3244870179" sldId="279"/>
            <ac:spMk id="2" creationId="{26085F5A-02A6-42B9-A639-E60D7EFF8CE1}"/>
          </ac:spMkLst>
        </pc:spChg>
        <pc:spChg chg="mod">
          <ac:chgData name="Ratomir Vukadin" userId="97f9f9d869f927ca" providerId="LiveId" clId="{22787697-6CBA-4FC2-8D65-E2A25F8B0AB1}" dt="2018-11-03T07:45:36.676" v="2752" actId="403"/>
          <ac:spMkLst>
            <pc:docMk/>
            <pc:sldMk cId="3244870179" sldId="279"/>
            <ac:spMk id="3" creationId="{417D3C0B-F98F-4F05-B2CA-422742EFBF64}"/>
          </ac:spMkLst>
        </pc:spChg>
        <pc:spChg chg="mod">
          <ac:chgData name="Ratomir Vukadin" userId="97f9f9d869f927ca" providerId="LiveId" clId="{22787697-6CBA-4FC2-8D65-E2A25F8B0AB1}" dt="2018-11-03T07:45:55.146" v="2769" actId="403"/>
          <ac:spMkLst>
            <pc:docMk/>
            <pc:sldMk cId="3244870179" sldId="279"/>
            <ac:spMk id="4" creationId="{EAB34406-8428-4502-BA81-3451F38D0F22}"/>
          </ac:spMkLst>
        </pc:spChg>
      </pc:sldChg>
      <pc:sldChg chg="addSp delSp modSp add modAnim">
        <pc:chgData name="Ratomir Vukadin" userId="97f9f9d869f927ca" providerId="LiveId" clId="{22787697-6CBA-4FC2-8D65-E2A25F8B0AB1}" dt="2018-11-03T07:49:13.726" v="2817"/>
        <pc:sldMkLst>
          <pc:docMk/>
          <pc:sldMk cId="4102409949" sldId="280"/>
        </pc:sldMkLst>
        <pc:spChg chg="del mod">
          <ac:chgData name="Ratomir Vukadin" userId="97f9f9d869f927ca" providerId="LiveId" clId="{22787697-6CBA-4FC2-8D65-E2A25F8B0AB1}" dt="2018-11-03T07:47:19.168" v="2813"/>
          <ac:spMkLst>
            <pc:docMk/>
            <pc:sldMk cId="4102409949" sldId="280"/>
            <ac:spMk id="2" creationId="{D7F47A5D-53A0-4ED3-9268-0426112CC6C4}"/>
          </ac:spMkLst>
        </pc:spChg>
        <pc:spChg chg="add del mod">
          <ac:chgData name="Ratomir Vukadin" userId="97f9f9d869f927ca" providerId="LiveId" clId="{22787697-6CBA-4FC2-8D65-E2A25F8B0AB1}" dt="2018-11-03T07:49:13.726" v="2817"/>
          <ac:spMkLst>
            <pc:docMk/>
            <pc:sldMk cId="4102409949" sldId="280"/>
            <ac:spMk id="3" creationId="{C206AB7D-4C42-405F-AEED-726402179B12}"/>
          </ac:spMkLst>
        </pc:spChg>
        <pc:spChg chg="add del mod">
          <ac:chgData name="Ratomir Vukadin" userId="97f9f9d869f927ca" providerId="LiveId" clId="{22787697-6CBA-4FC2-8D65-E2A25F8B0AB1}" dt="2018-11-03T07:47:24.069" v="2814" actId="931"/>
          <ac:spMkLst>
            <pc:docMk/>
            <pc:sldMk cId="4102409949" sldId="280"/>
            <ac:spMk id="4" creationId="{9AC7F3CE-BA62-47C3-8964-181DA775F0FB}"/>
          </ac:spMkLst>
        </pc:spChg>
        <pc:picChg chg="add mod">
          <ac:chgData name="Ratomir Vukadin" userId="97f9f9d869f927ca" providerId="LiveId" clId="{22787697-6CBA-4FC2-8D65-E2A25F8B0AB1}" dt="2018-11-03T07:47:24.069" v="2814" actId="931"/>
          <ac:picMkLst>
            <pc:docMk/>
            <pc:sldMk cId="4102409949" sldId="280"/>
            <ac:picMk id="6" creationId="{6BB712C1-E53A-4BD9-99CF-728031F4207B}"/>
          </ac:picMkLst>
        </pc:picChg>
      </pc:sldChg>
      <pc:sldChg chg="addSp delSp modSp add">
        <pc:chgData name="Ratomir Vukadin" userId="97f9f9d869f927ca" providerId="LiveId" clId="{22787697-6CBA-4FC2-8D65-E2A25F8B0AB1}" dt="2018-11-03T07:58:26.415" v="2964" actId="404"/>
        <pc:sldMkLst>
          <pc:docMk/>
          <pc:sldMk cId="3227900557" sldId="281"/>
        </pc:sldMkLst>
        <pc:spChg chg="mod">
          <ac:chgData name="Ratomir Vukadin" userId="97f9f9d869f927ca" providerId="LiveId" clId="{22787697-6CBA-4FC2-8D65-E2A25F8B0AB1}" dt="2018-11-03T07:49:45.493" v="2876" actId="20577"/>
          <ac:spMkLst>
            <pc:docMk/>
            <pc:sldMk cId="3227900557" sldId="281"/>
            <ac:spMk id="2" creationId="{F0BF540D-B515-4561-8CF8-B573DAFA0085}"/>
          </ac:spMkLst>
        </pc:spChg>
        <pc:spChg chg="del">
          <ac:chgData name="Ratomir Vukadin" userId="97f9f9d869f927ca" providerId="LiveId" clId="{22787697-6CBA-4FC2-8D65-E2A25F8B0AB1}" dt="2018-11-03T07:50:56.043" v="2877" actId="1032"/>
          <ac:spMkLst>
            <pc:docMk/>
            <pc:sldMk cId="3227900557" sldId="281"/>
            <ac:spMk id="3" creationId="{CA4207A9-F026-499B-BF24-97933DFEDA09}"/>
          </ac:spMkLst>
        </pc:spChg>
        <pc:spChg chg="add mod">
          <ac:chgData name="Ratomir Vukadin" userId="97f9f9d869f927ca" providerId="LiveId" clId="{22787697-6CBA-4FC2-8D65-E2A25F8B0AB1}" dt="2018-11-03T07:58:26.415" v="2964" actId="404"/>
          <ac:spMkLst>
            <pc:docMk/>
            <pc:sldMk cId="3227900557" sldId="281"/>
            <ac:spMk id="5" creationId="{F452393F-96A8-45A1-9B6E-18F5F4D95059}"/>
          </ac:spMkLst>
        </pc:spChg>
        <pc:graphicFrameChg chg="add mod">
          <ac:chgData name="Ratomir Vukadin" userId="97f9f9d869f927ca" providerId="LiveId" clId="{22787697-6CBA-4FC2-8D65-E2A25F8B0AB1}" dt="2018-11-03T07:51:31.719" v="2910" actId="20577"/>
          <ac:graphicFrameMkLst>
            <pc:docMk/>
            <pc:sldMk cId="3227900557" sldId="281"/>
            <ac:graphicFrameMk id="4" creationId="{8F307180-1E81-4B1C-AEC3-D387436B8759}"/>
          </ac:graphicFrameMkLst>
        </pc:graphicFrameChg>
      </pc:sldChg>
      <pc:sldChg chg="add del">
        <pc:chgData name="Ratomir Vukadin" userId="97f9f9d869f927ca" providerId="LiveId" clId="{22787697-6CBA-4FC2-8D65-E2A25F8B0AB1}" dt="2018-11-03T07:58:32.311" v="2965" actId="2696"/>
        <pc:sldMkLst>
          <pc:docMk/>
          <pc:sldMk cId="2404819534" sldId="282"/>
        </pc:sldMkLst>
      </pc:sldChg>
      <pc:sldChg chg="modSp add">
        <pc:chgData name="Ratomir Vukadin" userId="97f9f9d869f927ca" providerId="LiveId" clId="{22787697-6CBA-4FC2-8D65-E2A25F8B0AB1}" dt="2018-11-03T08:03:22.800" v="3032" actId="20577"/>
        <pc:sldMkLst>
          <pc:docMk/>
          <pc:sldMk cId="2839812910" sldId="282"/>
        </pc:sldMkLst>
        <pc:spChg chg="mod">
          <ac:chgData name="Ratomir Vukadin" userId="97f9f9d869f927ca" providerId="LiveId" clId="{22787697-6CBA-4FC2-8D65-E2A25F8B0AB1}" dt="2018-11-03T08:03:04.702" v="2982" actId="20577"/>
          <ac:spMkLst>
            <pc:docMk/>
            <pc:sldMk cId="2839812910" sldId="282"/>
            <ac:spMk id="2" creationId="{A7EDC819-E4F4-4936-BF16-C60EA3E0D9FA}"/>
          </ac:spMkLst>
        </pc:spChg>
        <pc:spChg chg="mod">
          <ac:chgData name="Ratomir Vukadin" userId="97f9f9d869f927ca" providerId="LiveId" clId="{22787697-6CBA-4FC2-8D65-E2A25F8B0AB1}" dt="2018-11-03T08:03:22.800" v="3032" actId="20577"/>
          <ac:spMkLst>
            <pc:docMk/>
            <pc:sldMk cId="2839812910" sldId="282"/>
            <ac:spMk id="3" creationId="{D0B67485-0EF5-454F-A81B-63AFD0EBDEE8}"/>
          </ac:spMkLst>
        </pc:spChg>
      </pc:sldChg>
      <pc:sldChg chg="addSp delSp modSp add">
        <pc:chgData name="Ratomir Vukadin" userId="97f9f9d869f927ca" providerId="LiveId" clId="{22787697-6CBA-4FC2-8D65-E2A25F8B0AB1}" dt="2018-11-03T09:43:01.717" v="3320" actId="27614"/>
        <pc:sldMkLst>
          <pc:docMk/>
          <pc:sldMk cId="1032526352" sldId="283"/>
        </pc:sldMkLst>
        <pc:spChg chg="mod">
          <ac:chgData name="Ratomir Vukadin" userId="97f9f9d869f927ca" providerId="LiveId" clId="{22787697-6CBA-4FC2-8D65-E2A25F8B0AB1}" dt="2018-11-03T09:42:38.525" v="3318" actId="20577"/>
          <ac:spMkLst>
            <pc:docMk/>
            <pc:sldMk cId="1032526352" sldId="283"/>
            <ac:spMk id="2" creationId="{37B40487-72D6-4D36-8B3C-E6565131CB00}"/>
          </ac:spMkLst>
        </pc:spChg>
        <pc:spChg chg="del">
          <ac:chgData name="Ratomir Vukadin" userId="97f9f9d869f927ca" providerId="LiveId" clId="{22787697-6CBA-4FC2-8D65-E2A25F8B0AB1}" dt="2018-11-03T09:42:54.476" v="3319" actId="931"/>
          <ac:spMkLst>
            <pc:docMk/>
            <pc:sldMk cId="1032526352" sldId="283"/>
            <ac:spMk id="3" creationId="{C824D1D6-180E-4A0B-9E0D-EDF6FE651E7E}"/>
          </ac:spMkLst>
        </pc:spChg>
        <pc:picChg chg="add mod">
          <ac:chgData name="Ratomir Vukadin" userId="97f9f9d869f927ca" providerId="LiveId" clId="{22787697-6CBA-4FC2-8D65-E2A25F8B0AB1}" dt="2018-11-03T09:43:01.717" v="3320" actId="27614"/>
          <ac:picMkLst>
            <pc:docMk/>
            <pc:sldMk cId="1032526352" sldId="283"/>
            <ac:picMk id="5" creationId="{7A5E71A0-3CF9-4759-AA1D-78BDC90F6FDA}"/>
          </ac:picMkLst>
        </pc:picChg>
      </pc:sldChg>
      <pc:sldChg chg="add del">
        <pc:chgData name="Ratomir Vukadin" userId="97f9f9d869f927ca" providerId="LiveId" clId="{22787697-6CBA-4FC2-8D65-E2A25F8B0AB1}" dt="2018-11-03T13:11:19.738" v="3454" actId="2696"/>
        <pc:sldMkLst>
          <pc:docMk/>
          <pc:sldMk cId="1827451064" sldId="284"/>
        </pc:sldMkLst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5A3D-573B-4CE8-AA1B-A29F4019FC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42447A-56E3-4338-88C8-AD12E0C3449D}">
      <dgm:prSet/>
      <dgm:spPr/>
      <dgm:t>
        <a:bodyPr/>
        <a:lstStyle/>
        <a:p>
          <a:r>
            <a:rPr lang="en-US"/>
            <a:t>Why we need a DevOps role?</a:t>
          </a:r>
        </a:p>
      </dgm:t>
    </dgm:pt>
    <dgm:pt modelId="{13FEB3DA-7BA2-4408-A17E-8730092BA471}" type="parTrans" cxnId="{E1E872B3-22E6-40C7-B926-4483D103D98C}">
      <dgm:prSet/>
      <dgm:spPr/>
      <dgm:t>
        <a:bodyPr/>
        <a:lstStyle/>
        <a:p>
          <a:endParaRPr lang="en-US"/>
        </a:p>
      </dgm:t>
    </dgm:pt>
    <dgm:pt modelId="{63AA1BAB-4122-493F-9247-BF6F3C6AAA92}" type="sibTrans" cxnId="{E1E872B3-22E6-40C7-B926-4483D103D98C}">
      <dgm:prSet/>
      <dgm:spPr/>
      <dgm:t>
        <a:bodyPr/>
        <a:lstStyle/>
        <a:p>
          <a:endParaRPr lang="en-US"/>
        </a:p>
      </dgm:t>
    </dgm:pt>
    <dgm:pt modelId="{0B367557-9AD3-47CA-8E51-34F226F754AC}">
      <dgm:prSet/>
      <dgm:spPr/>
      <dgm:t>
        <a:bodyPr/>
        <a:lstStyle/>
        <a:p>
          <a:r>
            <a:rPr lang="en-US"/>
            <a:t>The business value of DevOps in Database development?</a:t>
          </a:r>
        </a:p>
      </dgm:t>
    </dgm:pt>
    <dgm:pt modelId="{BA5EE30F-9052-470A-B466-BFA715A5D78D}" type="parTrans" cxnId="{6BCCB056-93E1-4ABA-99E4-DAAF8FBF8515}">
      <dgm:prSet/>
      <dgm:spPr/>
      <dgm:t>
        <a:bodyPr/>
        <a:lstStyle/>
        <a:p>
          <a:endParaRPr lang="en-US"/>
        </a:p>
      </dgm:t>
    </dgm:pt>
    <dgm:pt modelId="{FC0DDBE1-E222-4217-A99E-29CE1B75BAB9}" type="sibTrans" cxnId="{6BCCB056-93E1-4ABA-99E4-DAAF8FBF8515}">
      <dgm:prSet/>
      <dgm:spPr/>
      <dgm:t>
        <a:bodyPr/>
        <a:lstStyle/>
        <a:p>
          <a:endParaRPr lang="en-US"/>
        </a:p>
      </dgm:t>
    </dgm:pt>
    <dgm:pt modelId="{063D9A57-D8EE-4985-ADAB-3D1B17053F23}">
      <dgm:prSet/>
      <dgm:spPr/>
      <dgm:t>
        <a:bodyPr/>
        <a:lstStyle/>
        <a:p>
          <a:r>
            <a:rPr lang="en-US"/>
            <a:t>RedGate statistical/analytics report</a:t>
          </a:r>
        </a:p>
      </dgm:t>
    </dgm:pt>
    <dgm:pt modelId="{900F3905-1DD3-4024-8107-D582E074787B}" type="parTrans" cxnId="{2BFB60B1-A8A9-47DD-9EEA-3D33E57FEA26}">
      <dgm:prSet/>
      <dgm:spPr/>
      <dgm:t>
        <a:bodyPr/>
        <a:lstStyle/>
        <a:p>
          <a:endParaRPr lang="en-US"/>
        </a:p>
      </dgm:t>
    </dgm:pt>
    <dgm:pt modelId="{291AB8DC-5657-4487-A35B-B9EEE4CCAF97}" type="sibTrans" cxnId="{2BFB60B1-A8A9-47DD-9EEA-3D33E57FEA26}">
      <dgm:prSet/>
      <dgm:spPr/>
      <dgm:t>
        <a:bodyPr/>
        <a:lstStyle/>
        <a:p>
          <a:endParaRPr lang="en-US"/>
        </a:p>
      </dgm:t>
    </dgm:pt>
    <dgm:pt modelId="{DC3970EE-F5FD-478B-8D4F-B90FD32F7EFC}">
      <dgm:prSet/>
      <dgm:spPr/>
      <dgm:t>
        <a:bodyPr/>
        <a:lstStyle/>
        <a:p>
          <a:r>
            <a:rPr lang="en-US"/>
            <a:t>CI/CD Database migration</a:t>
          </a:r>
        </a:p>
      </dgm:t>
    </dgm:pt>
    <dgm:pt modelId="{BCCAE42E-8340-4416-A605-2C56AB5CA749}" type="parTrans" cxnId="{5E8A9FE3-7051-44F2-97EB-16997BA6616D}">
      <dgm:prSet/>
      <dgm:spPr/>
      <dgm:t>
        <a:bodyPr/>
        <a:lstStyle/>
        <a:p>
          <a:endParaRPr lang="en-US"/>
        </a:p>
      </dgm:t>
    </dgm:pt>
    <dgm:pt modelId="{D8DE29B7-26F0-4F8D-9016-5AA917E5993A}" type="sibTrans" cxnId="{5E8A9FE3-7051-44F2-97EB-16997BA6616D}">
      <dgm:prSet/>
      <dgm:spPr/>
      <dgm:t>
        <a:bodyPr/>
        <a:lstStyle/>
        <a:p>
          <a:endParaRPr lang="en-US"/>
        </a:p>
      </dgm:t>
    </dgm:pt>
    <dgm:pt modelId="{95B9B640-1070-4285-9CD6-0CAF0F8882BB}">
      <dgm:prSet/>
      <dgm:spPr/>
      <dgm:t>
        <a:bodyPr/>
        <a:lstStyle/>
        <a:p>
          <a:r>
            <a:rPr lang="en-US"/>
            <a:t>Demo</a:t>
          </a:r>
        </a:p>
      </dgm:t>
    </dgm:pt>
    <dgm:pt modelId="{7455E384-9FD1-4D8D-9209-9887AFBFA614}" type="parTrans" cxnId="{CC9266A5-AEFD-4EBE-ACF2-F2B384373506}">
      <dgm:prSet/>
      <dgm:spPr/>
      <dgm:t>
        <a:bodyPr/>
        <a:lstStyle/>
        <a:p>
          <a:endParaRPr lang="en-US"/>
        </a:p>
      </dgm:t>
    </dgm:pt>
    <dgm:pt modelId="{A17BA2F8-5C46-436D-BACE-5DD204046A76}" type="sibTrans" cxnId="{CC9266A5-AEFD-4EBE-ACF2-F2B384373506}">
      <dgm:prSet/>
      <dgm:spPr/>
      <dgm:t>
        <a:bodyPr/>
        <a:lstStyle/>
        <a:p>
          <a:endParaRPr lang="en-US"/>
        </a:p>
      </dgm:t>
    </dgm:pt>
    <dgm:pt modelId="{6ADEFDB9-8E77-4C3A-B404-84BF0EDBA181}">
      <dgm:prSet/>
      <dgm:spPr/>
      <dgm:t>
        <a:bodyPr/>
        <a:lstStyle/>
        <a:p>
          <a:r>
            <a:rPr lang="en-US"/>
            <a:t>Summary</a:t>
          </a:r>
        </a:p>
      </dgm:t>
    </dgm:pt>
    <dgm:pt modelId="{D019A96E-B26F-4E98-8B4C-D412AEA6611A}" type="parTrans" cxnId="{474A6063-D923-4516-B39D-8DF5243838A1}">
      <dgm:prSet/>
      <dgm:spPr/>
      <dgm:t>
        <a:bodyPr/>
        <a:lstStyle/>
        <a:p>
          <a:endParaRPr lang="en-US"/>
        </a:p>
      </dgm:t>
    </dgm:pt>
    <dgm:pt modelId="{634596CC-C8CB-451D-ABE7-48D8ADA0DEF1}" type="sibTrans" cxnId="{474A6063-D923-4516-B39D-8DF5243838A1}">
      <dgm:prSet/>
      <dgm:spPr/>
      <dgm:t>
        <a:bodyPr/>
        <a:lstStyle/>
        <a:p>
          <a:endParaRPr lang="en-US"/>
        </a:p>
      </dgm:t>
    </dgm:pt>
    <dgm:pt modelId="{B9C37399-6C05-4FD9-9D8E-37578E53B10F}" type="pres">
      <dgm:prSet presAssocID="{2A985A3D-573B-4CE8-AA1B-A29F4019FCF4}" presName="linear" presStyleCnt="0">
        <dgm:presLayoutVars>
          <dgm:animLvl val="lvl"/>
          <dgm:resizeHandles val="exact"/>
        </dgm:presLayoutVars>
      </dgm:prSet>
      <dgm:spPr/>
    </dgm:pt>
    <dgm:pt modelId="{DFD4F883-FD43-4EC3-AB06-C1C4037667C0}" type="pres">
      <dgm:prSet presAssocID="{1842447A-56E3-4338-88C8-AD12E0C3449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B2705F0-E1AE-4C7D-BE1A-A1D0D58300B1}" type="pres">
      <dgm:prSet presAssocID="{63AA1BAB-4122-493F-9247-BF6F3C6AAA92}" presName="spacer" presStyleCnt="0"/>
      <dgm:spPr/>
    </dgm:pt>
    <dgm:pt modelId="{BA64DCEB-2F32-40FB-AF9D-5941D655E9E7}" type="pres">
      <dgm:prSet presAssocID="{0B367557-9AD3-47CA-8E51-34F226F754A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1601AA-A976-4B81-B4DB-C8D9CFDA6AC6}" type="pres">
      <dgm:prSet presAssocID="{FC0DDBE1-E222-4217-A99E-29CE1B75BAB9}" presName="spacer" presStyleCnt="0"/>
      <dgm:spPr/>
    </dgm:pt>
    <dgm:pt modelId="{36DEBB81-38C0-4410-A1CB-996F3F612893}" type="pres">
      <dgm:prSet presAssocID="{063D9A57-D8EE-4985-ADAB-3D1B17053F2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ADF006A-6463-4C2A-BF5D-10A04E6B4D35}" type="pres">
      <dgm:prSet presAssocID="{291AB8DC-5657-4487-A35B-B9EEE4CCAF97}" presName="spacer" presStyleCnt="0"/>
      <dgm:spPr/>
    </dgm:pt>
    <dgm:pt modelId="{CB000C14-9E58-42BB-B212-72C8A46C28BE}" type="pres">
      <dgm:prSet presAssocID="{DC3970EE-F5FD-478B-8D4F-B90FD32F7EF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DC1FCAD-B289-4225-9C73-DB5E4ED55BA5}" type="pres">
      <dgm:prSet presAssocID="{D8DE29B7-26F0-4F8D-9016-5AA917E5993A}" presName="spacer" presStyleCnt="0"/>
      <dgm:spPr/>
    </dgm:pt>
    <dgm:pt modelId="{2BA327F2-739E-4512-9128-2F7DEC8EE2C4}" type="pres">
      <dgm:prSet presAssocID="{95B9B640-1070-4285-9CD6-0CAF0F8882B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9C91AD-E4D2-4645-A8A8-85269D47A0DC}" type="pres">
      <dgm:prSet presAssocID="{A17BA2F8-5C46-436D-BACE-5DD204046A76}" presName="spacer" presStyleCnt="0"/>
      <dgm:spPr/>
    </dgm:pt>
    <dgm:pt modelId="{F32268C0-4251-402B-B8C2-E3A58E8AB89F}" type="pres">
      <dgm:prSet presAssocID="{6ADEFDB9-8E77-4C3A-B404-84BF0EDBA18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E4D9022-226A-42F1-AFE3-FFCEFC380593}" type="presOf" srcId="{1842447A-56E3-4338-88C8-AD12E0C3449D}" destId="{DFD4F883-FD43-4EC3-AB06-C1C4037667C0}" srcOrd="0" destOrd="0" presId="urn:microsoft.com/office/officeart/2005/8/layout/vList2"/>
    <dgm:cxn modelId="{DE3EAC34-2A42-48A1-BE01-0FB0E05A8091}" type="presOf" srcId="{6ADEFDB9-8E77-4C3A-B404-84BF0EDBA181}" destId="{F32268C0-4251-402B-B8C2-E3A58E8AB89F}" srcOrd="0" destOrd="0" presId="urn:microsoft.com/office/officeart/2005/8/layout/vList2"/>
    <dgm:cxn modelId="{384B6236-D358-4886-863C-6C98846AB297}" type="presOf" srcId="{0B367557-9AD3-47CA-8E51-34F226F754AC}" destId="{BA64DCEB-2F32-40FB-AF9D-5941D655E9E7}" srcOrd="0" destOrd="0" presId="urn:microsoft.com/office/officeart/2005/8/layout/vList2"/>
    <dgm:cxn modelId="{474A6063-D923-4516-B39D-8DF5243838A1}" srcId="{2A985A3D-573B-4CE8-AA1B-A29F4019FCF4}" destId="{6ADEFDB9-8E77-4C3A-B404-84BF0EDBA181}" srcOrd="5" destOrd="0" parTransId="{D019A96E-B26F-4E98-8B4C-D412AEA6611A}" sibTransId="{634596CC-C8CB-451D-ABE7-48D8ADA0DEF1}"/>
    <dgm:cxn modelId="{6BCCB056-93E1-4ABA-99E4-DAAF8FBF8515}" srcId="{2A985A3D-573B-4CE8-AA1B-A29F4019FCF4}" destId="{0B367557-9AD3-47CA-8E51-34F226F754AC}" srcOrd="1" destOrd="0" parTransId="{BA5EE30F-9052-470A-B466-BFA715A5D78D}" sibTransId="{FC0DDBE1-E222-4217-A99E-29CE1B75BAB9}"/>
    <dgm:cxn modelId="{BFF8DC9E-39A8-480C-8FA8-8B020EE2B504}" type="presOf" srcId="{DC3970EE-F5FD-478B-8D4F-B90FD32F7EFC}" destId="{CB000C14-9E58-42BB-B212-72C8A46C28BE}" srcOrd="0" destOrd="0" presId="urn:microsoft.com/office/officeart/2005/8/layout/vList2"/>
    <dgm:cxn modelId="{CC9266A5-AEFD-4EBE-ACF2-F2B384373506}" srcId="{2A985A3D-573B-4CE8-AA1B-A29F4019FCF4}" destId="{95B9B640-1070-4285-9CD6-0CAF0F8882BB}" srcOrd="4" destOrd="0" parTransId="{7455E384-9FD1-4D8D-9209-9887AFBFA614}" sibTransId="{A17BA2F8-5C46-436D-BACE-5DD204046A76}"/>
    <dgm:cxn modelId="{2BFB60B1-A8A9-47DD-9EEA-3D33E57FEA26}" srcId="{2A985A3D-573B-4CE8-AA1B-A29F4019FCF4}" destId="{063D9A57-D8EE-4985-ADAB-3D1B17053F23}" srcOrd="2" destOrd="0" parTransId="{900F3905-1DD3-4024-8107-D582E074787B}" sibTransId="{291AB8DC-5657-4487-A35B-B9EEE4CCAF97}"/>
    <dgm:cxn modelId="{E1E872B3-22E6-40C7-B926-4483D103D98C}" srcId="{2A985A3D-573B-4CE8-AA1B-A29F4019FCF4}" destId="{1842447A-56E3-4338-88C8-AD12E0C3449D}" srcOrd="0" destOrd="0" parTransId="{13FEB3DA-7BA2-4408-A17E-8730092BA471}" sibTransId="{63AA1BAB-4122-493F-9247-BF6F3C6AAA92}"/>
    <dgm:cxn modelId="{FB5D9DC6-239A-4601-A142-3A7D035074FE}" type="presOf" srcId="{063D9A57-D8EE-4985-ADAB-3D1B17053F23}" destId="{36DEBB81-38C0-4410-A1CB-996F3F612893}" srcOrd="0" destOrd="0" presId="urn:microsoft.com/office/officeart/2005/8/layout/vList2"/>
    <dgm:cxn modelId="{FCB865CC-2FF8-4EE9-877D-59A323696408}" type="presOf" srcId="{95B9B640-1070-4285-9CD6-0CAF0F8882BB}" destId="{2BA327F2-739E-4512-9128-2F7DEC8EE2C4}" srcOrd="0" destOrd="0" presId="urn:microsoft.com/office/officeart/2005/8/layout/vList2"/>
    <dgm:cxn modelId="{CCEB24D4-3156-4A68-9A88-E574F75AC8ED}" type="presOf" srcId="{2A985A3D-573B-4CE8-AA1B-A29F4019FCF4}" destId="{B9C37399-6C05-4FD9-9D8E-37578E53B10F}" srcOrd="0" destOrd="0" presId="urn:microsoft.com/office/officeart/2005/8/layout/vList2"/>
    <dgm:cxn modelId="{5E8A9FE3-7051-44F2-97EB-16997BA6616D}" srcId="{2A985A3D-573B-4CE8-AA1B-A29F4019FCF4}" destId="{DC3970EE-F5FD-478B-8D4F-B90FD32F7EFC}" srcOrd="3" destOrd="0" parTransId="{BCCAE42E-8340-4416-A605-2C56AB5CA749}" sibTransId="{D8DE29B7-26F0-4F8D-9016-5AA917E5993A}"/>
    <dgm:cxn modelId="{6203040A-96A2-4799-8DA2-8347CB14C580}" type="presParOf" srcId="{B9C37399-6C05-4FD9-9D8E-37578E53B10F}" destId="{DFD4F883-FD43-4EC3-AB06-C1C4037667C0}" srcOrd="0" destOrd="0" presId="urn:microsoft.com/office/officeart/2005/8/layout/vList2"/>
    <dgm:cxn modelId="{B99D4C0C-4FBD-48E9-A071-D225876695C4}" type="presParOf" srcId="{B9C37399-6C05-4FD9-9D8E-37578E53B10F}" destId="{4B2705F0-E1AE-4C7D-BE1A-A1D0D58300B1}" srcOrd="1" destOrd="0" presId="urn:microsoft.com/office/officeart/2005/8/layout/vList2"/>
    <dgm:cxn modelId="{7DFCFF50-E963-41FE-B712-44B2D1216398}" type="presParOf" srcId="{B9C37399-6C05-4FD9-9D8E-37578E53B10F}" destId="{BA64DCEB-2F32-40FB-AF9D-5941D655E9E7}" srcOrd="2" destOrd="0" presId="urn:microsoft.com/office/officeart/2005/8/layout/vList2"/>
    <dgm:cxn modelId="{3D7CE4F1-FB65-48EA-8637-EC4D544941D2}" type="presParOf" srcId="{B9C37399-6C05-4FD9-9D8E-37578E53B10F}" destId="{0F1601AA-A976-4B81-B4DB-C8D9CFDA6AC6}" srcOrd="3" destOrd="0" presId="urn:microsoft.com/office/officeart/2005/8/layout/vList2"/>
    <dgm:cxn modelId="{4E534F1E-B244-4F1B-A4A9-B59A286B423B}" type="presParOf" srcId="{B9C37399-6C05-4FD9-9D8E-37578E53B10F}" destId="{36DEBB81-38C0-4410-A1CB-996F3F612893}" srcOrd="4" destOrd="0" presId="urn:microsoft.com/office/officeart/2005/8/layout/vList2"/>
    <dgm:cxn modelId="{7300041F-EF87-4FAF-B6DB-440E1ABCA630}" type="presParOf" srcId="{B9C37399-6C05-4FD9-9D8E-37578E53B10F}" destId="{7ADF006A-6463-4C2A-BF5D-10A04E6B4D35}" srcOrd="5" destOrd="0" presId="urn:microsoft.com/office/officeart/2005/8/layout/vList2"/>
    <dgm:cxn modelId="{50BA9AFE-10C5-4818-905C-D970DDC36D59}" type="presParOf" srcId="{B9C37399-6C05-4FD9-9D8E-37578E53B10F}" destId="{CB000C14-9E58-42BB-B212-72C8A46C28BE}" srcOrd="6" destOrd="0" presId="urn:microsoft.com/office/officeart/2005/8/layout/vList2"/>
    <dgm:cxn modelId="{EDF6B7B7-88B6-4C59-9408-EBE594420C68}" type="presParOf" srcId="{B9C37399-6C05-4FD9-9D8E-37578E53B10F}" destId="{3DC1FCAD-B289-4225-9C73-DB5E4ED55BA5}" srcOrd="7" destOrd="0" presId="urn:microsoft.com/office/officeart/2005/8/layout/vList2"/>
    <dgm:cxn modelId="{0DC276CD-3282-4A0F-BDB6-1882F021612D}" type="presParOf" srcId="{B9C37399-6C05-4FD9-9D8E-37578E53B10F}" destId="{2BA327F2-739E-4512-9128-2F7DEC8EE2C4}" srcOrd="8" destOrd="0" presId="urn:microsoft.com/office/officeart/2005/8/layout/vList2"/>
    <dgm:cxn modelId="{4494D88C-2649-4322-B1F7-7091EBEB8B6C}" type="presParOf" srcId="{B9C37399-6C05-4FD9-9D8E-37578E53B10F}" destId="{E39C91AD-E4D2-4645-A8A8-85269D47A0DC}" srcOrd="9" destOrd="0" presId="urn:microsoft.com/office/officeart/2005/8/layout/vList2"/>
    <dgm:cxn modelId="{8967266D-0BFE-4A1E-A22F-FCA5C03F8862}" type="presParOf" srcId="{B9C37399-6C05-4FD9-9D8E-37578E53B10F}" destId="{F32268C0-4251-402B-B8C2-E3A58E8AB89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A5B5C-505C-41E3-A378-93B1B22C72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E463DE-40CE-4C29-9E92-66191FF8DAD0}">
      <dgm:prSet/>
      <dgm:spPr/>
      <dgm:t>
        <a:bodyPr/>
        <a:lstStyle/>
        <a:p>
          <a:r>
            <a:rPr lang="en-US"/>
            <a:t>Databases become a bottleneck in agile process delivery</a:t>
          </a:r>
        </a:p>
      </dgm:t>
    </dgm:pt>
    <dgm:pt modelId="{82E4E19A-AF18-4CDF-A2FD-687FA1135CDF}" type="parTrans" cxnId="{74DF54B2-74A7-44A6-B560-D3A166868FE9}">
      <dgm:prSet/>
      <dgm:spPr/>
      <dgm:t>
        <a:bodyPr/>
        <a:lstStyle/>
        <a:p>
          <a:endParaRPr lang="en-US"/>
        </a:p>
      </dgm:t>
    </dgm:pt>
    <dgm:pt modelId="{528445FD-AC05-41DD-B4FA-01C541A777AB}" type="sibTrans" cxnId="{74DF54B2-74A7-44A6-B560-D3A166868FE9}">
      <dgm:prSet/>
      <dgm:spPr/>
      <dgm:t>
        <a:bodyPr/>
        <a:lstStyle/>
        <a:p>
          <a:endParaRPr lang="en-US"/>
        </a:p>
      </dgm:t>
    </dgm:pt>
    <dgm:pt modelId="{A70A360C-5584-4ED4-8424-FC0EEE56BA77}">
      <dgm:prSet/>
      <dgm:spPr/>
      <dgm:t>
        <a:bodyPr/>
        <a:lstStyle/>
        <a:p>
          <a:r>
            <a:rPr lang="en-US"/>
            <a:t>Small quantity releases</a:t>
          </a:r>
        </a:p>
      </dgm:t>
    </dgm:pt>
    <dgm:pt modelId="{0EE75252-BC66-4272-AE81-2DCD54319436}" type="parTrans" cxnId="{A0940578-259B-419A-88C5-A76643FACA03}">
      <dgm:prSet/>
      <dgm:spPr/>
      <dgm:t>
        <a:bodyPr/>
        <a:lstStyle/>
        <a:p>
          <a:endParaRPr lang="en-US"/>
        </a:p>
      </dgm:t>
    </dgm:pt>
    <dgm:pt modelId="{4B7F33BA-43CE-4824-8240-255446AA7EC4}" type="sibTrans" cxnId="{A0940578-259B-419A-88C5-A76643FACA03}">
      <dgm:prSet/>
      <dgm:spPr/>
      <dgm:t>
        <a:bodyPr/>
        <a:lstStyle/>
        <a:p>
          <a:endParaRPr lang="en-US"/>
        </a:p>
      </dgm:t>
    </dgm:pt>
    <dgm:pt modelId="{AF7A7511-C0BE-40D0-81F4-005593494B95}">
      <dgm:prSet/>
      <dgm:spPr/>
      <dgm:t>
        <a:bodyPr/>
        <a:lstStyle/>
        <a:p>
          <a:r>
            <a:rPr lang="en-US"/>
            <a:t>Deployments require Dev and DBA</a:t>
          </a:r>
        </a:p>
      </dgm:t>
    </dgm:pt>
    <dgm:pt modelId="{4EA1ADC9-C873-47C1-97F6-004E4B418CB1}" type="parTrans" cxnId="{93D45D3E-FDCA-43C4-837E-92696C178560}">
      <dgm:prSet/>
      <dgm:spPr/>
      <dgm:t>
        <a:bodyPr/>
        <a:lstStyle/>
        <a:p>
          <a:endParaRPr lang="en-US"/>
        </a:p>
      </dgm:t>
    </dgm:pt>
    <dgm:pt modelId="{675C0091-B365-4020-8A17-11863A5CA592}" type="sibTrans" cxnId="{93D45D3E-FDCA-43C4-837E-92696C178560}">
      <dgm:prSet/>
      <dgm:spPr/>
      <dgm:t>
        <a:bodyPr/>
        <a:lstStyle/>
        <a:p>
          <a:endParaRPr lang="en-US"/>
        </a:p>
      </dgm:t>
    </dgm:pt>
    <dgm:pt modelId="{09988152-CC7B-4A36-96CA-BB76AB5B59DF}">
      <dgm:prSet/>
      <dgm:spPr/>
      <dgm:t>
        <a:bodyPr/>
        <a:lstStyle/>
        <a:p>
          <a:r>
            <a:rPr lang="en-US"/>
            <a:t>Rollback to previous version of a database</a:t>
          </a:r>
        </a:p>
      </dgm:t>
    </dgm:pt>
    <dgm:pt modelId="{E7E3FE30-69DB-4DFA-BB3A-0A14D7D8A294}" type="parTrans" cxnId="{23FF49FD-8F6B-4EE5-A3EC-5840E28D1E10}">
      <dgm:prSet/>
      <dgm:spPr/>
      <dgm:t>
        <a:bodyPr/>
        <a:lstStyle/>
        <a:p>
          <a:endParaRPr lang="en-US"/>
        </a:p>
      </dgm:t>
    </dgm:pt>
    <dgm:pt modelId="{5C877F4B-4B7C-41A0-983B-472587A368CA}" type="sibTrans" cxnId="{23FF49FD-8F6B-4EE5-A3EC-5840E28D1E10}">
      <dgm:prSet/>
      <dgm:spPr/>
      <dgm:t>
        <a:bodyPr/>
        <a:lstStyle/>
        <a:p>
          <a:endParaRPr lang="en-US"/>
        </a:p>
      </dgm:t>
    </dgm:pt>
    <dgm:pt modelId="{7F45E373-98FE-47E1-90B9-DE5493D7221C}">
      <dgm:prSet/>
      <dgm:spPr/>
      <dgm:t>
        <a:bodyPr/>
        <a:lstStyle/>
        <a:p>
          <a:r>
            <a:rPr lang="en-US"/>
            <a:t>Schema mismatch in different environments </a:t>
          </a:r>
        </a:p>
      </dgm:t>
    </dgm:pt>
    <dgm:pt modelId="{3F17E5CC-2363-484E-ABF2-B5BDE393AC6B}" type="parTrans" cxnId="{04DBD3A6-2E72-4271-81AD-019E4763B5C8}">
      <dgm:prSet/>
      <dgm:spPr/>
      <dgm:t>
        <a:bodyPr/>
        <a:lstStyle/>
        <a:p>
          <a:endParaRPr lang="en-US"/>
        </a:p>
      </dgm:t>
    </dgm:pt>
    <dgm:pt modelId="{133D1CC5-164C-4EB8-8AAF-335F99E56CD0}" type="sibTrans" cxnId="{04DBD3A6-2E72-4271-81AD-019E4763B5C8}">
      <dgm:prSet/>
      <dgm:spPr/>
      <dgm:t>
        <a:bodyPr/>
        <a:lstStyle/>
        <a:p>
          <a:endParaRPr lang="en-US"/>
        </a:p>
      </dgm:t>
    </dgm:pt>
    <dgm:pt modelId="{A8D8AD84-0FD1-4D5F-8F09-8499987393D1}">
      <dgm:prSet/>
      <dgm:spPr/>
      <dgm:t>
        <a:bodyPr/>
        <a:lstStyle/>
        <a:p>
          <a:r>
            <a:rPr lang="en-US"/>
            <a:t>Multiple clients have their database instances</a:t>
          </a:r>
        </a:p>
      </dgm:t>
    </dgm:pt>
    <dgm:pt modelId="{06D5273D-6ECF-4E77-8D27-4DC928AA3638}" type="parTrans" cxnId="{0A25A1A0-08A4-42FD-8B6D-0A6A1DD2F5B0}">
      <dgm:prSet/>
      <dgm:spPr/>
      <dgm:t>
        <a:bodyPr/>
        <a:lstStyle/>
        <a:p>
          <a:endParaRPr lang="en-US"/>
        </a:p>
      </dgm:t>
    </dgm:pt>
    <dgm:pt modelId="{4FE00065-108F-4057-BC96-F413B575A0DE}" type="sibTrans" cxnId="{0A25A1A0-08A4-42FD-8B6D-0A6A1DD2F5B0}">
      <dgm:prSet/>
      <dgm:spPr/>
      <dgm:t>
        <a:bodyPr/>
        <a:lstStyle/>
        <a:p>
          <a:endParaRPr lang="en-US"/>
        </a:p>
      </dgm:t>
    </dgm:pt>
    <dgm:pt modelId="{B18F2BE0-8F1B-4271-A2E1-584535C2AA0D}" type="pres">
      <dgm:prSet presAssocID="{8FFA5B5C-505C-41E3-A378-93B1B22C7260}" presName="linear" presStyleCnt="0">
        <dgm:presLayoutVars>
          <dgm:animLvl val="lvl"/>
          <dgm:resizeHandles val="exact"/>
        </dgm:presLayoutVars>
      </dgm:prSet>
      <dgm:spPr/>
    </dgm:pt>
    <dgm:pt modelId="{ECFA3CB1-E3B1-45C4-8EBE-CB99CBBCC342}" type="pres">
      <dgm:prSet presAssocID="{81E463DE-40CE-4C29-9E92-66191FF8DAD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7C311B2-FAE1-463D-BCE7-0761824FF2FD}" type="pres">
      <dgm:prSet presAssocID="{528445FD-AC05-41DD-B4FA-01C541A777AB}" presName="spacer" presStyleCnt="0"/>
      <dgm:spPr/>
    </dgm:pt>
    <dgm:pt modelId="{4767BEAC-B2BD-4BAC-AB6F-56B2DD8A660F}" type="pres">
      <dgm:prSet presAssocID="{A70A360C-5584-4ED4-8424-FC0EEE56BA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A1ABD72-1FED-4915-AEFB-0057FA15D1D4}" type="pres">
      <dgm:prSet presAssocID="{4B7F33BA-43CE-4824-8240-255446AA7EC4}" presName="spacer" presStyleCnt="0"/>
      <dgm:spPr/>
    </dgm:pt>
    <dgm:pt modelId="{D4C5110D-8264-4253-BDF1-B6B175FF6870}" type="pres">
      <dgm:prSet presAssocID="{AF7A7511-C0BE-40D0-81F4-005593494B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27D0F69-6E65-4207-97A3-B7C9DFB15747}" type="pres">
      <dgm:prSet presAssocID="{675C0091-B365-4020-8A17-11863A5CA592}" presName="spacer" presStyleCnt="0"/>
      <dgm:spPr/>
    </dgm:pt>
    <dgm:pt modelId="{CAC1726E-5A88-42C8-957E-D98739B14150}" type="pres">
      <dgm:prSet presAssocID="{09988152-CC7B-4A36-96CA-BB76AB5B59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48E2CD8-A87E-463C-A472-316D0B67CA7A}" type="pres">
      <dgm:prSet presAssocID="{5C877F4B-4B7C-41A0-983B-472587A368CA}" presName="spacer" presStyleCnt="0"/>
      <dgm:spPr/>
    </dgm:pt>
    <dgm:pt modelId="{051D2BC6-239A-4C08-AEB8-8504E9FDB025}" type="pres">
      <dgm:prSet presAssocID="{7F45E373-98FE-47E1-90B9-DE5493D722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61B9158-51F4-4BD2-A3D0-6C04D58CD0D8}" type="pres">
      <dgm:prSet presAssocID="{133D1CC5-164C-4EB8-8AAF-335F99E56CD0}" presName="spacer" presStyleCnt="0"/>
      <dgm:spPr/>
    </dgm:pt>
    <dgm:pt modelId="{A9DE65FD-CBB6-4FE0-BCA4-9AA08362113F}" type="pres">
      <dgm:prSet presAssocID="{A8D8AD84-0FD1-4D5F-8F09-849998739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0025E29-FA5C-4430-8D38-D2B3F6E242C7}" type="presOf" srcId="{09988152-CC7B-4A36-96CA-BB76AB5B59DF}" destId="{CAC1726E-5A88-42C8-957E-D98739B14150}" srcOrd="0" destOrd="0" presId="urn:microsoft.com/office/officeart/2005/8/layout/vList2"/>
    <dgm:cxn modelId="{C26E4D34-EA1F-469F-9E14-93931BAF8C22}" type="presOf" srcId="{AF7A7511-C0BE-40D0-81F4-005593494B95}" destId="{D4C5110D-8264-4253-BDF1-B6B175FF6870}" srcOrd="0" destOrd="0" presId="urn:microsoft.com/office/officeart/2005/8/layout/vList2"/>
    <dgm:cxn modelId="{93D45D3E-FDCA-43C4-837E-92696C178560}" srcId="{8FFA5B5C-505C-41E3-A378-93B1B22C7260}" destId="{AF7A7511-C0BE-40D0-81F4-005593494B95}" srcOrd="2" destOrd="0" parTransId="{4EA1ADC9-C873-47C1-97F6-004E4B418CB1}" sibTransId="{675C0091-B365-4020-8A17-11863A5CA592}"/>
    <dgm:cxn modelId="{96BBF069-DAF9-4D05-B38C-F716C648B062}" type="presOf" srcId="{8FFA5B5C-505C-41E3-A378-93B1B22C7260}" destId="{B18F2BE0-8F1B-4271-A2E1-584535C2AA0D}" srcOrd="0" destOrd="0" presId="urn:microsoft.com/office/officeart/2005/8/layout/vList2"/>
    <dgm:cxn modelId="{C4E79D4A-5CEE-47A3-90A6-448F49409883}" type="presOf" srcId="{A8D8AD84-0FD1-4D5F-8F09-8499987393D1}" destId="{A9DE65FD-CBB6-4FE0-BCA4-9AA08362113F}" srcOrd="0" destOrd="0" presId="urn:microsoft.com/office/officeart/2005/8/layout/vList2"/>
    <dgm:cxn modelId="{6D80BA76-76AD-4922-A257-48526653168A}" type="presOf" srcId="{81E463DE-40CE-4C29-9E92-66191FF8DAD0}" destId="{ECFA3CB1-E3B1-45C4-8EBE-CB99CBBCC342}" srcOrd="0" destOrd="0" presId="urn:microsoft.com/office/officeart/2005/8/layout/vList2"/>
    <dgm:cxn modelId="{A0940578-259B-419A-88C5-A76643FACA03}" srcId="{8FFA5B5C-505C-41E3-A378-93B1B22C7260}" destId="{A70A360C-5584-4ED4-8424-FC0EEE56BA77}" srcOrd="1" destOrd="0" parTransId="{0EE75252-BC66-4272-AE81-2DCD54319436}" sibTransId="{4B7F33BA-43CE-4824-8240-255446AA7EC4}"/>
    <dgm:cxn modelId="{3ECBF680-097B-4A30-858A-92D5A7F4E5C8}" type="presOf" srcId="{A70A360C-5584-4ED4-8424-FC0EEE56BA77}" destId="{4767BEAC-B2BD-4BAC-AB6F-56B2DD8A660F}" srcOrd="0" destOrd="0" presId="urn:microsoft.com/office/officeart/2005/8/layout/vList2"/>
    <dgm:cxn modelId="{35F4849E-9C3F-47CC-B3A7-A256AA9223D2}" type="presOf" srcId="{7F45E373-98FE-47E1-90B9-DE5493D7221C}" destId="{051D2BC6-239A-4C08-AEB8-8504E9FDB025}" srcOrd="0" destOrd="0" presId="urn:microsoft.com/office/officeart/2005/8/layout/vList2"/>
    <dgm:cxn modelId="{0A25A1A0-08A4-42FD-8B6D-0A6A1DD2F5B0}" srcId="{8FFA5B5C-505C-41E3-A378-93B1B22C7260}" destId="{A8D8AD84-0FD1-4D5F-8F09-8499987393D1}" srcOrd="5" destOrd="0" parTransId="{06D5273D-6ECF-4E77-8D27-4DC928AA3638}" sibTransId="{4FE00065-108F-4057-BC96-F413B575A0DE}"/>
    <dgm:cxn modelId="{04DBD3A6-2E72-4271-81AD-019E4763B5C8}" srcId="{8FFA5B5C-505C-41E3-A378-93B1B22C7260}" destId="{7F45E373-98FE-47E1-90B9-DE5493D7221C}" srcOrd="4" destOrd="0" parTransId="{3F17E5CC-2363-484E-ABF2-B5BDE393AC6B}" sibTransId="{133D1CC5-164C-4EB8-8AAF-335F99E56CD0}"/>
    <dgm:cxn modelId="{74DF54B2-74A7-44A6-B560-D3A166868FE9}" srcId="{8FFA5B5C-505C-41E3-A378-93B1B22C7260}" destId="{81E463DE-40CE-4C29-9E92-66191FF8DAD0}" srcOrd="0" destOrd="0" parTransId="{82E4E19A-AF18-4CDF-A2FD-687FA1135CDF}" sibTransId="{528445FD-AC05-41DD-B4FA-01C541A777AB}"/>
    <dgm:cxn modelId="{23FF49FD-8F6B-4EE5-A3EC-5840E28D1E10}" srcId="{8FFA5B5C-505C-41E3-A378-93B1B22C7260}" destId="{09988152-CC7B-4A36-96CA-BB76AB5B59DF}" srcOrd="3" destOrd="0" parTransId="{E7E3FE30-69DB-4DFA-BB3A-0A14D7D8A294}" sibTransId="{5C877F4B-4B7C-41A0-983B-472587A368CA}"/>
    <dgm:cxn modelId="{392F1618-3271-4BC7-98DC-34F0088D8049}" type="presParOf" srcId="{B18F2BE0-8F1B-4271-A2E1-584535C2AA0D}" destId="{ECFA3CB1-E3B1-45C4-8EBE-CB99CBBCC342}" srcOrd="0" destOrd="0" presId="urn:microsoft.com/office/officeart/2005/8/layout/vList2"/>
    <dgm:cxn modelId="{F5DBEF99-78B5-4D7A-9A87-FDC6D375EBFA}" type="presParOf" srcId="{B18F2BE0-8F1B-4271-A2E1-584535C2AA0D}" destId="{97C311B2-FAE1-463D-BCE7-0761824FF2FD}" srcOrd="1" destOrd="0" presId="urn:microsoft.com/office/officeart/2005/8/layout/vList2"/>
    <dgm:cxn modelId="{5AB8DB1A-80B3-4D04-A90D-CF24C83D9AC0}" type="presParOf" srcId="{B18F2BE0-8F1B-4271-A2E1-584535C2AA0D}" destId="{4767BEAC-B2BD-4BAC-AB6F-56B2DD8A660F}" srcOrd="2" destOrd="0" presId="urn:microsoft.com/office/officeart/2005/8/layout/vList2"/>
    <dgm:cxn modelId="{DC39757C-7F71-465B-9155-B8CB8D58DA45}" type="presParOf" srcId="{B18F2BE0-8F1B-4271-A2E1-584535C2AA0D}" destId="{BA1ABD72-1FED-4915-AEFB-0057FA15D1D4}" srcOrd="3" destOrd="0" presId="urn:microsoft.com/office/officeart/2005/8/layout/vList2"/>
    <dgm:cxn modelId="{ECBC1048-4E61-452E-84FF-2FEEB7C3F812}" type="presParOf" srcId="{B18F2BE0-8F1B-4271-A2E1-584535C2AA0D}" destId="{D4C5110D-8264-4253-BDF1-B6B175FF6870}" srcOrd="4" destOrd="0" presId="urn:microsoft.com/office/officeart/2005/8/layout/vList2"/>
    <dgm:cxn modelId="{F1FE852C-09F8-485C-8441-0F77F6C6754C}" type="presParOf" srcId="{B18F2BE0-8F1B-4271-A2E1-584535C2AA0D}" destId="{D27D0F69-6E65-4207-97A3-B7C9DFB15747}" srcOrd="5" destOrd="0" presId="urn:microsoft.com/office/officeart/2005/8/layout/vList2"/>
    <dgm:cxn modelId="{17306D00-AE89-4E10-8F09-13A9D09CFF5C}" type="presParOf" srcId="{B18F2BE0-8F1B-4271-A2E1-584535C2AA0D}" destId="{CAC1726E-5A88-42C8-957E-D98739B14150}" srcOrd="6" destOrd="0" presId="urn:microsoft.com/office/officeart/2005/8/layout/vList2"/>
    <dgm:cxn modelId="{544BE919-F3EC-4485-ABA1-ED24AFED4E4A}" type="presParOf" srcId="{B18F2BE0-8F1B-4271-A2E1-584535C2AA0D}" destId="{748E2CD8-A87E-463C-A472-316D0B67CA7A}" srcOrd="7" destOrd="0" presId="urn:microsoft.com/office/officeart/2005/8/layout/vList2"/>
    <dgm:cxn modelId="{ED62CED0-CFED-4306-AF74-011D2E2352B3}" type="presParOf" srcId="{B18F2BE0-8F1B-4271-A2E1-584535C2AA0D}" destId="{051D2BC6-239A-4C08-AEB8-8504E9FDB025}" srcOrd="8" destOrd="0" presId="urn:microsoft.com/office/officeart/2005/8/layout/vList2"/>
    <dgm:cxn modelId="{512FD397-7F95-4053-9173-A2BC8CCD40B9}" type="presParOf" srcId="{B18F2BE0-8F1B-4271-A2E1-584535C2AA0D}" destId="{E61B9158-51F4-4BD2-A3D0-6C04D58CD0D8}" srcOrd="9" destOrd="0" presId="urn:microsoft.com/office/officeart/2005/8/layout/vList2"/>
    <dgm:cxn modelId="{314C6101-4748-41A8-A89C-FBE43E7F8341}" type="presParOf" srcId="{B18F2BE0-8F1B-4271-A2E1-584535C2AA0D}" destId="{A9DE65FD-CBB6-4FE0-BCA4-9AA0836211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8323D-CD51-4640-95B6-5D441BAF9C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1543F4-671F-422D-974B-C9A3AD94BDF9}">
      <dgm:prSet/>
      <dgm:spPr/>
      <dgm:t>
        <a:bodyPr/>
        <a:lstStyle/>
        <a:p>
          <a:r>
            <a:rPr lang="en-US"/>
            <a:t>Faster speed of response to change request</a:t>
          </a:r>
        </a:p>
      </dgm:t>
    </dgm:pt>
    <dgm:pt modelId="{20E34EB9-58F9-4AD6-8B5A-89BF31B4FDB2}" type="parTrans" cxnId="{0AA1692F-6A99-45D4-89C0-C418E2888E7B}">
      <dgm:prSet/>
      <dgm:spPr/>
      <dgm:t>
        <a:bodyPr/>
        <a:lstStyle/>
        <a:p>
          <a:endParaRPr lang="en-US"/>
        </a:p>
      </dgm:t>
    </dgm:pt>
    <dgm:pt modelId="{691CC032-D5CC-4BD6-869B-7F3324217E49}" type="sibTrans" cxnId="{0AA1692F-6A99-45D4-89C0-C418E2888E7B}">
      <dgm:prSet/>
      <dgm:spPr/>
      <dgm:t>
        <a:bodyPr/>
        <a:lstStyle/>
        <a:p>
          <a:endParaRPr lang="en-US"/>
        </a:p>
      </dgm:t>
    </dgm:pt>
    <dgm:pt modelId="{B1DC8E52-26D5-42D2-A637-87E5F41DE75F}">
      <dgm:prSet/>
      <dgm:spPr/>
      <dgm:t>
        <a:bodyPr/>
        <a:lstStyle/>
        <a:p>
          <a:r>
            <a:rPr lang="en-US"/>
            <a:t>Deploy smaller units </a:t>
          </a:r>
        </a:p>
      </dgm:t>
    </dgm:pt>
    <dgm:pt modelId="{6EA0649F-CC9D-4CC9-B30A-A887716C71B8}" type="parTrans" cxnId="{EED70861-B71C-486E-9780-C6AC4154275B}">
      <dgm:prSet/>
      <dgm:spPr/>
      <dgm:t>
        <a:bodyPr/>
        <a:lstStyle/>
        <a:p>
          <a:endParaRPr lang="en-US"/>
        </a:p>
      </dgm:t>
    </dgm:pt>
    <dgm:pt modelId="{54EC371D-7D55-46EF-9101-480B9490ADA1}" type="sibTrans" cxnId="{EED70861-B71C-486E-9780-C6AC4154275B}">
      <dgm:prSet/>
      <dgm:spPr/>
      <dgm:t>
        <a:bodyPr/>
        <a:lstStyle/>
        <a:p>
          <a:endParaRPr lang="en-US"/>
        </a:p>
      </dgm:t>
    </dgm:pt>
    <dgm:pt modelId="{2DEA50F2-A67A-4200-8CFA-71AD22560665}">
      <dgm:prSet/>
      <dgm:spPr/>
      <dgm:t>
        <a:bodyPr/>
        <a:lstStyle/>
        <a:p>
          <a:r>
            <a:rPr lang="en-US"/>
            <a:t>Providing automated test before deployment</a:t>
          </a:r>
        </a:p>
      </dgm:t>
    </dgm:pt>
    <dgm:pt modelId="{4B36D61F-6E85-457D-8F5F-2BA79252A67A}" type="parTrans" cxnId="{CA91A4BA-77BC-47B2-A612-716FC8A8B5CB}">
      <dgm:prSet/>
      <dgm:spPr/>
      <dgm:t>
        <a:bodyPr/>
        <a:lstStyle/>
        <a:p>
          <a:endParaRPr lang="en-US"/>
        </a:p>
      </dgm:t>
    </dgm:pt>
    <dgm:pt modelId="{AC7CDEB9-51BE-4B16-92AA-E5A425B0A231}" type="sibTrans" cxnId="{CA91A4BA-77BC-47B2-A612-716FC8A8B5CB}">
      <dgm:prSet/>
      <dgm:spPr/>
      <dgm:t>
        <a:bodyPr/>
        <a:lstStyle/>
        <a:p>
          <a:endParaRPr lang="en-US"/>
        </a:p>
      </dgm:t>
    </dgm:pt>
    <dgm:pt modelId="{32C1C881-4639-4B49-BB6E-9A22AD9F190C}">
      <dgm:prSet/>
      <dgm:spPr/>
      <dgm:t>
        <a:bodyPr/>
        <a:lstStyle/>
        <a:p>
          <a:r>
            <a:rPr lang="en-US"/>
            <a:t>Unit tests for database???</a:t>
          </a:r>
        </a:p>
      </dgm:t>
    </dgm:pt>
    <dgm:pt modelId="{DACCFB7F-6532-4D46-A8B3-8E61EDC981BA}" type="parTrans" cxnId="{977C19D8-F802-49D0-9CD8-06EA55F22C3C}">
      <dgm:prSet/>
      <dgm:spPr/>
      <dgm:t>
        <a:bodyPr/>
        <a:lstStyle/>
        <a:p>
          <a:endParaRPr lang="en-US"/>
        </a:p>
      </dgm:t>
    </dgm:pt>
    <dgm:pt modelId="{D9C4D33B-B7BF-437B-90BA-AD3AE3AC1F03}" type="sibTrans" cxnId="{977C19D8-F802-49D0-9CD8-06EA55F22C3C}">
      <dgm:prSet/>
      <dgm:spPr/>
      <dgm:t>
        <a:bodyPr/>
        <a:lstStyle/>
        <a:p>
          <a:endParaRPr lang="en-US"/>
        </a:p>
      </dgm:t>
    </dgm:pt>
    <dgm:pt modelId="{7750686D-935C-4AB6-A5CA-7541203140FD}" type="pres">
      <dgm:prSet presAssocID="{3338323D-CD51-4640-95B6-5D441BAF9C0F}" presName="linear" presStyleCnt="0">
        <dgm:presLayoutVars>
          <dgm:animLvl val="lvl"/>
          <dgm:resizeHandles val="exact"/>
        </dgm:presLayoutVars>
      </dgm:prSet>
      <dgm:spPr/>
    </dgm:pt>
    <dgm:pt modelId="{496C29C4-4C65-4BDE-BC4F-0C9A1A93EC9A}" type="pres">
      <dgm:prSet presAssocID="{ED1543F4-671F-422D-974B-C9A3AD94BD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9186AD-2E53-4F10-8EB0-EFC3BCC9DF3F}" type="pres">
      <dgm:prSet presAssocID="{ED1543F4-671F-422D-974B-C9A3AD94BDF9}" presName="childText" presStyleLbl="revTx" presStyleIdx="0" presStyleCnt="2">
        <dgm:presLayoutVars>
          <dgm:bulletEnabled val="1"/>
        </dgm:presLayoutVars>
      </dgm:prSet>
      <dgm:spPr/>
    </dgm:pt>
    <dgm:pt modelId="{F1EB3C89-F012-4953-AB8B-DDB251DFF8AA}" type="pres">
      <dgm:prSet presAssocID="{2DEA50F2-A67A-4200-8CFA-71AD225606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81BEEB-0392-474C-AA37-FE7F461076A8}" type="pres">
      <dgm:prSet presAssocID="{2DEA50F2-A67A-4200-8CFA-71AD2256066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A1692F-6A99-45D4-89C0-C418E2888E7B}" srcId="{3338323D-CD51-4640-95B6-5D441BAF9C0F}" destId="{ED1543F4-671F-422D-974B-C9A3AD94BDF9}" srcOrd="0" destOrd="0" parTransId="{20E34EB9-58F9-4AD6-8B5A-89BF31B4FDB2}" sibTransId="{691CC032-D5CC-4BD6-869B-7F3324217E49}"/>
    <dgm:cxn modelId="{74948030-C794-4675-9FD8-9E1729E4F97B}" type="presOf" srcId="{ED1543F4-671F-422D-974B-C9A3AD94BDF9}" destId="{496C29C4-4C65-4BDE-BC4F-0C9A1A93EC9A}" srcOrd="0" destOrd="0" presId="urn:microsoft.com/office/officeart/2005/8/layout/vList2"/>
    <dgm:cxn modelId="{EED70861-B71C-486E-9780-C6AC4154275B}" srcId="{ED1543F4-671F-422D-974B-C9A3AD94BDF9}" destId="{B1DC8E52-26D5-42D2-A637-87E5F41DE75F}" srcOrd="0" destOrd="0" parTransId="{6EA0649F-CC9D-4CC9-B30A-A887716C71B8}" sibTransId="{54EC371D-7D55-46EF-9101-480B9490ADA1}"/>
    <dgm:cxn modelId="{6D93284F-157D-4D17-BDFF-79152555C346}" type="presOf" srcId="{32C1C881-4639-4B49-BB6E-9A22AD9F190C}" destId="{1281BEEB-0392-474C-AA37-FE7F461076A8}" srcOrd="0" destOrd="0" presId="urn:microsoft.com/office/officeart/2005/8/layout/vList2"/>
    <dgm:cxn modelId="{CA91A4BA-77BC-47B2-A612-716FC8A8B5CB}" srcId="{3338323D-CD51-4640-95B6-5D441BAF9C0F}" destId="{2DEA50F2-A67A-4200-8CFA-71AD22560665}" srcOrd="1" destOrd="0" parTransId="{4B36D61F-6E85-457D-8F5F-2BA79252A67A}" sibTransId="{AC7CDEB9-51BE-4B16-92AA-E5A425B0A231}"/>
    <dgm:cxn modelId="{80CF7DC6-5AF7-4108-A557-9AFED3B02329}" type="presOf" srcId="{3338323D-CD51-4640-95B6-5D441BAF9C0F}" destId="{7750686D-935C-4AB6-A5CA-7541203140FD}" srcOrd="0" destOrd="0" presId="urn:microsoft.com/office/officeart/2005/8/layout/vList2"/>
    <dgm:cxn modelId="{C0CE62D0-A83F-4F33-A637-0FE62C4ED0DA}" type="presOf" srcId="{B1DC8E52-26D5-42D2-A637-87E5F41DE75F}" destId="{409186AD-2E53-4F10-8EB0-EFC3BCC9DF3F}" srcOrd="0" destOrd="0" presId="urn:microsoft.com/office/officeart/2005/8/layout/vList2"/>
    <dgm:cxn modelId="{977C19D8-F802-49D0-9CD8-06EA55F22C3C}" srcId="{2DEA50F2-A67A-4200-8CFA-71AD22560665}" destId="{32C1C881-4639-4B49-BB6E-9A22AD9F190C}" srcOrd="0" destOrd="0" parTransId="{DACCFB7F-6532-4D46-A8B3-8E61EDC981BA}" sibTransId="{D9C4D33B-B7BF-437B-90BA-AD3AE3AC1F03}"/>
    <dgm:cxn modelId="{B15233F8-32D3-4207-AFE6-4FC72076C099}" type="presOf" srcId="{2DEA50F2-A67A-4200-8CFA-71AD22560665}" destId="{F1EB3C89-F012-4953-AB8B-DDB251DFF8AA}" srcOrd="0" destOrd="0" presId="urn:microsoft.com/office/officeart/2005/8/layout/vList2"/>
    <dgm:cxn modelId="{C1A2A214-0B1F-4FEA-A436-3E040A2D1C83}" type="presParOf" srcId="{7750686D-935C-4AB6-A5CA-7541203140FD}" destId="{496C29C4-4C65-4BDE-BC4F-0C9A1A93EC9A}" srcOrd="0" destOrd="0" presId="urn:microsoft.com/office/officeart/2005/8/layout/vList2"/>
    <dgm:cxn modelId="{5FAED6DD-569C-4B85-ABB8-D9976EA5058E}" type="presParOf" srcId="{7750686D-935C-4AB6-A5CA-7541203140FD}" destId="{409186AD-2E53-4F10-8EB0-EFC3BCC9DF3F}" srcOrd="1" destOrd="0" presId="urn:microsoft.com/office/officeart/2005/8/layout/vList2"/>
    <dgm:cxn modelId="{CF42A6F7-27B1-4D16-B28C-5870FDA042FE}" type="presParOf" srcId="{7750686D-935C-4AB6-A5CA-7541203140FD}" destId="{F1EB3C89-F012-4953-AB8B-DDB251DFF8AA}" srcOrd="2" destOrd="0" presId="urn:microsoft.com/office/officeart/2005/8/layout/vList2"/>
    <dgm:cxn modelId="{581B7642-D9DD-44E7-AA38-F7FC4E836333}" type="presParOf" srcId="{7750686D-935C-4AB6-A5CA-7541203140FD}" destId="{1281BEEB-0392-474C-AA37-FE7F461076A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D18E47-EB21-4F26-AA8F-3CF70A12251B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79BCBF-986F-4FBE-A047-67AD218853B4}">
      <dgm:prSet/>
      <dgm:spPr/>
      <dgm:t>
        <a:bodyPr/>
        <a:lstStyle/>
        <a:p>
          <a:r>
            <a:rPr lang="en-US"/>
            <a:t>State</a:t>
          </a:r>
        </a:p>
      </dgm:t>
    </dgm:pt>
    <dgm:pt modelId="{37767BE7-8453-4C62-8C5C-85668E8EE573}" type="parTrans" cxnId="{50A53DC0-25C4-4035-882D-0C12087ACFE4}">
      <dgm:prSet/>
      <dgm:spPr/>
      <dgm:t>
        <a:bodyPr/>
        <a:lstStyle/>
        <a:p>
          <a:endParaRPr lang="en-US"/>
        </a:p>
      </dgm:t>
    </dgm:pt>
    <dgm:pt modelId="{25B04493-ABB6-4B93-B3D9-F6FB740F44BF}" type="sibTrans" cxnId="{50A53DC0-25C4-4035-882D-0C12087ACFE4}">
      <dgm:prSet/>
      <dgm:spPr/>
      <dgm:t>
        <a:bodyPr/>
        <a:lstStyle/>
        <a:p>
          <a:endParaRPr lang="en-US"/>
        </a:p>
      </dgm:t>
    </dgm:pt>
    <dgm:pt modelId="{A67AC808-A52A-472D-AAE5-75C64E02C88C}">
      <dgm:prSet/>
      <dgm:spPr/>
      <dgm:t>
        <a:bodyPr/>
        <a:lstStyle/>
        <a:p>
          <a:r>
            <a:rPr lang="en-US"/>
            <a:t>State 1</a:t>
          </a:r>
        </a:p>
      </dgm:t>
    </dgm:pt>
    <dgm:pt modelId="{14581775-8EA9-4A3E-905E-ACBEA923ECC8}" type="parTrans" cxnId="{A6BF1D62-F8F8-431C-9FC9-3A6575B90150}">
      <dgm:prSet/>
      <dgm:spPr/>
      <dgm:t>
        <a:bodyPr/>
        <a:lstStyle/>
        <a:p>
          <a:endParaRPr lang="en-US"/>
        </a:p>
      </dgm:t>
    </dgm:pt>
    <dgm:pt modelId="{3321D69E-0D96-4951-952C-9DB01AD0C1E6}" type="sibTrans" cxnId="{A6BF1D62-F8F8-431C-9FC9-3A6575B90150}">
      <dgm:prSet/>
      <dgm:spPr/>
      <dgm:t>
        <a:bodyPr/>
        <a:lstStyle/>
        <a:p>
          <a:endParaRPr lang="en-US"/>
        </a:p>
      </dgm:t>
    </dgm:pt>
    <dgm:pt modelId="{37D0519B-9937-4D75-A8D7-8EC2A95A1986}">
      <dgm:prSet/>
      <dgm:spPr/>
      <dgm:t>
        <a:bodyPr/>
        <a:lstStyle/>
        <a:p>
          <a:r>
            <a:rPr lang="en-US"/>
            <a:t>State</a:t>
          </a:r>
        </a:p>
      </dgm:t>
    </dgm:pt>
    <dgm:pt modelId="{160F44E0-2363-4221-9B7D-F4F42FFA3183}" type="parTrans" cxnId="{404758DF-EE4B-4566-BCE4-1EC7D7723BFF}">
      <dgm:prSet/>
      <dgm:spPr/>
      <dgm:t>
        <a:bodyPr/>
        <a:lstStyle/>
        <a:p>
          <a:endParaRPr lang="en-US"/>
        </a:p>
      </dgm:t>
    </dgm:pt>
    <dgm:pt modelId="{5F0D7B57-FE4A-49EA-A786-91DBA817B801}" type="sibTrans" cxnId="{404758DF-EE4B-4566-BCE4-1EC7D7723BFF}">
      <dgm:prSet/>
      <dgm:spPr/>
      <dgm:t>
        <a:bodyPr/>
        <a:lstStyle/>
        <a:p>
          <a:endParaRPr lang="en-US"/>
        </a:p>
      </dgm:t>
    </dgm:pt>
    <dgm:pt modelId="{51EF4121-FF3F-4227-AE9F-2A72B6332E22}">
      <dgm:prSet/>
      <dgm:spPr/>
      <dgm:t>
        <a:bodyPr/>
        <a:lstStyle/>
        <a:p>
          <a:r>
            <a:rPr lang="en-US"/>
            <a:t>State 2</a:t>
          </a:r>
        </a:p>
      </dgm:t>
    </dgm:pt>
    <dgm:pt modelId="{4D8F7D08-1685-4B6C-A0CC-A28FFC7CA153}" type="parTrans" cxnId="{71B71E27-984E-443B-8D93-6021FFB95B43}">
      <dgm:prSet/>
      <dgm:spPr/>
      <dgm:t>
        <a:bodyPr/>
        <a:lstStyle/>
        <a:p>
          <a:endParaRPr lang="en-US"/>
        </a:p>
      </dgm:t>
    </dgm:pt>
    <dgm:pt modelId="{9CFE6F38-063A-48FB-8724-F54F19555024}" type="sibTrans" cxnId="{71B71E27-984E-443B-8D93-6021FFB95B43}">
      <dgm:prSet/>
      <dgm:spPr/>
      <dgm:t>
        <a:bodyPr/>
        <a:lstStyle/>
        <a:p>
          <a:endParaRPr lang="en-US"/>
        </a:p>
      </dgm:t>
    </dgm:pt>
    <dgm:pt modelId="{19832F15-A493-43FD-BB19-D77C8BB1E552}">
      <dgm:prSet/>
      <dgm:spPr/>
      <dgm:t>
        <a:bodyPr/>
        <a:lstStyle/>
        <a:p>
          <a:r>
            <a:rPr lang="en-US"/>
            <a:t>State</a:t>
          </a:r>
        </a:p>
      </dgm:t>
    </dgm:pt>
    <dgm:pt modelId="{5666E005-C9C7-4D6C-98B1-E02C6E0BDACF}" type="parTrans" cxnId="{98EF6E01-3F26-494D-8EAC-472330E63085}">
      <dgm:prSet/>
      <dgm:spPr/>
      <dgm:t>
        <a:bodyPr/>
        <a:lstStyle/>
        <a:p>
          <a:endParaRPr lang="en-US"/>
        </a:p>
      </dgm:t>
    </dgm:pt>
    <dgm:pt modelId="{180D4EBE-EF30-44D0-B9E6-85C72E438A8F}" type="sibTrans" cxnId="{98EF6E01-3F26-494D-8EAC-472330E63085}">
      <dgm:prSet/>
      <dgm:spPr/>
      <dgm:t>
        <a:bodyPr/>
        <a:lstStyle/>
        <a:p>
          <a:endParaRPr lang="en-US"/>
        </a:p>
      </dgm:t>
    </dgm:pt>
    <dgm:pt modelId="{244C2755-5F9B-4956-BF0E-ADD8731B8090}">
      <dgm:prSet/>
      <dgm:spPr/>
      <dgm:t>
        <a:bodyPr/>
        <a:lstStyle/>
        <a:p>
          <a:r>
            <a:rPr lang="en-US"/>
            <a:t>State 3</a:t>
          </a:r>
        </a:p>
      </dgm:t>
    </dgm:pt>
    <dgm:pt modelId="{12CE2D61-F102-4323-8BAA-00C4BA3DA951}" type="parTrans" cxnId="{479D5F06-2AD4-4296-AA84-11887A6BC55C}">
      <dgm:prSet/>
      <dgm:spPr/>
      <dgm:t>
        <a:bodyPr/>
        <a:lstStyle/>
        <a:p>
          <a:endParaRPr lang="en-US"/>
        </a:p>
      </dgm:t>
    </dgm:pt>
    <dgm:pt modelId="{43720470-078F-47A1-9D5D-3232FEBC43CA}" type="sibTrans" cxnId="{479D5F06-2AD4-4296-AA84-11887A6BC55C}">
      <dgm:prSet/>
      <dgm:spPr/>
      <dgm:t>
        <a:bodyPr/>
        <a:lstStyle/>
        <a:p>
          <a:endParaRPr lang="en-US"/>
        </a:p>
      </dgm:t>
    </dgm:pt>
    <dgm:pt modelId="{240CC586-6CB7-4DE5-8B77-4DC1D30B574C}" type="pres">
      <dgm:prSet presAssocID="{12D18E47-EB21-4F26-AA8F-3CF70A12251B}" presName="Name0" presStyleCnt="0">
        <dgm:presLayoutVars>
          <dgm:dir/>
          <dgm:animLvl val="lvl"/>
          <dgm:resizeHandles val="exact"/>
        </dgm:presLayoutVars>
      </dgm:prSet>
      <dgm:spPr/>
    </dgm:pt>
    <dgm:pt modelId="{9D2A5E32-7AC6-4B3D-8BDF-26234C3EEEE5}" type="pres">
      <dgm:prSet presAssocID="{2579BCBF-986F-4FBE-A047-67AD218853B4}" presName="linNode" presStyleCnt="0"/>
      <dgm:spPr/>
    </dgm:pt>
    <dgm:pt modelId="{9F5DF0A3-ECA6-4345-B4BD-340E34A2DA0A}" type="pres">
      <dgm:prSet presAssocID="{2579BCBF-986F-4FBE-A047-67AD218853B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D14DC5F2-AEA5-4AA2-B724-7B84AA9E2B3C}" type="pres">
      <dgm:prSet presAssocID="{2579BCBF-986F-4FBE-A047-67AD218853B4}" presName="descendantText" presStyleLbl="alignNode1" presStyleIdx="0" presStyleCnt="3">
        <dgm:presLayoutVars>
          <dgm:bulletEnabled/>
        </dgm:presLayoutVars>
      </dgm:prSet>
      <dgm:spPr/>
    </dgm:pt>
    <dgm:pt modelId="{C0DB47B4-0C70-48A0-B4F1-E4C2EC482D0B}" type="pres">
      <dgm:prSet presAssocID="{25B04493-ABB6-4B93-B3D9-F6FB740F44BF}" presName="sp" presStyleCnt="0"/>
      <dgm:spPr/>
    </dgm:pt>
    <dgm:pt modelId="{BAECD251-FE1E-4C23-A925-2C8251F67E8C}" type="pres">
      <dgm:prSet presAssocID="{37D0519B-9937-4D75-A8D7-8EC2A95A1986}" presName="linNode" presStyleCnt="0"/>
      <dgm:spPr/>
    </dgm:pt>
    <dgm:pt modelId="{BAE4DBC1-0BCE-4EA3-8587-7C4EC5ED8C34}" type="pres">
      <dgm:prSet presAssocID="{37D0519B-9937-4D75-A8D7-8EC2A95A198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79F86286-D833-4A55-89BE-3EBE60141AA6}" type="pres">
      <dgm:prSet presAssocID="{37D0519B-9937-4D75-A8D7-8EC2A95A1986}" presName="descendantText" presStyleLbl="alignNode1" presStyleIdx="1" presStyleCnt="3">
        <dgm:presLayoutVars>
          <dgm:bulletEnabled/>
        </dgm:presLayoutVars>
      </dgm:prSet>
      <dgm:spPr/>
    </dgm:pt>
    <dgm:pt modelId="{949B7964-97A4-4F84-BE7A-8966B707EEE9}" type="pres">
      <dgm:prSet presAssocID="{5F0D7B57-FE4A-49EA-A786-91DBA817B801}" presName="sp" presStyleCnt="0"/>
      <dgm:spPr/>
    </dgm:pt>
    <dgm:pt modelId="{557183C7-7FE7-43DD-BE72-040DC1E9074A}" type="pres">
      <dgm:prSet presAssocID="{19832F15-A493-43FD-BB19-D77C8BB1E552}" presName="linNode" presStyleCnt="0"/>
      <dgm:spPr/>
    </dgm:pt>
    <dgm:pt modelId="{283EC900-40E9-4746-B4FF-C630DD1513C3}" type="pres">
      <dgm:prSet presAssocID="{19832F15-A493-43FD-BB19-D77C8BB1E552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A74049F3-BA6A-4CB9-BD33-900D200E5A72}" type="pres">
      <dgm:prSet presAssocID="{19832F15-A493-43FD-BB19-D77C8BB1E552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63B53C01-24A6-4A28-98D4-43FDFFA228BE}" type="presOf" srcId="{A67AC808-A52A-472D-AAE5-75C64E02C88C}" destId="{D14DC5F2-AEA5-4AA2-B724-7B84AA9E2B3C}" srcOrd="0" destOrd="0" presId="urn:microsoft.com/office/officeart/2016/7/layout/VerticalHollowActionList"/>
    <dgm:cxn modelId="{98EF6E01-3F26-494D-8EAC-472330E63085}" srcId="{12D18E47-EB21-4F26-AA8F-3CF70A12251B}" destId="{19832F15-A493-43FD-BB19-D77C8BB1E552}" srcOrd="2" destOrd="0" parTransId="{5666E005-C9C7-4D6C-98B1-E02C6E0BDACF}" sibTransId="{180D4EBE-EF30-44D0-B9E6-85C72E438A8F}"/>
    <dgm:cxn modelId="{479D5F06-2AD4-4296-AA84-11887A6BC55C}" srcId="{19832F15-A493-43FD-BB19-D77C8BB1E552}" destId="{244C2755-5F9B-4956-BF0E-ADD8731B8090}" srcOrd="0" destOrd="0" parTransId="{12CE2D61-F102-4323-8BAA-00C4BA3DA951}" sibTransId="{43720470-078F-47A1-9D5D-3232FEBC43CA}"/>
    <dgm:cxn modelId="{71B71E27-984E-443B-8D93-6021FFB95B43}" srcId="{37D0519B-9937-4D75-A8D7-8EC2A95A1986}" destId="{51EF4121-FF3F-4227-AE9F-2A72B6332E22}" srcOrd="0" destOrd="0" parTransId="{4D8F7D08-1685-4B6C-A0CC-A28FFC7CA153}" sibTransId="{9CFE6F38-063A-48FB-8724-F54F19555024}"/>
    <dgm:cxn modelId="{F83A8132-59F0-4EAB-A92F-76065557A938}" type="presOf" srcId="{19832F15-A493-43FD-BB19-D77C8BB1E552}" destId="{283EC900-40E9-4746-B4FF-C630DD1513C3}" srcOrd="0" destOrd="0" presId="urn:microsoft.com/office/officeart/2016/7/layout/VerticalHollowActionList"/>
    <dgm:cxn modelId="{233B753E-563C-447E-86CF-A0B02A892671}" type="presOf" srcId="{37D0519B-9937-4D75-A8D7-8EC2A95A1986}" destId="{BAE4DBC1-0BCE-4EA3-8587-7C4EC5ED8C34}" srcOrd="0" destOrd="0" presId="urn:microsoft.com/office/officeart/2016/7/layout/VerticalHollowActionList"/>
    <dgm:cxn modelId="{A6BF1D62-F8F8-431C-9FC9-3A6575B90150}" srcId="{2579BCBF-986F-4FBE-A047-67AD218853B4}" destId="{A67AC808-A52A-472D-AAE5-75C64E02C88C}" srcOrd="0" destOrd="0" parTransId="{14581775-8EA9-4A3E-905E-ACBEA923ECC8}" sibTransId="{3321D69E-0D96-4951-952C-9DB01AD0C1E6}"/>
    <dgm:cxn modelId="{7A115442-E5A3-467F-BF71-7A573F91D521}" type="presOf" srcId="{2579BCBF-986F-4FBE-A047-67AD218853B4}" destId="{9F5DF0A3-ECA6-4345-B4BD-340E34A2DA0A}" srcOrd="0" destOrd="0" presId="urn:microsoft.com/office/officeart/2016/7/layout/VerticalHollowActionList"/>
    <dgm:cxn modelId="{A84B5884-66CD-41B2-8DB4-4A42565FEFEA}" type="presOf" srcId="{12D18E47-EB21-4F26-AA8F-3CF70A12251B}" destId="{240CC586-6CB7-4DE5-8B77-4DC1D30B574C}" srcOrd="0" destOrd="0" presId="urn:microsoft.com/office/officeart/2016/7/layout/VerticalHollowActionList"/>
    <dgm:cxn modelId="{D1C6FBA5-07A9-4030-A258-B59F7594E593}" type="presOf" srcId="{51EF4121-FF3F-4227-AE9F-2A72B6332E22}" destId="{79F86286-D833-4A55-89BE-3EBE60141AA6}" srcOrd="0" destOrd="0" presId="urn:microsoft.com/office/officeart/2016/7/layout/VerticalHollowActionList"/>
    <dgm:cxn modelId="{50A53DC0-25C4-4035-882D-0C12087ACFE4}" srcId="{12D18E47-EB21-4F26-AA8F-3CF70A12251B}" destId="{2579BCBF-986F-4FBE-A047-67AD218853B4}" srcOrd="0" destOrd="0" parTransId="{37767BE7-8453-4C62-8C5C-85668E8EE573}" sibTransId="{25B04493-ABB6-4B93-B3D9-F6FB740F44BF}"/>
    <dgm:cxn modelId="{404758DF-EE4B-4566-BCE4-1EC7D7723BFF}" srcId="{12D18E47-EB21-4F26-AA8F-3CF70A12251B}" destId="{37D0519B-9937-4D75-A8D7-8EC2A95A1986}" srcOrd="1" destOrd="0" parTransId="{160F44E0-2363-4221-9B7D-F4F42FFA3183}" sibTransId="{5F0D7B57-FE4A-49EA-A786-91DBA817B801}"/>
    <dgm:cxn modelId="{112C3FE9-08D5-4407-B3DC-0D77E0F16B79}" type="presOf" srcId="{244C2755-5F9B-4956-BF0E-ADD8731B8090}" destId="{A74049F3-BA6A-4CB9-BD33-900D200E5A72}" srcOrd="0" destOrd="0" presId="urn:microsoft.com/office/officeart/2016/7/layout/VerticalHollowActionList"/>
    <dgm:cxn modelId="{5140D699-B42A-449F-907A-18F2BC75A49B}" type="presParOf" srcId="{240CC586-6CB7-4DE5-8B77-4DC1D30B574C}" destId="{9D2A5E32-7AC6-4B3D-8BDF-26234C3EEEE5}" srcOrd="0" destOrd="0" presId="urn:microsoft.com/office/officeart/2016/7/layout/VerticalHollowActionList"/>
    <dgm:cxn modelId="{5CDA663A-87D7-43E0-9CAE-61FFEEA2010E}" type="presParOf" srcId="{9D2A5E32-7AC6-4B3D-8BDF-26234C3EEEE5}" destId="{9F5DF0A3-ECA6-4345-B4BD-340E34A2DA0A}" srcOrd="0" destOrd="0" presId="urn:microsoft.com/office/officeart/2016/7/layout/VerticalHollowActionList"/>
    <dgm:cxn modelId="{64D230AD-A0A9-4984-ABC8-ECCD509E43EB}" type="presParOf" srcId="{9D2A5E32-7AC6-4B3D-8BDF-26234C3EEEE5}" destId="{D14DC5F2-AEA5-4AA2-B724-7B84AA9E2B3C}" srcOrd="1" destOrd="0" presId="urn:microsoft.com/office/officeart/2016/7/layout/VerticalHollowActionList"/>
    <dgm:cxn modelId="{F92D654A-E82C-448C-B985-D89A2D9B7AAF}" type="presParOf" srcId="{240CC586-6CB7-4DE5-8B77-4DC1D30B574C}" destId="{C0DB47B4-0C70-48A0-B4F1-E4C2EC482D0B}" srcOrd="1" destOrd="0" presId="urn:microsoft.com/office/officeart/2016/7/layout/VerticalHollowActionList"/>
    <dgm:cxn modelId="{20AD6712-03DA-4712-B3A2-F2B4A6414C5A}" type="presParOf" srcId="{240CC586-6CB7-4DE5-8B77-4DC1D30B574C}" destId="{BAECD251-FE1E-4C23-A925-2C8251F67E8C}" srcOrd="2" destOrd="0" presId="urn:microsoft.com/office/officeart/2016/7/layout/VerticalHollowActionList"/>
    <dgm:cxn modelId="{6761CE75-6741-47A4-BFBC-3BAF15811B45}" type="presParOf" srcId="{BAECD251-FE1E-4C23-A925-2C8251F67E8C}" destId="{BAE4DBC1-0BCE-4EA3-8587-7C4EC5ED8C34}" srcOrd="0" destOrd="0" presId="urn:microsoft.com/office/officeart/2016/7/layout/VerticalHollowActionList"/>
    <dgm:cxn modelId="{8B14222C-3B0B-47B3-B424-E3F27984026D}" type="presParOf" srcId="{BAECD251-FE1E-4C23-A925-2C8251F67E8C}" destId="{79F86286-D833-4A55-89BE-3EBE60141AA6}" srcOrd="1" destOrd="0" presId="urn:microsoft.com/office/officeart/2016/7/layout/VerticalHollowActionList"/>
    <dgm:cxn modelId="{F610A062-94F1-4765-8C83-CBC611C791AE}" type="presParOf" srcId="{240CC586-6CB7-4DE5-8B77-4DC1D30B574C}" destId="{949B7964-97A4-4F84-BE7A-8966B707EEE9}" srcOrd="3" destOrd="0" presId="urn:microsoft.com/office/officeart/2016/7/layout/VerticalHollowActionList"/>
    <dgm:cxn modelId="{DC3E6A54-8700-4779-8E8E-332F179127C4}" type="presParOf" srcId="{240CC586-6CB7-4DE5-8B77-4DC1D30B574C}" destId="{557183C7-7FE7-43DD-BE72-040DC1E9074A}" srcOrd="4" destOrd="0" presId="urn:microsoft.com/office/officeart/2016/7/layout/VerticalHollowActionList"/>
    <dgm:cxn modelId="{82D504C9-DD35-4BB0-A292-C84CB5685528}" type="presParOf" srcId="{557183C7-7FE7-43DD-BE72-040DC1E9074A}" destId="{283EC900-40E9-4746-B4FF-C630DD1513C3}" srcOrd="0" destOrd="0" presId="urn:microsoft.com/office/officeart/2016/7/layout/VerticalHollowActionList"/>
    <dgm:cxn modelId="{5951B8F8-8095-48DE-869B-A6262BE5CDC0}" type="presParOf" srcId="{557183C7-7FE7-43DD-BE72-040DC1E9074A}" destId="{A74049F3-BA6A-4CB9-BD33-900D200E5A7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55B481-951E-4EBC-AAE4-77EF0295109B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EF48ED-C4CE-48B9-90D1-5CFF69634D0B}">
      <dgm:prSet phldrT="[Text]"/>
      <dgm:spPr/>
      <dgm:t>
        <a:bodyPr/>
        <a:lstStyle/>
        <a:p>
          <a:r>
            <a:rPr lang="en-US" dirty="0"/>
            <a:t>Migration 1</a:t>
          </a:r>
        </a:p>
      </dgm:t>
    </dgm:pt>
    <dgm:pt modelId="{E1B67692-68FA-4F61-9D9C-A18FCB54DC60}" type="parTrans" cxnId="{5B1E18D4-0F82-489B-B914-F4E0186AAFC6}">
      <dgm:prSet/>
      <dgm:spPr/>
      <dgm:t>
        <a:bodyPr/>
        <a:lstStyle/>
        <a:p>
          <a:endParaRPr lang="en-US"/>
        </a:p>
      </dgm:t>
    </dgm:pt>
    <dgm:pt modelId="{DDDDE869-CDE4-4983-B26F-984062F5A964}" type="sibTrans" cxnId="{5B1E18D4-0F82-489B-B914-F4E0186AAFC6}">
      <dgm:prSet/>
      <dgm:spPr/>
      <dgm:t>
        <a:bodyPr/>
        <a:lstStyle/>
        <a:p>
          <a:endParaRPr lang="en-US"/>
        </a:p>
      </dgm:t>
    </dgm:pt>
    <dgm:pt modelId="{F5D1DCF6-0F7D-4FBA-B376-69BF7DF933D3}">
      <dgm:prSet phldrT="[Text]"/>
      <dgm:spPr/>
      <dgm:t>
        <a:bodyPr/>
        <a:lstStyle/>
        <a:p>
          <a:r>
            <a:rPr lang="en-US" dirty="0"/>
            <a:t>Migration 2</a:t>
          </a:r>
        </a:p>
      </dgm:t>
    </dgm:pt>
    <dgm:pt modelId="{7955DE96-BAE2-4243-987D-8906DB269A6C}" type="parTrans" cxnId="{F815F554-507D-4819-8603-0DB61F579B54}">
      <dgm:prSet/>
      <dgm:spPr/>
      <dgm:t>
        <a:bodyPr/>
        <a:lstStyle/>
        <a:p>
          <a:endParaRPr lang="en-US"/>
        </a:p>
      </dgm:t>
    </dgm:pt>
    <dgm:pt modelId="{743962A5-8A64-4BAD-B20E-013847EF7960}" type="sibTrans" cxnId="{F815F554-507D-4819-8603-0DB61F579B54}">
      <dgm:prSet/>
      <dgm:spPr/>
      <dgm:t>
        <a:bodyPr/>
        <a:lstStyle/>
        <a:p>
          <a:endParaRPr lang="en-US"/>
        </a:p>
      </dgm:t>
    </dgm:pt>
    <dgm:pt modelId="{CC9AF70F-27BF-4A15-9081-131FC9B5988C}">
      <dgm:prSet phldrT="[Text]"/>
      <dgm:spPr/>
      <dgm:t>
        <a:bodyPr/>
        <a:lstStyle/>
        <a:p>
          <a:r>
            <a:rPr lang="en-US" dirty="0"/>
            <a:t>Migration 56…</a:t>
          </a:r>
        </a:p>
      </dgm:t>
    </dgm:pt>
    <dgm:pt modelId="{EA87E6A4-88D5-4882-B2FE-20F2D076E382}" type="parTrans" cxnId="{7D2DF965-DE62-4EA4-91DC-319E354421D7}">
      <dgm:prSet/>
      <dgm:spPr/>
      <dgm:t>
        <a:bodyPr/>
        <a:lstStyle/>
        <a:p>
          <a:endParaRPr lang="en-US"/>
        </a:p>
      </dgm:t>
    </dgm:pt>
    <dgm:pt modelId="{CC9C53DF-120E-40F9-84DD-B06AC9BF789B}" type="sibTrans" cxnId="{7D2DF965-DE62-4EA4-91DC-319E354421D7}">
      <dgm:prSet/>
      <dgm:spPr/>
      <dgm:t>
        <a:bodyPr/>
        <a:lstStyle/>
        <a:p>
          <a:endParaRPr lang="en-US"/>
        </a:p>
      </dgm:t>
    </dgm:pt>
    <dgm:pt modelId="{13644BAD-E954-4EC6-9345-A062EFA38B4C}">
      <dgm:prSet phldrT="[Text]"/>
      <dgm:spPr/>
      <dgm:t>
        <a:bodyPr/>
        <a:lstStyle/>
        <a:p>
          <a:r>
            <a:rPr lang="en-US" dirty="0"/>
            <a:t>100_Baseline.sql</a:t>
          </a:r>
        </a:p>
      </dgm:t>
    </dgm:pt>
    <dgm:pt modelId="{06548F3B-F239-4FD6-8028-BD0986ADF534}" type="parTrans" cxnId="{FB34A004-50C1-4E71-BB94-E393DAA13B44}">
      <dgm:prSet/>
      <dgm:spPr/>
      <dgm:t>
        <a:bodyPr/>
        <a:lstStyle/>
        <a:p>
          <a:endParaRPr lang="en-US"/>
        </a:p>
      </dgm:t>
    </dgm:pt>
    <dgm:pt modelId="{7B722F37-973D-46E7-879F-D837D6250B3C}" type="sibTrans" cxnId="{FB34A004-50C1-4E71-BB94-E393DAA13B44}">
      <dgm:prSet/>
      <dgm:spPr/>
      <dgm:t>
        <a:bodyPr/>
        <a:lstStyle/>
        <a:p>
          <a:endParaRPr lang="en-US"/>
        </a:p>
      </dgm:t>
    </dgm:pt>
    <dgm:pt modelId="{E21BB63E-5273-4D5A-865E-F1195A98EE27}" type="pres">
      <dgm:prSet presAssocID="{6055B481-951E-4EBC-AAE4-77EF0295109B}" presName="Name0" presStyleCnt="0">
        <dgm:presLayoutVars>
          <dgm:chMax val="4"/>
          <dgm:resizeHandles val="exact"/>
        </dgm:presLayoutVars>
      </dgm:prSet>
      <dgm:spPr/>
    </dgm:pt>
    <dgm:pt modelId="{8757EF82-DED5-44A3-85E3-D795E0A731AD}" type="pres">
      <dgm:prSet presAssocID="{6055B481-951E-4EBC-AAE4-77EF0295109B}" presName="ellipse" presStyleLbl="trBgShp" presStyleIdx="0" presStyleCnt="1"/>
      <dgm:spPr/>
    </dgm:pt>
    <dgm:pt modelId="{EE63C5FB-AC09-4B49-B089-50BC1419A0CB}" type="pres">
      <dgm:prSet presAssocID="{6055B481-951E-4EBC-AAE4-77EF0295109B}" presName="arrow1" presStyleLbl="fgShp" presStyleIdx="0" presStyleCnt="1"/>
      <dgm:spPr/>
    </dgm:pt>
    <dgm:pt modelId="{0076178E-D7BF-47C4-8B81-63BB0397CB18}" type="pres">
      <dgm:prSet presAssocID="{6055B481-951E-4EBC-AAE4-77EF0295109B}" presName="rectangle" presStyleLbl="revTx" presStyleIdx="0" presStyleCnt="1">
        <dgm:presLayoutVars>
          <dgm:bulletEnabled val="1"/>
        </dgm:presLayoutVars>
      </dgm:prSet>
      <dgm:spPr/>
    </dgm:pt>
    <dgm:pt modelId="{49B7E21C-570A-4FE1-A283-D8F6F7E9A1DC}" type="pres">
      <dgm:prSet presAssocID="{F5D1DCF6-0F7D-4FBA-B376-69BF7DF933D3}" presName="item1" presStyleLbl="node1" presStyleIdx="0" presStyleCnt="3">
        <dgm:presLayoutVars>
          <dgm:bulletEnabled val="1"/>
        </dgm:presLayoutVars>
      </dgm:prSet>
      <dgm:spPr/>
    </dgm:pt>
    <dgm:pt modelId="{1574A36E-215D-4A08-97C3-59C97A03A201}" type="pres">
      <dgm:prSet presAssocID="{CC9AF70F-27BF-4A15-9081-131FC9B5988C}" presName="item2" presStyleLbl="node1" presStyleIdx="1" presStyleCnt="3">
        <dgm:presLayoutVars>
          <dgm:bulletEnabled val="1"/>
        </dgm:presLayoutVars>
      </dgm:prSet>
      <dgm:spPr/>
    </dgm:pt>
    <dgm:pt modelId="{20674420-D396-4698-BF18-A7BC696358B5}" type="pres">
      <dgm:prSet presAssocID="{13644BAD-E954-4EC6-9345-A062EFA38B4C}" presName="item3" presStyleLbl="node1" presStyleIdx="2" presStyleCnt="3">
        <dgm:presLayoutVars>
          <dgm:bulletEnabled val="1"/>
        </dgm:presLayoutVars>
      </dgm:prSet>
      <dgm:spPr/>
    </dgm:pt>
    <dgm:pt modelId="{42A3D4F5-84AF-4A5E-94F0-5320912526E1}" type="pres">
      <dgm:prSet presAssocID="{6055B481-951E-4EBC-AAE4-77EF0295109B}" presName="funnel" presStyleLbl="trAlignAcc1" presStyleIdx="0" presStyleCnt="1"/>
      <dgm:spPr/>
    </dgm:pt>
  </dgm:ptLst>
  <dgm:cxnLst>
    <dgm:cxn modelId="{FB34A004-50C1-4E71-BB94-E393DAA13B44}" srcId="{6055B481-951E-4EBC-AAE4-77EF0295109B}" destId="{13644BAD-E954-4EC6-9345-A062EFA38B4C}" srcOrd="3" destOrd="0" parTransId="{06548F3B-F239-4FD6-8028-BD0986ADF534}" sibTransId="{7B722F37-973D-46E7-879F-D837D6250B3C}"/>
    <dgm:cxn modelId="{ECAA7C0B-9CA4-4DE7-9BAE-09E5F2737529}" type="presOf" srcId="{CC9AF70F-27BF-4A15-9081-131FC9B5988C}" destId="{49B7E21C-570A-4FE1-A283-D8F6F7E9A1DC}" srcOrd="0" destOrd="0" presId="urn:microsoft.com/office/officeart/2005/8/layout/funnel1"/>
    <dgm:cxn modelId="{7D2DF965-DE62-4EA4-91DC-319E354421D7}" srcId="{6055B481-951E-4EBC-AAE4-77EF0295109B}" destId="{CC9AF70F-27BF-4A15-9081-131FC9B5988C}" srcOrd="2" destOrd="0" parTransId="{EA87E6A4-88D5-4882-B2FE-20F2D076E382}" sibTransId="{CC9C53DF-120E-40F9-84DD-B06AC9BF789B}"/>
    <dgm:cxn modelId="{34FD6F4C-0AC3-4CE4-BA75-32AEE1473F9E}" type="presOf" srcId="{75EF48ED-C4CE-48B9-90D1-5CFF69634D0B}" destId="{20674420-D396-4698-BF18-A7BC696358B5}" srcOrd="0" destOrd="0" presId="urn:microsoft.com/office/officeart/2005/8/layout/funnel1"/>
    <dgm:cxn modelId="{E3F00574-B4F0-4B3B-B2D5-1039C62B0AA8}" type="presOf" srcId="{6055B481-951E-4EBC-AAE4-77EF0295109B}" destId="{E21BB63E-5273-4D5A-865E-F1195A98EE27}" srcOrd="0" destOrd="0" presId="urn:microsoft.com/office/officeart/2005/8/layout/funnel1"/>
    <dgm:cxn modelId="{F815F554-507D-4819-8603-0DB61F579B54}" srcId="{6055B481-951E-4EBC-AAE4-77EF0295109B}" destId="{F5D1DCF6-0F7D-4FBA-B376-69BF7DF933D3}" srcOrd="1" destOrd="0" parTransId="{7955DE96-BAE2-4243-987D-8906DB269A6C}" sibTransId="{743962A5-8A64-4BAD-B20E-013847EF7960}"/>
    <dgm:cxn modelId="{3BDEC482-C5EE-4204-BFDE-B14429B042A7}" type="presOf" srcId="{F5D1DCF6-0F7D-4FBA-B376-69BF7DF933D3}" destId="{1574A36E-215D-4A08-97C3-59C97A03A201}" srcOrd="0" destOrd="0" presId="urn:microsoft.com/office/officeart/2005/8/layout/funnel1"/>
    <dgm:cxn modelId="{68230D88-62E7-4085-97A0-F27746B5153F}" type="presOf" srcId="{13644BAD-E954-4EC6-9345-A062EFA38B4C}" destId="{0076178E-D7BF-47C4-8B81-63BB0397CB18}" srcOrd="0" destOrd="0" presId="urn:microsoft.com/office/officeart/2005/8/layout/funnel1"/>
    <dgm:cxn modelId="{5B1E18D4-0F82-489B-B914-F4E0186AAFC6}" srcId="{6055B481-951E-4EBC-AAE4-77EF0295109B}" destId="{75EF48ED-C4CE-48B9-90D1-5CFF69634D0B}" srcOrd="0" destOrd="0" parTransId="{E1B67692-68FA-4F61-9D9C-A18FCB54DC60}" sibTransId="{DDDDE869-CDE4-4983-B26F-984062F5A964}"/>
    <dgm:cxn modelId="{09BCFA3E-BB8E-4999-A785-C0C2E6E25064}" type="presParOf" srcId="{E21BB63E-5273-4D5A-865E-F1195A98EE27}" destId="{8757EF82-DED5-44A3-85E3-D795E0A731AD}" srcOrd="0" destOrd="0" presId="urn:microsoft.com/office/officeart/2005/8/layout/funnel1"/>
    <dgm:cxn modelId="{EFE13528-5825-4B3F-A3BB-D1CA804B60D6}" type="presParOf" srcId="{E21BB63E-5273-4D5A-865E-F1195A98EE27}" destId="{EE63C5FB-AC09-4B49-B089-50BC1419A0CB}" srcOrd="1" destOrd="0" presId="urn:microsoft.com/office/officeart/2005/8/layout/funnel1"/>
    <dgm:cxn modelId="{2DA9FA09-453F-4B8F-B9F9-58EF243A0E05}" type="presParOf" srcId="{E21BB63E-5273-4D5A-865E-F1195A98EE27}" destId="{0076178E-D7BF-47C4-8B81-63BB0397CB18}" srcOrd="2" destOrd="0" presId="urn:microsoft.com/office/officeart/2005/8/layout/funnel1"/>
    <dgm:cxn modelId="{B8CA4B02-7BB7-4477-ACB8-852F8BC864FE}" type="presParOf" srcId="{E21BB63E-5273-4D5A-865E-F1195A98EE27}" destId="{49B7E21C-570A-4FE1-A283-D8F6F7E9A1DC}" srcOrd="3" destOrd="0" presId="urn:microsoft.com/office/officeart/2005/8/layout/funnel1"/>
    <dgm:cxn modelId="{CACF06AC-CF75-47A1-AC1C-39220B0EEED1}" type="presParOf" srcId="{E21BB63E-5273-4D5A-865E-F1195A98EE27}" destId="{1574A36E-215D-4A08-97C3-59C97A03A201}" srcOrd="4" destOrd="0" presId="urn:microsoft.com/office/officeart/2005/8/layout/funnel1"/>
    <dgm:cxn modelId="{7EE2C877-4E74-4B97-8EDF-A9B52DD612B5}" type="presParOf" srcId="{E21BB63E-5273-4D5A-865E-F1195A98EE27}" destId="{20674420-D396-4698-BF18-A7BC696358B5}" srcOrd="5" destOrd="0" presId="urn:microsoft.com/office/officeart/2005/8/layout/funnel1"/>
    <dgm:cxn modelId="{A617145B-9513-4197-93AF-C71A0BB9B8AF}" type="presParOf" srcId="{E21BB63E-5273-4D5A-865E-F1195A98EE27}" destId="{42A3D4F5-84AF-4A5E-94F0-5320912526E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54EDE-205A-41A2-B955-28B95FC497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8EB52D9-232C-42AB-957E-70CF9BBF6E24}">
      <dgm:prSet phldrT="[Text]"/>
      <dgm:spPr/>
      <dgm:t>
        <a:bodyPr/>
        <a:lstStyle/>
        <a:p>
          <a:r>
            <a:rPr lang="en-US" dirty="0"/>
            <a:t>State-based</a:t>
          </a:r>
        </a:p>
      </dgm:t>
    </dgm:pt>
    <dgm:pt modelId="{9F3C4DA1-9A38-448D-8900-9A9848F49988}" type="parTrans" cxnId="{487315D7-750E-49E4-95A0-26247DC8BF55}">
      <dgm:prSet/>
      <dgm:spPr/>
      <dgm:t>
        <a:bodyPr/>
        <a:lstStyle/>
        <a:p>
          <a:endParaRPr lang="en-US"/>
        </a:p>
      </dgm:t>
    </dgm:pt>
    <dgm:pt modelId="{F58D694E-FFA0-41B2-BF2B-FF08E6BFF6C2}" type="sibTrans" cxnId="{487315D7-750E-49E4-95A0-26247DC8BF55}">
      <dgm:prSet/>
      <dgm:spPr/>
      <dgm:t>
        <a:bodyPr/>
        <a:lstStyle/>
        <a:p>
          <a:endParaRPr lang="en-US"/>
        </a:p>
      </dgm:t>
    </dgm:pt>
    <dgm:pt modelId="{31DEAEB5-C5DC-46F6-845C-2134E5FCA056}">
      <dgm:prSet phldrT="[Text]"/>
      <dgm:spPr/>
      <dgm:t>
        <a:bodyPr/>
        <a:lstStyle/>
        <a:p>
          <a:r>
            <a:rPr lang="en-US" dirty="0"/>
            <a:t>Migration based</a:t>
          </a:r>
        </a:p>
      </dgm:t>
    </dgm:pt>
    <dgm:pt modelId="{06AB14C0-2100-473D-9416-D9F02F017105}" type="parTrans" cxnId="{84431F0A-9E1D-4E71-B2A7-15CD26AE5313}">
      <dgm:prSet/>
      <dgm:spPr/>
      <dgm:t>
        <a:bodyPr/>
        <a:lstStyle/>
        <a:p>
          <a:endParaRPr lang="en-US"/>
        </a:p>
      </dgm:t>
    </dgm:pt>
    <dgm:pt modelId="{B1EAA0F3-3EA2-4E9F-A8B7-FEC82C63B42A}" type="sibTrans" cxnId="{84431F0A-9E1D-4E71-B2A7-15CD26AE5313}">
      <dgm:prSet/>
      <dgm:spPr/>
      <dgm:t>
        <a:bodyPr/>
        <a:lstStyle/>
        <a:p>
          <a:endParaRPr lang="en-US"/>
        </a:p>
      </dgm:t>
    </dgm:pt>
    <dgm:pt modelId="{BDF8D1A8-04FE-4D43-B68D-C0BC8BFCA74A}" type="pres">
      <dgm:prSet presAssocID="{BF854EDE-205A-41A2-B955-28B95FC4971D}" presName="Name0" presStyleCnt="0">
        <dgm:presLayoutVars>
          <dgm:dir/>
          <dgm:animLvl val="lvl"/>
          <dgm:resizeHandles val="exact"/>
        </dgm:presLayoutVars>
      </dgm:prSet>
      <dgm:spPr/>
    </dgm:pt>
    <dgm:pt modelId="{A8F3713D-F330-4D81-BE66-928447BA5215}" type="pres">
      <dgm:prSet presAssocID="{B8EB52D9-232C-42AB-957E-70CF9BBF6E2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0C7E4AE-DF42-4B5E-84A6-B78D07998B6F}" type="pres">
      <dgm:prSet presAssocID="{F58D694E-FFA0-41B2-BF2B-FF08E6BFF6C2}" presName="parTxOnlySpace" presStyleCnt="0"/>
      <dgm:spPr/>
    </dgm:pt>
    <dgm:pt modelId="{2F2E5D48-BD6A-4760-BFD7-1BD8FDFAC23E}" type="pres">
      <dgm:prSet presAssocID="{31DEAEB5-C5DC-46F6-845C-2134E5FCA05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EF02606-5EA3-4205-94C7-59C93D6E3B2D}" type="presOf" srcId="{B8EB52D9-232C-42AB-957E-70CF9BBF6E24}" destId="{A8F3713D-F330-4D81-BE66-928447BA5215}" srcOrd="0" destOrd="0" presId="urn:microsoft.com/office/officeart/2005/8/layout/chevron1"/>
    <dgm:cxn modelId="{84431F0A-9E1D-4E71-B2A7-15CD26AE5313}" srcId="{BF854EDE-205A-41A2-B955-28B95FC4971D}" destId="{31DEAEB5-C5DC-46F6-845C-2134E5FCA056}" srcOrd="1" destOrd="0" parTransId="{06AB14C0-2100-473D-9416-D9F02F017105}" sibTransId="{B1EAA0F3-3EA2-4E9F-A8B7-FEC82C63B42A}"/>
    <dgm:cxn modelId="{8DD99F17-D4FC-4251-89F1-D3D14B9F856D}" type="presOf" srcId="{31DEAEB5-C5DC-46F6-845C-2134E5FCA056}" destId="{2F2E5D48-BD6A-4760-BFD7-1BD8FDFAC23E}" srcOrd="0" destOrd="0" presId="urn:microsoft.com/office/officeart/2005/8/layout/chevron1"/>
    <dgm:cxn modelId="{EB77E51B-69F1-49B4-964E-89442B0C4CE9}" type="presOf" srcId="{BF854EDE-205A-41A2-B955-28B95FC4971D}" destId="{BDF8D1A8-04FE-4D43-B68D-C0BC8BFCA74A}" srcOrd="0" destOrd="0" presId="urn:microsoft.com/office/officeart/2005/8/layout/chevron1"/>
    <dgm:cxn modelId="{487315D7-750E-49E4-95A0-26247DC8BF55}" srcId="{BF854EDE-205A-41A2-B955-28B95FC4971D}" destId="{B8EB52D9-232C-42AB-957E-70CF9BBF6E24}" srcOrd="0" destOrd="0" parTransId="{9F3C4DA1-9A38-448D-8900-9A9848F49988}" sibTransId="{F58D694E-FFA0-41B2-BF2B-FF08E6BFF6C2}"/>
    <dgm:cxn modelId="{B5757D4D-8005-4096-8215-F2BF9DAD5DC7}" type="presParOf" srcId="{BDF8D1A8-04FE-4D43-B68D-C0BC8BFCA74A}" destId="{A8F3713D-F330-4D81-BE66-928447BA5215}" srcOrd="0" destOrd="0" presId="urn:microsoft.com/office/officeart/2005/8/layout/chevron1"/>
    <dgm:cxn modelId="{F619C252-AD6F-4826-AC16-7CA862CB938E}" type="presParOf" srcId="{BDF8D1A8-04FE-4D43-B68D-C0BC8BFCA74A}" destId="{C0C7E4AE-DF42-4B5E-84A6-B78D07998B6F}" srcOrd="1" destOrd="0" presId="urn:microsoft.com/office/officeart/2005/8/layout/chevron1"/>
    <dgm:cxn modelId="{53856D13-0984-48C1-A917-522E4BD322C7}" type="presParOf" srcId="{BDF8D1A8-04FE-4D43-B68D-C0BC8BFCA74A}" destId="{2F2E5D48-BD6A-4760-BFD7-1BD8FDFAC23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F631AC-7761-4865-B19C-507C880C85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7AFCED-9F64-42BF-8990-4DBDB524DDEE}">
      <dgm:prSet/>
      <dgm:spPr/>
      <dgm:t>
        <a:bodyPr/>
        <a:lstStyle/>
        <a:p>
          <a:pPr>
            <a:defRPr cap="all"/>
          </a:pPr>
          <a:r>
            <a:rPr lang="en-US"/>
            <a:t>Replication</a:t>
          </a:r>
        </a:p>
      </dgm:t>
    </dgm:pt>
    <dgm:pt modelId="{2CCB4C12-FE18-4ACA-9E38-6644B76DD933}" type="parTrans" cxnId="{90BF2A70-5895-4664-9A0D-5AF1DBF8B84E}">
      <dgm:prSet/>
      <dgm:spPr/>
      <dgm:t>
        <a:bodyPr/>
        <a:lstStyle/>
        <a:p>
          <a:endParaRPr lang="en-US"/>
        </a:p>
      </dgm:t>
    </dgm:pt>
    <dgm:pt modelId="{EC51BFFB-A457-4F42-A54A-5EFE099533F0}" type="sibTrans" cxnId="{90BF2A70-5895-4664-9A0D-5AF1DBF8B84E}">
      <dgm:prSet/>
      <dgm:spPr/>
      <dgm:t>
        <a:bodyPr/>
        <a:lstStyle/>
        <a:p>
          <a:endParaRPr lang="en-US"/>
        </a:p>
      </dgm:t>
    </dgm:pt>
    <dgm:pt modelId="{AB5A9A4B-8830-4894-B517-106C6C463C12}">
      <dgm:prSet/>
      <dgm:spPr/>
      <dgm:t>
        <a:bodyPr/>
        <a:lstStyle/>
        <a:p>
          <a:pPr>
            <a:defRPr cap="all"/>
          </a:pPr>
          <a:r>
            <a:rPr lang="en-US"/>
            <a:t>Server farm</a:t>
          </a:r>
        </a:p>
      </dgm:t>
    </dgm:pt>
    <dgm:pt modelId="{43853BA7-571C-4ABF-83F9-544CA5BF0A3F}" type="parTrans" cxnId="{D447991C-2AC4-4F17-B35A-7A10602B302E}">
      <dgm:prSet/>
      <dgm:spPr/>
      <dgm:t>
        <a:bodyPr/>
        <a:lstStyle/>
        <a:p>
          <a:endParaRPr lang="en-US"/>
        </a:p>
      </dgm:t>
    </dgm:pt>
    <dgm:pt modelId="{D577316F-9398-4E87-9F8C-5CED8D1A6084}" type="sibTrans" cxnId="{D447991C-2AC4-4F17-B35A-7A10602B302E}">
      <dgm:prSet/>
      <dgm:spPr/>
      <dgm:t>
        <a:bodyPr/>
        <a:lstStyle/>
        <a:p>
          <a:endParaRPr lang="en-US"/>
        </a:p>
      </dgm:t>
    </dgm:pt>
    <dgm:pt modelId="{017215E0-A472-4308-992C-5F541C2400EA}" type="pres">
      <dgm:prSet presAssocID="{BEF631AC-7761-4865-B19C-507C880C85E7}" presName="root" presStyleCnt="0">
        <dgm:presLayoutVars>
          <dgm:dir/>
          <dgm:resizeHandles val="exact"/>
        </dgm:presLayoutVars>
      </dgm:prSet>
      <dgm:spPr/>
    </dgm:pt>
    <dgm:pt modelId="{E091310A-27CA-4882-B32E-8C350A39B7D2}" type="pres">
      <dgm:prSet presAssocID="{3F7AFCED-9F64-42BF-8990-4DBDB524DDEE}" presName="compNode" presStyleCnt="0"/>
      <dgm:spPr/>
    </dgm:pt>
    <dgm:pt modelId="{CF207793-64FE-4B18-A0BD-1D31E9C8F32B}" type="pres">
      <dgm:prSet presAssocID="{3F7AFCED-9F64-42BF-8990-4DBDB524DDEE}" presName="iconBgRect" presStyleLbl="bgShp" presStyleIdx="0" presStyleCnt="2"/>
      <dgm:spPr/>
    </dgm:pt>
    <dgm:pt modelId="{03579EFA-B96B-4CBF-957B-F1EBC3F2518E}" type="pres">
      <dgm:prSet presAssocID="{3F7AFCED-9F64-42BF-8990-4DBDB524DD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8651EC-CF21-4419-BC9B-687D31D8E45C}" type="pres">
      <dgm:prSet presAssocID="{3F7AFCED-9F64-42BF-8990-4DBDB524DDEE}" presName="spaceRect" presStyleCnt="0"/>
      <dgm:spPr/>
    </dgm:pt>
    <dgm:pt modelId="{8BAA54B8-3E5E-4B8D-B7B9-0367000BCEDA}" type="pres">
      <dgm:prSet presAssocID="{3F7AFCED-9F64-42BF-8990-4DBDB524DDEE}" presName="textRect" presStyleLbl="revTx" presStyleIdx="0" presStyleCnt="2">
        <dgm:presLayoutVars>
          <dgm:chMax val="1"/>
          <dgm:chPref val="1"/>
        </dgm:presLayoutVars>
      </dgm:prSet>
      <dgm:spPr/>
    </dgm:pt>
    <dgm:pt modelId="{D444961D-14E8-4CD7-A3A4-E54CC6105501}" type="pres">
      <dgm:prSet presAssocID="{EC51BFFB-A457-4F42-A54A-5EFE099533F0}" presName="sibTrans" presStyleCnt="0"/>
      <dgm:spPr/>
    </dgm:pt>
    <dgm:pt modelId="{9E16270D-A36F-4C24-965F-FFB26C3F1EED}" type="pres">
      <dgm:prSet presAssocID="{AB5A9A4B-8830-4894-B517-106C6C463C12}" presName="compNode" presStyleCnt="0"/>
      <dgm:spPr/>
    </dgm:pt>
    <dgm:pt modelId="{0D7ACDE7-3436-41E2-A71C-93D16BB04A9F}" type="pres">
      <dgm:prSet presAssocID="{AB5A9A4B-8830-4894-B517-106C6C463C12}" presName="iconBgRect" presStyleLbl="bgShp" presStyleIdx="1" presStyleCnt="2"/>
      <dgm:spPr/>
    </dgm:pt>
    <dgm:pt modelId="{5284AF33-D186-41E0-BD93-84EEB49166DB}" type="pres">
      <dgm:prSet presAssocID="{AB5A9A4B-8830-4894-B517-106C6C463C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AAEEAA1F-4FB8-4A20-896F-5F55A3ADB4B7}" type="pres">
      <dgm:prSet presAssocID="{AB5A9A4B-8830-4894-B517-106C6C463C12}" presName="spaceRect" presStyleCnt="0"/>
      <dgm:spPr/>
    </dgm:pt>
    <dgm:pt modelId="{6CD1748B-B9E5-4DE8-8137-8AACFB832F2F}" type="pres">
      <dgm:prSet presAssocID="{AB5A9A4B-8830-4894-B517-106C6C463C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47991C-2AC4-4F17-B35A-7A10602B302E}" srcId="{BEF631AC-7761-4865-B19C-507C880C85E7}" destId="{AB5A9A4B-8830-4894-B517-106C6C463C12}" srcOrd="1" destOrd="0" parTransId="{43853BA7-571C-4ABF-83F9-544CA5BF0A3F}" sibTransId="{D577316F-9398-4E87-9F8C-5CED8D1A6084}"/>
    <dgm:cxn modelId="{90BF2A70-5895-4664-9A0D-5AF1DBF8B84E}" srcId="{BEF631AC-7761-4865-B19C-507C880C85E7}" destId="{3F7AFCED-9F64-42BF-8990-4DBDB524DDEE}" srcOrd="0" destOrd="0" parTransId="{2CCB4C12-FE18-4ACA-9E38-6644B76DD933}" sibTransId="{EC51BFFB-A457-4F42-A54A-5EFE099533F0}"/>
    <dgm:cxn modelId="{7EFFDC7A-779E-4143-9B40-2EAE03C62C56}" type="presOf" srcId="{AB5A9A4B-8830-4894-B517-106C6C463C12}" destId="{6CD1748B-B9E5-4DE8-8137-8AACFB832F2F}" srcOrd="0" destOrd="0" presId="urn:microsoft.com/office/officeart/2018/5/layout/IconCircleLabelList"/>
    <dgm:cxn modelId="{A452A7A3-69AA-4B60-A781-38FDCE4DCCE5}" type="presOf" srcId="{3F7AFCED-9F64-42BF-8990-4DBDB524DDEE}" destId="{8BAA54B8-3E5E-4B8D-B7B9-0367000BCEDA}" srcOrd="0" destOrd="0" presId="urn:microsoft.com/office/officeart/2018/5/layout/IconCircleLabelList"/>
    <dgm:cxn modelId="{66C087B5-B590-4DB3-96F1-9B917CCAE096}" type="presOf" srcId="{BEF631AC-7761-4865-B19C-507C880C85E7}" destId="{017215E0-A472-4308-992C-5F541C2400EA}" srcOrd="0" destOrd="0" presId="urn:microsoft.com/office/officeart/2018/5/layout/IconCircleLabelList"/>
    <dgm:cxn modelId="{E958BA18-A7DD-43D7-9828-1FDED1DBDB83}" type="presParOf" srcId="{017215E0-A472-4308-992C-5F541C2400EA}" destId="{E091310A-27CA-4882-B32E-8C350A39B7D2}" srcOrd="0" destOrd="0" presId="urn:microsoft.com/office/officeart/2018/5/layout/IconCircleLabelList"/>
    <dgm:cxn modelId="{F60477D7-9FB3-496D-82D0-109DA3C4D61E}" type="presParOf" srcId="{E091310A-27CA-4882-B32E-8C350A39B7D2}" destId="{CF207793-64FE-4B18-A0BD-1D31E9C8F32B}" srcOrd="0" destOrd="0" presId="urn:microsoft.com/office/officeart/2018/5/layout/IconCircleLabelList"/>
    <dgm:cxn modelId="{1B309043-9F41-4189-905E-B021AE7EC468}" type="presParOf" srcId="{E091310A-27CA-4882-B32E-8C350A39B7D2}" destId="{03579EFA-B96B-4CBF-957B-F1EBC3F2518E}" srcOrd="1" destOrd="0" presId="urn:microsoft.com/office/officeart/2018/5/layout/IconCircleLabelList"/>
    <dgm:cxn modelId="{A67D01EC-03D6-45F1-92E0-4868D8A8B601}" type="presParOf" srcId="{E091310A-27CA-4882-B32E-8C350A39B7D2}" destId="{5B8651EC-CF21-4419-BC9B-687D31D8E45C}" srcOrd="2" destOrd="0" presId="urn:microsoft.com/office/officeart/2018/5/layout/IconCircleLabelList"/>
    <dgm:cxn modelId="{1272E324-93E9-4843-A9E4-251A0341B72D}" type="presParOf" srcId="{E091310A-27CA-4882-B32E-8C350A39B7D2}" destId="{8BAA54B8-3E5E-4B8D-B7B9-0367000BCEDA}" srcOrd="3" destOrd="0" presId="urn:microsoft.com/office/officeart/2018/5/layout/IconCircleLabelList"/>
    <dgm:cxn modelId="{35AE4C1F-E966-4F51-A8B6-B0D85DF6824C}" type="presParOf" srcId="{017215E0-A472-4308-992C-5F541C2400EA}" destId="{D444961D-14E8-4CD7-A3A4-E54CC6105501}" srcOrd="1" destOrd="0" presId="urn:microsoft.com/office/officeart/2018/5/layout/IconCircleLabelList"/>
    <dgm:cxn modelId="{96270B63-BFC2-40A8-B652-9EED4420759B}" type="presParOf" srcId="{017215E0-A472-4308-992C-5F541C2400EA}" destId="{9E16270D-A36F-4C24-965F-FFB26C3F1EED}" srcOrd="2" destOrd="0" presId="urn:microsoft.com/office/officeart/2018/5/layout/IconCircleLabelList"/>
    <dgm:cxn modelId="{3ADF317B-238B-4E9B-A45B-67A626DE364A}" type="presParOf" srcId="{9E16270D-A36F-4C24-965F-FFB26C3F1EED}" destId="{0D7ACDE7-3436-41E2-A71C-93D16BB04A9F}" srcOrd="0" destOrd="0" presId="urn:microsoft.com/office/officeart/2018/5/layout/IconCircleLabelList"/>
    <dgm:cxn modelId="{21DF8B24-BF5C-4604-B030-892F18178E13}" type="presParOf" srcId="{9E16270D-A36F-4C24-965F-FFB26C3F1EED}" destId="{5284AF33-D186-41E0-BD93-84EEB49166DB}" srcOrd="1" destOrd="0" presId="urn:microsoft.com/office/officeart/2018/5/layout/IconCircleLabelList"/>
    <dgm:cxn modelId="{A8E53B11-BCEE-42E9-AAB1-8EE0EC9844C6}" type="presParOf" srcId="{9E16270D-A36F-4C24-965F-FFB26C3F1EED}" destId="{AAEEAA1F-4FB8-4A20-896F-5F55A3ADB4B7}" srcOrd="2" destOrd="0" presId="urn:microsoft.com/office/officeart/2018/5/layout/IconCircleLabelList"/>
    <dgm:cxn modelId="{95371710-E7BF-4592-81C9-8BDFE52CE8F5}" type="presParOf" srcId="{9E16270D-A36F-4C24-965F-FFB26C3F1EED}" destId="{6CD1748B-B9E5-4DE8-8137-8AACFB832F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4F883-FD43-4EC3-AB06-C1C4037667C0}">
      <dsp:nvSpPr>
        <dsp:cNvPr id="0" name=""/>
        <dsp:cNvSpPr/>
      </dsp:nvSpPr>
      <dsp:spPr>
        <a:xfrm>
          <a:off x="0" y="908119"/>
          <a:ext cx="6135259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we need a DevOps role?</a:t>
          </a:r>
        </a:p>
      </dsp:txBody>
      <dsp:txXfrm>
        <a:off x="22246" y="930365"/>
        <a:ext cx="6090767" cy="411223"/>
      </dsp:txXfrm>
    </dsp:sp>
    <dsp:sp modelId="{BA64DCEB-2F32-40FB-AF9D-5941D655E9E7}">
      <dsp:nvSpPr>
        <dsp:cNvPr id="0" name=""/>
        <dsp:cNvSpPr/>
      </dsp:nvSpPr>
      <dsp:spPr>
        <a:xfrm>
          <a:off x="0" y="1418554"/>
          <a:ext cx="6135259" cy="455715"/>
        </a:xfrm>
        <a:prstGeom prst="round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business value of DevOps in Database development?</a:t>
          </a:r>
        </a:p>
      </dsp:txBody>
      <dsp:txXfrm>
        <a:off x="22246" y="1440800"/>
        <a:ext cx="6090767" cy="411223"/>
      </dsp:txXfrm>
    </dsp:sp>
    <dsp:sp modelId="{36DEBB81-38C0-4410-A1CB-996F3F612893}">
      <dsp:nvSpPr>
        <dsp:cNvPr id="0" name=""/>
        <dsp:cNvSpPr/>
      </dsp:nvSpPr>
      <dsp:spPr>
        <a:xfrm>
          <a:off x="0" y="1928989"/>
          <a:ext cx="6135259" cy="455715"/>
        </a:xfrm>
        <a:prstGeom prst="round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RedGate statistical/analytics report</a:t>
          </a:r>
        </a:p>
      </dsp:txBody>
      <dsp:txXfrm>
        <a:off x="22246" y="1951235"/>
        <a:ext cx="6090767" cy="411223"/>
      </dsp:txXfrm>
    </dsp:sp>
    <dsp:sp modelId="{CB000C14-9E58-42BB-B212-72C8A46C28BE}">
      <dsp:nvSpPr>
        <dsp:cNvPr id="0" name=""/>
        <dsp:cNvSpPr/>
      </dsp:nvSpPr>
      <dsp:spPr>
        <a:xfrm>
          <a:off x="0" y="2439425"/>
          <a:ext cx="6135259" cy="455715"/>
        </a:xfrm>
        <a:prstGeom prst="round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Database migration</a:t>
          </a:r>
        </a:p>
      </dsp:txBody>
      <dsp:txXfrm>
        <a:off x="22246" y="2461671"/>
        <a:ext cx="6090767" cy="411223"/>
      </dsp:txXfrm>
    </dsp:sp>
    <dsp:sp modelId="{2BA327F2-739E-4512-9128-2F7DEC8EE2C4}">
      <dsp:nvSpPr>
        <dsp:cNvPr id="0" name=""/>
        <dsp:cNvSpPr/>
      </dsp:nvSpPr>
      <dsp:spPr>
        <a:xfrm>
          <a:off x="0" y="2949860"/>
          <a:ext cx="6135259" cy="455715"/>
        </a:xfrm>
        <a:prstGeom prst="round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22246" y="2972106"/>
        <a:ext cx="6090767" cy="411223"/>
      </dsp:txXfrm>
    </dsp:sp>
    <dsp:sp modelId="{F32268C0-4251-402B-B8C2-E3A58E8AB89F}">
      <dsp:nvSpPr>
        <dsp:cNvPr id="0" name=""/>
        <dsp:cNvSpPr/>
      </dsp:nvSpPr>
      <dsp:spPr>
        <a:xfrm>
          <a:off x="0" y="3460294"/>
          <a:ext cx="6135259" cy="45571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</a:p>
      </dsp:txBody>
      <dsp:txXfrm>
        <a:off x="22246" y="3482540"/>
        <a:ext cx="609076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A3CB1-E3B1-45C4-8EBE-CB99CBBCC342}">
      <dsp:nvSpPr>
        <dsp:cNvPr id="0" name=""/>
        <dsp:cNvSpPr/>
      </dsp:nvSpPr>
      <dsp:spPr>
        <a:xfrm>
          <a:off x="0" y="828964"/>
          <a:ext cx="6135259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Databases become a bottleneck in agile process delivery</a:t>
          </a:r>
        </a:p>
      </dsp:txBody>
      <dsp:txXfrm>
        <a:off x="23417" y="852381"/>
        <a:ext cx="6088425" cy="432866"/>
      </dsp:txXfrm>
    </dsp:sp>
    <dsp:sp modelId="{4767BEAC-B2BD-4BAC-AB6F-56B2DD8A660F}">
      <dsp:nvSpPr>
        <dsp:cNvPr id="0" name=""/>
        <dsp:cNvSpPr/>
      </dsp:nvSpPr>
      <dsp:spPr>
        <a:xfrm>
          <a:off x="0" y="1366264"/>
          <a:ext cx="6135259" cy="479700"/>
        </a:xfrm>
        <a:prstGeom prst="round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Small quantity releases</a:t>
          </a:r>
        </a:p>
      </dsp:txBody>
      <dsp:txXfrm>
        <a:off x="23417" y="1389681"/>
        <a:ext cx="6088425" cy="432866"/>
      </dsp:txXfrm>
    </dsp:sp>
    <dsp:sp modelId="{D4C5110D-8264-4253-BDF1-B6B175FF6870}">
      <dsp:nvSpPr>
        <dsp:cNvPr id="0" name=""/>
        <dsp:cNvSpPr/>
      </dsp:nvSpPr>
      <dsp:spPr>
        <a:xfrm>
          <a:off x="0" y="1903564"/>
          <a:ext cx="6135259" cy="479700"/>
        </a:xfrm>
        <a:prstGeom prst="round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Deployments require Dev and DBA</a:t>
          </a:r>
        </a:p>
      </dsp:txBody>
      <dsp:txXfrm>
        <a:off x="23417" y="1926981"/>
        <a:ext cx="6088425" cy="432866"/>
      </dsp:txXfrm>
    </dsp:sp>
    <dsp:sp modelId="{CAC1726E-5A88-42C8-957E-D98739B14150}">
      <dsp:nvSpPr>
        <dsp:cNvPr id="0" name=""/>
        <dsp:cNvSpPr/>
      </dsp:nvSpPr>
      <dsp:spPr>
        <a:xfrm>
          <a:off x="0" y="2440864"/>
          <a:ext cx="6135259" cy="479700"/>
        </a:xfrm>
        <a:prstGeom prst="round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Rollback to previous version of a database</a:t>
          </a:r>
        </a:p>
      </dsp:txBody>
      <dsp:txXfrm>
        <a:off x="23417" y="2464281"/>
        <a:ext cx="6088425" cy="432866"/>
      </dsp:txXfrm>
    </dsp:sp>
    <dsp:sp modelId="{051D2BC6-239A-4C08-AEB8-8504E9FDB025}">
      <dsp:nvSpPr>
        <dsp:cNvPr id="0" name=""/>
        <dsp:cNvSpPr/>
      </dsp:nvSpPr>
      <dsp:spPr>
        <a:xfrm>
          <a:off x="0" y="2978165"/>
          <a:ext cx="6135259" cy="479700"/>
        </a:xfrm>
        <a:prstGeom prst="round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Schema mismatch in different environments </a:t>
          </a:r>
        </a:p>
      </dsp:txBody>
      <dsp:txXfrm>
        <a:off x="23417" y="3001582"/>
        <a:ext cx="6088425" cy="432866"/>
      </dsp:txXfrm>
    </dsp:sp>
    <dsp:sp modelId="{A9DE65FD-CBB6-4FE0-BCA4-9AA08362113F}">
      <dsp:nvSpPr>
        <dsp:cNvPr id="0" name=""/>
        <dsp:cNvSpPr/>
      </dsp:nvSpPr>
      <dsp:spPr>
        <a:xfrm>
          <a:off x="0" y="3515465"/>
          <a:ext cx="6135259" cy="47970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Multiple clients have their database instances</a:t>
          </a:r>
        </a:p>
      </dsp:txBody>
      <dsp:txXfrm>
        <a:off x="23417" y="3538882"/>
        <a:ext cx="6088425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C29C4-4C65-4BDE-BC4F-0C9A1A93EC9A}">
      <dsp:nvSpPr>
        <dsp:cNvPr id="0" name=""/>
        <dsp:cNvSpPr/>
      </dsp:nvSpPr>
      <dsp:spPr>
        <a:xfrm>
          <a:off x="0" y="45785"/>
          <a:ext cx="6135259" cy="1670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Faster speed of response to change request</a:t>
          </a:r>
        </a:p>
      </dsp:txBody>
      <dsp:txXfrm>
        <a:off x="81560" y="127345"/>
        <a:ext cx="5972139" cy="1507639"/>
      </dsp:txXfrm>
    </dsp:sp>
    <dsp:sp modelId="{409186AD-2E53-4F10-8EB0-EFC3BCC9DF3F}">
      <dsp:nvSpPr>
        <dsp:cNvPr id="0" name=""/>
        <dsp:cNvSpPr/>
      </dsp:nvSpPr>
      <dsp:spPr>
        <a:xfrm>
          <a:off x="0" y="1716545"/>
          <a:ext cx="613525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79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Deploy smaller units </a:t>
          </a:r>
        </a:p>
      </dsp:txBody>
      <dsp:txXfrm>
        <a:off x="0" y="1716545"/>
        <a:ext cx="6135259" cy="695520"/>
      </dsp:txXfrm>
    </dsp:sp>
    <dsp:sp modelId="{F1EB3C89-F012-4953-AB8B-DDB251DFF8AA}">
      <dsp:nvSpPr>
        <dsp:cNvPr id="0" name=""/>
        <dsp:cNvSpPr/>
      </dsp:nvSpPr>
      <dsp:spPr>
        <a:xfrm>
          <a:off x="0" y="2412064"/>
          <a:ext cx="6135259" cy="16707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Providing automated test before deployment</a:t>
          </a:r>
        </a:p>
      </dsp:txBody>
      <dsp:txXfrm>
        <a:off x="81560" y="2493624"/>
        <a:ext cx="5972139" cy="1507639"/>
      </dsp:txXfrm>
    </dsp:sp>
    <dsp:sp modelId="{1281BEEB-0392-474C-AA37-FE7F461076A8}">
      <dsp:nvSpPr>
        <dsp:cNvPr id="0" name=""/>
        <dsp:cNvSpPr/>
      </dsp:nvSpPr>
      <dsp:spPr>
        <a:xfrm>
          <a:off x="0" y="4082825"/>
          <a:ext cx="613525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79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Unit tests for database???</a:t>
          </a:r>
        </a:p>
      </dsp:txBody>
      <dsp:txXfrm>
        <a:off x="0" y="4082825"/>
        <a:ext cx="6135259" cy="69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DC5F2-AEA5-4AA2-B724-7B84AA9E2B3C}">
      <dsp:nvSpPr>
        <dsp:cNvPr id="0" name=""/>
        <dsp:cNvSpPr/>
      </dsp:nvSpPr>
      <dsp:spPr>
        <a:xfrm>
          <a:off x="629978" y="922"/>
          <a:ext cx="2519915" cy="9455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93" tIns="240179" rIns="48893" bIns="2401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State 1</a:t>
          </a:r>
        </a:p>
      </dsp:txBody>
      <dsp:txXfrm>
        <a:off x="629978" y="922"/>
        <a:ext cx="2519915" cy="945588"/>
      </dsp:txXfrm>
    </dsp:sp>
    <dsp:sp modelId="{9F5DF0A3-ECA6-4345-B4BD-340E34A2DA0A}">
      <dsp:nvSpPr>
        <dsp:cNvPr id="0" name=""/>
        <dsp:cNvSpPr/>
      </dsp:nvSpPr>
      <dsp:spPr>
        <a:xfrm>
          <a:off x="0" y="922"/>
          <a:ext cx="629978" cy="945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6" tIns="93403" rIns="33336" bIns="9340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</a:t>
          </a:r>
        </a:p>
      </dsp:txBody>
      <dsp:txXfrm>
        <a:off x="0" y="922"/>
        <a:ext cx="629978" cy="945588"/>
      </dsp:txXfrm>
    </dsp:sp>
    <dsp:sp modelId="{79F86286-D833-4A55-89BE-3EBE60141AA6}">
      <dsp:nvSpPr>
        <dsp:cNvPr id="0" name=""/>
        <dsp:cNvSpPr/>
      </dsp:nvSpPr>
      <dsp:spPr>
        <a:xfrm>
          <a:off x="629978" y="1003245"/>
          <a:ext cx="2519915" cy="945588"/>
        </a:xfrm>
        <a:prstGeom prst="rect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93" tIns="240179" rIns="48893" bIns="2401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State 2</a:t>
          </a:r>
        </a:p>
      </dsp:txBody>
      <dsp:txXfrm>
        <a:off x="629978" y="1003245"/>
        <a:ext cx="2519915" cy="945588"/>
      </dsp:txXfrm>
    </dsp:sp>
    <dsp:sp modelId="{BAE4DBC1-0BCE-4EA3-8587-7C4EC5ED8C34}">
      <dsp:nvSpPr>
        <dsp:cNvPr id="0" name=""/>
        <dsp:cNvSpPr/>
      </dsp:nvSpPr>
      <dsp:spPr>
        <a:xfrm>
          <a:off x="0" y="1003245"/>
          <a:ext cx="629978" cy="945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6" tIns="93403" rIns="33336" bIns="9340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</a:t>
          </a:r>
        </a:p>
      </dsp:txBody>
      <dsp:txXfrm>
        <a:off x="0" y="1003245"/>
        <a:ext cx="629978" cy="945588"/>
      </dsp:txXfrm>
    </dsp:sp>
    <dsp:sp modelId="{A74049F3-BA6A-4CB9-BD33-900D200E5A72}">
      <dsp:nvSpPr>
        <dsp:cNvPr id="0" name=""/>
        <dsp:cNvSpPr/>
      </dsp:nvSpPr>
      <dsp:spPr>
        <a:xfrm>
          <a:off x="629978" y="2005569"/>
          <a:ext cx="2519915" cy="945588"/>
        </a:xfrm>
        <a:prstGeom prst="rec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93" tIns="240179" rIns="48893" bIns="2401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State 3</a:t>
          </a:r>
        </a:p>
      </dsp:txBody>
      <dsp:txXfrm>
        <a:off x="629978" y="2005569"/>
        <a:ext cx="2519915" cy="945588"/>
      </dsp:txXfrm>
    </dsp:sp>
    <dsp:sp modelId="{283EC900-40E9-4746-B4FF-C630DD1513C3}">
      <dsp:nvSpPr>
        <dsp:cNvPr id="0" name=""/>
        <dsp:cNvSpPr/>
      </dsp:nvSpPr>
      <dsp:spPr>
        <a:xfrm>
          <a:off x="0" y="2005569"/>
          <a:ext cx="629978" cy="9455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6" tIns="93403" rIns="33336" bIns="9340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</a:t>
          </a:r>
        </a:p>
      </dsp:txBody>
      <dsp:txXfrm>
        <a:off x="0" y="2005569"/>
        <a:ext cx="629978" cy="945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7EF82-DED5-44A3-85E3-D795E0A731AD}">
      <dsp:nvSpPr>
        <dsp:cNvPr id="0" name=""/>
        <dsp:cNvSpPr/>
      </dsp:nvSpPr>
      <dsp:spPr>
        <a:xfrm>
          <a:off x="1116871" y="195980"/>
          <a:ext cx="3889454" cy="135075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3C5FB-AC09-4B49-B089-50BC1419A0CB}">
      <dsp:nvSpPr>
        <dsp:cNvPr id="0" name=""/>
        <dsp:cNvSpPr/>
      </dsp:nvSpPr>
      <dsp:spPr>
        <a:xfrm>
          <a:off x="2690744" y="3503524"/>
          <a:ext cx="753770" cy="482413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6178E-D7BF-47C4-8B81-63BB0397CB18}">
      <dsp:nvSpPr>
        <dsp:cNvPr id="0" name=""/>
        <dsp:cNvSpPr/>
      </dsp:nvSpPr>
      <dsp:spPr>
        <a:xfrm>
          <a:off x="1258580" y="3889454"/>
          <a:ext cx="3618097" cy="90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100_Baseline.sql</a:t>
          </a:r>
        </a:p>
      </dsp:txBody>
      <dsp:txXfrm>
        <a:off x="1258580" y="3889454"/>
        <a:ext cx="3618097" cy="904524"/>
      </dsp:txXfrm>
    </dsp:sp>
    <dsp:sp modelId="{49B7E21C-570A-4FE1-A283-D8F6F7E9A1DC}">
      <dsp:nvSpPr>
        <dsp:cNvPr id="0" name=""/>
        <dsp:cNvSpPr/>
      </dsp:nvSpPr>
      <dsp:spPr>
        <a:xfrm>
          <a:off x="2530945" y="1651058"/>
          <a:ext cx="1356786" cy="13567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Migration 56…</a:t>
          </a:r>
        </a:p>
      </dsp:txBody>
      <dsp:txXfrm>
        <a:off x="2729642" y="1849755"/>
        <a:ext cx="959392" cy="959392"/>
      </dsp:txXfrm>
    </dsp:sp>
    <dsp:sp modelId="{1574A36E-215D-4A08-97C3-59C97A03A201}">
      <dsp:nvSpPr>
        <dsp:cNvPr id="0" name=""/>
        <dsp:cNvSpPr/>
      </dsp:nvSpPr>
      <dsp:spPr>
        <a:xfrm>
          <a:off x="1560088" y="633167"/>
          <a:ext cx="1356786" cy="1356786"/>
        </a:xfrm>
        <a:prstGeom prst="ellipse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Migration 2</a:t>
          </a:r>
        </a:p>
      </dsp:txBody>
      <dsp:txXfrm>
        <a:off x="1758785" y="831864"/>
        <a:ext cx="959392" cy="959392"/>
      </dsp:txXfrm>
    </dsp:sp>
    <dsp:sp modelId="{20674420-D396-4698-BF18-A7BC696358B5}">
      <dsp:nvSpPr>
        <dsp:cNvPr id="0" name=""/>
        <dsp:cNvSpPr/>
      </dsp:nvSpPr>
      <dsp:spPr>
        <a:xfrm>
          <a:off x="2947026" y="305126"/>
          <a:ext cx="1356786" cy="1356786"/>
        </a:xfrm>
        <a:prstGeom prst="ellipse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Migration 1</a:t>
          </a:r>
        </a:p>
      </dsp:txBody>
      <dsp:txXfrm>
        <a:off x="3145723" y="503823"/>
        <a:ext cx="959392" cy="959392"/>
      </dsp:txXfrm>
    </dsp:sp>
    <dsp:sp modelId="{42A3D4F5-84AF-4A5E-94F0-5320912526E1}">
      <dsp:nvSpPr>
        <dsp:cNvPr id="0" name=""/>
        <dsp:cNvSpPr/>
      </dsp:nvSpPr>
      <dsp:spPr>
        <a:xfrm>
          <a:off x="957072" y="30150"/>
          <a:ext cx="4221113" cy="337689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713D-F330-4D81-BE66-928447BA5215}">
      <dsp:nvSpPr>
        <dsp:cNvPr id="0" name=""/>
        <dsp:cNvSpPr/>
      </dsp:nvSpPr>
      <dsp:spPr>
        <a:xfrm>
          <a:off x="4064" y="990452"/>
          <a:ext cx="2429610" cy="971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State-based</a:t>
          </a:r>
        </a:p>
      </dsp:txBody>
      <dsp:txXfrm>
        <a:off x="489986" y="990452"/>
        <a:ext cx="1457766" cy="971844"/>
      </dsp:txXfrm>
    </dsp:sp>
    <dsp:sp modelId="{2F2E5D48-BD6A-4760-BFD7-1BD8FDFAC23E}">
      <dsp:nvSpPr>
        <dsp:cNvPr id="0" name=""/>
        <dsp:cNvSpPr/>
      </dsp:nvSpPr>
      <dsp:spPr>
        <a:xfrm>
          <a:off x="2190713" y="990452"/>
          <a:ext cx="2429610" cy="971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Migration based</a:t>
          </a:r>
        </a:p>
      </dsp:txBody>
      <dsp:txXfrm>
        <a:off x="2676635" y="990452"/>
        <a:ext cx="1457766" cy="971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07793-64FE-4B18-A0BD-1D31E9C8F32B}">
      <dsp:nvSpPr>
        <dsp:cNvPr id="0" name=""/>
        <dsp:cNvSpPr/>
      </dsp:nvSpPr>
      <dsp:spPr>
        <a:xfrm>
          <a:off x="557473" y="927064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79EFA-B96B-4CBF-957B-F1EBC3F2518E}">
      <dsp:nvSpPr>
        <dsp:cNvPr id="0" name=""/>
        <dsp:cNvSpPr/>
      </dsp:nvSpPr>
      <dsp:spPr>
        <a:xfrm>
          <a:off x="923098" y="1292689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A54B8-3E5E-4B8D-B7B9-0367000BCEDA}">
      <dsp:nvSpPr>
        <dsp:cNvPr id="0" name=""/>
        <dsp:cNvSpPr/>
      </dsp:nvSpPr>
      <dsp:spPr>
        <a:xfrm>
          <a:off x="9035" y="317706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Replication</a:t>
          </a:r>
        </a:p>
      </dsp:txBody>
      <dsp:txXfrm>
        <a:off x="9035" y="3177065"/>
        <a:ext cx="2812500" cy="720000"/>
      </dsp:txXfrm>
    </dsp:sp>
    <dsp:sp modelId="{0D7ACDE7-3436-41E2-A71C-93D16BB04A9F}">
      <dsp:nvSpPr>
        <dsp:cNvPr id="0" name=""/>
        <dsp:cNvSpPr/>
      </dsp:nvSpPr>
      <dsp:spPr>
        <a:xfrm>
          <a:off x="3862160" y="927064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4AF33-D186-41E0-BD93-84EEB49166DB}">
      <dsp:nvSpPr>
        <dsp:cNvPr id="0" name=""/>
        <dsp:cNvSpPr/>
      </dsp:nvSpPr>
      <dsp:spPr>
        <a:xfrm>
          <a:off x="4227785" y="1292689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1748B-B9E5-4DE8-8137-8AACFB832F2F}">
      <dsp:nvSpPr>
        <dsp:cNvPr id="0" name=""/>
        <dsp:cNvSpPr/>
      </dsp:nvSpPr>
      <dsp:spPr>
        <a:xfrm>
          <a:off x="3313723" y="317706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Server farm</a:t>
          </a:r>
        </a:p>
      </dsp:txBody>
      <dsp:txXfrm>
        <a:off x="3313723" y="3177065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6022" y="-4500"/>
            <a:ext cx="4738700" cy="648467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7110" y="1304037"/>
            <a:ext cx="8102348" cy="2472066"/>
          </a:xfrm>
        </p:spPr>
        <p:txBody>
          <a:bodyPr anchor="b">
            <a:normAutofit/>
          </a:bodyPr>
          <a:lstStyle>
            <a:lvl1pPr algn="r">
              <a:defRPr sz="566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679" y="3776102"/>
            <a:ext cx="6602779" cy="1312036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713" y="5559151"/>
            <a:ext cx="4085884" cy="3450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0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8" y="4472119"/>
            <a:ext cx="9466900" cy="535515"/>
          </a:xfrm>
        </p:spPr>
        <p:txBody>
          <a:bodyPr anchor="b">
            <a:normAutofit/>
          </a:bodyPr>
          <a:lstStyle>
            <a:lvl1pPr algn="ctr">
              <a:defRPr sz="22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595" y="880760"/>
            <a:ext cx="7772875" cy="299060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558" y="5007634"/>
            <a:ext cx="9466900" cy="466512"/>
          </a:xfrm>
        </p:spPr>
        <p:txBody>
          <a:bodyPr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9" y="648017"/>
            <a:ext cx="9466900" cy="2880078"/>
          </a:xfrm>
        </p:spPr>
        <p:txBody>
          <a:bodyPr anchor="ctr">
            <a:normAutofit/>
          </a:bodyPr>
          <a:lstStyle>
            <a:lvl1pPr algn="ctr">
              <a:defRPr sz="30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60" y="4104111"/>
            <a:ext cx="9466901" cy="13680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4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10564" y="815477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5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93436" y="2664071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55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88" y="648018"/>
            <a:ext cx="8494859" cy="2592069"/>
          </a:xfrm>
        </p:spPr>
        <p:txBody>
          <a:bodyPr anchor="ctr">
            <a:normAutofit/>
          </a:bodyPr>
          <a:lstStyle>
            <a:lvl1pPr algn="ctr">
              <a:defRPr sz="302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02597" y="3240086"/>
            <a:ext cx="8062844" cy="36001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01"/>
            </a:lvl1pPr>
            <a:lvl2pPr marL="432008" indent="0">
              <a:buFontTx/>
              <a:buNone/>
              <a:defRPr/>
            </a:lvl2pPr>
            <a:lvl3pPr marL="864017" indent="0">
              <a:buFontTx/>
              <a:buNone/>
              <a:defRPr/>
            </a:lvl3pPr>
            <a:lvl4pPr marL="1296025" indent="0">
              <a:buFontTx/>
              <a:buNone/>
              <a:defRPr/>
            </a:lvl4pPr>
            <a:lvl5pPr marL="172803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58" y="4104111"/>
            <a:ext cx="9466900" cy="13680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8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60" y="3126303"/>
            <a:ext cx="9466898" cy="1387880"/>
          </a:xfrm>
        </p:spPr>
        <p:txBody>
          <a:bodyPr anchor="b">
            <a:normAutofit/>
          </a:bodyPr>
          <a:lstStyle>
            <a:lvl1pPr algn="r">
              <a:defRPr sz="302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59" y="4514183"/>
            <a:ext cx="9466899" cy="812998"/>
          </a:xfrm>
        </p:spPr>
        <p:txBody>
          <a:bodyPr anchor="t">
            <a:normAutofit/>
          </a:bodyPr>
          <a:lstStyle>
            <a:lvl1pPr marL="0" indent="0" algn="r"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6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10564" y="815477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5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93436" y="2664071"/>
            <a:ext cx="576024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55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88" y="648018"/>
            <a:ext cx="8494859" cy="2592069"/>
          </a:xfrm>
        </p:spPr>
        <p:txBody>
          <a:bodyPr anchor="ctr">
            <a:normAutofit/>
          </a:bodyPr>
          <a:lstStyle>
            <a:lvl1pPr algn="ctr">
              <a:defRPr sz="302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02560" y="3672099"/>
            <a:ext cx="9466899" cy="84002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26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59" y="4512122"/>
            <a:ext cx="9466899" cy="960026"/>
          </a:xfrm>
        </p:spPr>
        <p:txBody>
          <a:bodyPr anchor="t">
            <a:normAutofit/>
          </a:bodyPr>
          <a:lstStyle>
            <a:lvl1pPr marL="0" indent="0" algn="r">
              <a:buNone/>
              <a:defRPr sz="1701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60" y="648018"/>
            <a:ext cx="9466901" cy="257707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02560" y="3312090"/>
            <a:ext cx="9466901" cy="7920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59" y="4104111"/>
            <a:ext cx="9466901" cy="1368037"/>
          </a:xfrm>
        </p:spPr>
        <p:txBody>
          <a:bodyPr anchor="t">
            <a:normAutofit/>
          </a:bodyPr>
          <a:lstStyle>
            <a:lvl1pPr marL="0" indent="0" algn="l">
              <a:buNone/>
              <a:defRPr sz="1701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6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6600" y="648018"/>
            <a:ext cx="1672860" cy="48241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2559" y="648018"/>
            <a:ext cx="7578030" cy="482413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4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88083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66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8649" y="5543896"/>
            <a:ext cx="520810" cy="34500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76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603" y="2520067"/>
            <a:ext cx="8438859" cy="1994116"/>
          </a:xfrm>
        </p:spPr>
        <p:txBody>
          <a:bodyPr anchor="b"/>
          <a:lstStyle>
            <a:lvl1pPr algn="r">
              <a:defRPr sz="37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602" y="4514183"/>
            <a:ext cx="8438860" cy="812998"/>
          </a:xfrm>
        </p:spPr>
        <p:txBody>
          <a:bodyPr anchor="t">
            <a:normAutofit/>
          </a:bodyPr>
          <a:lstStyle>
            <a:lvl1pPr marL="0" indent="0" algn="r"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9" y="648018"/>
            <a:ext cx="9466901" cy="1656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2559" y="2520067"/>
            <a:ext cx="4625445" cy="2952081"/>
          </a:xfrm>
        </p:spPr>
        <p:txBody>
          <a:bodyPr>
            <a:normAutofit/>
          </a:bodyPr>
          <a:lstStyle>
            <a:lvl1pPr>
              <a:defRPr sz="1701"/>
            </a:lvl1pPr>
            <a:lvl2pPr>
              <a:defRPr sz="1512"/>
            </a:lvl2pPr>
            <a:lvl3pPr>
              <a:defRPr sz="1323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013" y="2520068"/>
            <a:ext cx="4625446" cy="2952080"/>
          </a:xfrm>
        </p:spPr>
        <p:txBody>
          <a:bodyPr>
            <a:normAutofit/>
          </a:bodyPr>
          <a:lstStyle>
            <a:lvl1pPr>
              <a:defRPr sz="1701"/>
            </a:lvl1pPr>
            <a:lvl2pPr>
              <a:defRPr sz="1512"/>
            </a:lvl2pPr>
            <a:lvl3pPr>
              <a:defRPr sz="1323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571" y="2512068"/>
            <a:ext cx="4353433" cy="544514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>
                    <a:lumMod val="75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558" y="3151585"/>
            <a:ext cx="4625446" cy="2320562"/>
          </a:xfrm>
        </p:spPr>
        <p:txBody>
          <a:bodyPr anchor="t">
            <a:normAutofit/>
          </a:bodyPr>
          <a:lstStyle>
            <a:lvl1pPr>
              <a:defRPr sz="1701"/>
            </a:lvl1pPr>
            <a:lvl2pPr>
              <a:defRPr sz="1512"/>
            </a:lvl2pPr>
            <a:lvl3pPr>
              <a:defRPr sz="1323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1523" y="2520068"/>
            <a:ext cx="4367937" cy="544514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>
                    <a:lumMod val="75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013" y="3151585"/>
            <a:ext cx="4625446" cy="2320562"/>
          </a:xfrm>
        </p:spPr>
        <p:txBody>
          <a:bodyPr anchor="t">
            <a:normAutofit/>
          </a:bodyPr>
          <a:lstStyle>
            <a:lvl1pPr>
              <a:defRPr sz="1701"/>
            </a:lvl1pPr>
            <a:lvl2pPr>
              <a:defRPr sz="1512"/>
            </a:lvl2pPr>
            <a:lvl3pPr>
              <a:defRPr sz="1323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60" y="1512041"/>
            <a:ext cx="3353642" cy="1296035"/>
          </a:xfrm>
        </p:spPr>
        <p:txBody>
          <a:bodyPr anchor="b">
            <a:normAutofit/>
          </a:bodyPr>
          <a:lstStyle>
            <a:lvl1pPr algn="ctr">
              <a:defRPr sz="22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210" y="648017"/>
            <a:ext cx="5897248" cy="4824131"/>
          </a:xfrm>
        </p:spPr>
        <p:txBody>
          <a:bodyPr anchor="ctr"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560" y="2808076"/>
            <a:ext cx="3353642" cy="1728047"/>
          </a:xfrm>
        </p:spPr>
        <p:txBody>
          <a:bodyPr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058" y="1656044"/>
            <a:ext cx="5127296" cy="12960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6382" y="864023"/>
            <a:ext cx="3100264" cy="4320117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1058" y="2952079"/>
            <a:ext cx="5127296" cy="1728047"/>
          </a:xfrm>
        </p:spPr>
        <p:txBody>
          <a:bodyPr>
            <a:normAutofit/>
          </a:bodyPr>
          <a:lstStyle>
            <a:lvl1pPr marL="0" indent="0" algn="ctr"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7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2506" y="0"/>
            <a:ext cx="2302598" cy="6480176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2559" y="648018"/>
            <a:ext cx="9466901" cy="1656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558" y="2520067"/>
            <a:ext cx="9466901" cy="2952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6600" y="5559151"/>
            <a:ext cx="108004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0603" y="5559151"/>
            <a:ext cx="669399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649" y="5559151"/>
            <a:ext cx="5208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D69A2-0CAF-4C82-803B-5A638FFDE898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C2D35D-38B8-40E0-B65E-054A5C0A5F4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418462" y="5559150"/>
            <a:ext cx="1102026" cy="9808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CE9830-65B0-44BE-9771-E4D2922497C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722937"/>
            <a:ext cx="1514476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56" r:id="rId20"/>
  </p:sldLayoutIdLst>
  <p:txStyles>
    <p:titleStyle>
      <a:lvl1pPr algn="ctr" defTabSz="432008" rtl="0" eaLnBrk="1" latinLnBrk="0" hangingPunct="1">
        <a:spcBef>
          <a:spcPct val="0"/>
        </a:spcBef>
        <a:buNone/>
        <a:defRPr sz="378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0005" indent="-270005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6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34022" indent="-270005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458028" indent="-162003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1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90036" indent="-162003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spcAft>
          <a:spcPts val="567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680" userDrawn="1">
          <p15:clr>
            <a:srgbClr val="F26B43"/>
          </p15:clr>
        </p15:guide>
        <p15:guide id="7" orient="horz" pos="907" userDrawn="1">
          <p15:clr>
            <a:srgbClr val="F26B43"/>
          </p15:clr>
        </p15:guide>
        <p15:guide id="8" orient="horz" pos="3855" userDrawn="1">
          <p15:clr>
            <a:srgbClr val="F26B43"/>
          </p15:clr>
        </p15:guide>
        <p15:guide id="9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github.com/vkhorikov/DatabaseUpgradeTool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omir/AzureBootcamp201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novanbrown.com/post/what-is-devop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344" cy="6480175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0853" cy="6480175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4932" y="714259"/>
            <a:ext cx="7286316" cy="2914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>
                <a:latin typeface="+mj-lt"/>
              </a:rPr>
              <a:t>Azure DevOps for Azure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76345" y="3864586"/>
            <a:ext cx="3134024" cy="1617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Aft>
                <a:spcPts val="600"/>
              </a:spcAft>
              <a:buNone/>
            </a:pPr>
            <a:r>
              <a:rPr lang="en-US" sz="2100">
                <a:solidFill>
                  <a:schemeClr val="tx1"/>
                </a:solidFill>
                <a:latin typeface="+mn-lt"/>
              </a:rPr>
              <a:t>Ratomir Vukadin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26B1-43FC-47B4-8A8D-FBAA3AF1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RedGate</a:t>
            </a:r>
            <a:r>
              <a:rPr lang="en-US" dirty="0"/>
              <a:t> state of database DevOps 2018 report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3366C-8EFD-41F6-A18C-0FB3532AE405}"/>
              </a:ext>
            </a:extLst>
          </p:cNvPr>
          <p:cNvSpPr txBox="1"/>
          <p:nvPr/>
        </p:nvSpPr>
        <p:spPr>
          <a:xfrm>
            <a:off x="4270342" y="4755821"/>
            <a:ext cx="70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https://www.red-gate.com/solutions/database-devops/report-2018</a:t>
            </a:r>
          </a:p>
        </p:txBody>
      </p:sp>
    </p:spTree>
    <p:extLst>
      <p:ext uri="{BB962C8B-B14F-4D97-AF65-F5344CB8AC3E}">
        <p14:creationId xmlns:p14="http://schemas.microsoft.com/office/powerpoint/2010/main" val="177219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09EC9-97E5-495C-989F-FD2A5CC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817" y="613178"/>
            <a:ext cx="3270641" cy="3162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4200"/>
              <a:t>Tool third-party into database development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7877" y="-4500"/>
            <a:ext cx="4738703" cy="6484674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523" y="613179"/>
            <a:ext cx="6476904" cy="4943722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9467785-F0DD-4EFD-8AE1-B7473375B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708" y="1353117"/>
            <a:ext cx="5861140" cy="35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3A947F-C709-4A98-AC41-7370C54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83" y="609735"/>
            <a:ext cx="4651273" cy="31663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90000"/>
              </a:lnSpc>
            </a:pPr>
            <a:r>
              <a:rPr lang="en-US" sz="4200"/>
              <a:t>The greatest challenges and drawback in traditional practices 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3AA011D0-5370-4565-A6FE-985250DD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306" y="613179"/>
            <a:ext cx="5123353" cy="4943722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7F2ACB3-D8C3-4A9F-8172-759D73123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0671" y="956024"/>
            <a:ext cx="4358624" cy="2070347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C26C1-DACF-449D-AC4A-11D269751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89139" y="3181895"/>
            <a:ext cx="4381687" cy="20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7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40487-72D6-4D36-8B3C-E6565131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817" y="613178"/>
            <a:ext cx="3270641" cy="3162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4200"/>
              <a:t>Database lifecycle management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7877" y="-4500"/>
            <a:ext cx="4738703" cy="6484674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523" y="613179"/>
            <a:ext cx="6476904" cy="4943722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A5E71A0-3CF9-4759-AA1D-78BDC90F6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708" y="1375097"/>
            <a:ext cx="5861140" cy="34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2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166754" y="0"/>
            <a:ext cx="4738703" cy="6480174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6C1FB5-B1F7-421B-BA79-DD76D23E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10" y="873313"/>
            <a:ext cx="7724708" cy="31048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5800">
                <a:solidFill>
                  <a:schemeClr val="tx1"/>
                </a:solidFill>
                <a:cs typeface="+mj-cs"/>
              </a:rPr>
              <a:t>State vs Migration</a:t>
            </a:r>
          </a:p>
        </p:txBody>
      </p:sp>
    </p:spTree>
    <p:extLst>
      <p:ext uri="{BB962C8B-B14F-4D97-AF65-F5344CB8AC3E}">
        <p14:creationId xmlns:p14="http://schemas.microsoft.com/office/powerpoint/2010/main" val="314649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5FAADA-875E-4749-BC28-2A4EB098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8" y="648017"/>
            <a:ext cx="2657484" cy="16560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000"/>
              <a:t>State approach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5F48-C79C-49D9-932B-D54886F1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2556" y="2520067"/>
            <a:ext cx="2657486" cy="2952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defTabSz="457200">
              <a:spcAft>
                <a:spcPts val="600"/>
              </a:spcAft>
            </a:pPr>
            <a:r>
              <a:rPr lang="en-US" sz="1700"/>
              <a:t>The snapshot of database structure</a:t>
            </a:r>
          </a:p>
          <a:p>
            <a:pPr marL="457200" indent="-457200" defTabSz="457200">
              <a:spcAft>
                <a:spcPts val="600"/>
              </a:spcAft>
            </a:pPr>
            <a:r>
              <a:rPr lang="en-US" sz="1700"/>
              <a:t>Compare tool generates the scripts</a:t>
            </a:r>
          </a:p>
          <a:p>
            <a:pPr marL="457200" indent="-457200" defTabSz="457200">
              <a:spcAft>
                <a:spcPts val="600"/>
              </a:spcAft>
            </a:pPr>
            <a:r>
              <a:rPr lang="en-US" sz="1700"/>
              <a:t>You need do that in database snapshot</a:t>
            </a:r>
          </a:p>
          <a:p>
            <a:pPr marL="457200" indent="-457200" defTabSz="457200">
              <a:spcAft>
                <a:spcPts val="600"/>
              </a:spcAft>
            </a:pPr>
            <a:r>
              <a:rPr lang="en-US" sz="1700"/>
              <a:t>Like code class</a:t>
            </a:r>
          </a:p>
          <a:p>
            <a:pPr marL="457200" indent="-457200" defTabSz="457200">
              <a:spcAft>
                <a:spcPts val="600"/>
              </a:spcAft>
            </a:pPr>
            <a:endParaRPr lang="en-US" sz="1700"/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6637" y="613179"/>
            <a:ext cx="6502822" cy="4943722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991561C-517C-4965-8C1B-5DB90DF11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9049" y="1137072"/>
            <a:ext cx="5893817" cy="39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F6C41C-509B-4C9C-B5EA-525A2406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7" y="1021962"/>
            <a:ext cx="3149893" cy="1421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300"/>
              <a:t>Lifecycle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0A6BE-DD5A-4DCA-A6E9-C8F1EAC44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60912" y="648016"/>
            <a:ext cx="5519843" cy="47746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F4B892A1-3D16-4A54-9186-960205285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127891"/>
              </p:ext>
            </p:extLst>
          </p:nvPr>
        </p:nvGraphicFramePr>
        <p:xfrm>
          <a:off x="1402557" y="2520067"/>
          <a:ext cx="3149894" cy="29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29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5A8CFD-43E9-433D-8447-6DD95528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7" y="1021962"/>
            <a:ext cx="3149893" cy="1421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300"/>
              <a:t>Migration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32761-5FEB-4142-BC33-FF6D9834F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2557" y="2520067"/>
            <a:ext cx="3149894" cy="2952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defTabSz="457200">
              <a:spcAft>
                <a:spcPts val="600"/>
              </a:spcAft>
            </a:pPr>
            <a:r>
              <a:rPr lang="en-US" sz="1500"/>
              <a:t>Migrations</a:t>
            </a:r>
          </a:p>
          <a:p>
            <a:pPr marL="457200" indent="-457200" defTabSz="457200">
              <a:spcAft>
                <a:spcPts val="600"/>
              </a:spcAft>
            </a:pPr>
            <a:r>
              <a:rPr lang="en-US" sz="1500"/>
              <a:t>Migrations must become immutable after deployments</a:t>
            </a:r>
          </a:p>
          <a:p>
            <a:pPr marL="457200" indent="-457200" defTabSz="457200">
              <a:spcAft>
                <a:spcPts val="600"/>
              </a:spcAft>
            </a:pPr>
            <a:r>
              <a:rPr lang="en-US" sz="1500"/>
              <a:t>Entity framework code first approach</a:t>
            </a:r>
          </a:p>
          <a:p>
            <a:pPr marL="457200" indent="-457200" defTabSz="457200">
              <a:spcAft>
                <a:spcPts val="600"/>
              </a:spcAft>
            </a:pPr>
            <a:r>
              <a:rPr lang="en-US" sz="1500"/>
              <a:t>YII2 – PHP framework - MySQL</a:t>
            </a:r>
          </a:p>
          <a:p>
            <a:pPr marL="457200" indent="-457200" defTabSz="457200">
              <a:spcAft>
                <a:spcPts val="600"/>
              </a:spcAft>
            </a:pPr>
            <a:endParaRPr lang="en-US" sz="1500"/>
          </a:p>
        </p:txBody>
      </p:sp>
      <p:pic>
        <p:nvPicPr>
          <p:cNvPr id="7" name="Content Placeholder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4AA36F-55C9-4C71-9C30-80922B707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2210" y="2194990"/>
            <a:ext cx="5897248" cy="16807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5129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E623-2748-4EFC-BAAF-6FD3A86C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7" y="1021962"/>
            <a:ext cx="3149893" cy="1421458"/>
          </a:xfrm>
        </p:spPr>
        <p:txBody>
          <a:bodyPr>
            <a:normAutofit/>
          </a:bodyPr>
          <a:lstStyle/>
          <a:p>
            <a:r>
              <a:rPr lang="en-US" sz="2300" dirty="0"/>
              <a:t>Migration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85E6D-96C9-4CFE-B0EC-A53B0B40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557" y="2520067"/>
            <a:ext cx="3149894" cy="2952080"/>
          </a:xfrm>
        </p:spPr>
        <p:txBody>
          <a:bodyPr anchor="t">
            <a:normAutofit/>
          </a:bodyPr>
          <a:lstStyle/>
          <a:p>
            <a:endParaRPr lang="en-US" sz="150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F45A459-931A-40D5-A116-8D387CC9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10" y="1863270"/>
            <a:ext cx="5897248" cy="23441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0701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208B-F506-4D8D-9C2E-8B862EBC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9" y="648018"/>
            <a:ext cx="9466901" cy="165604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F7CB6-CB0D-40F6-A9EA-2B9D59C29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350" y="3139370"/>
            <a:ext cx="4624388" cy="171273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8C349-934B-4C3B-AC97-86A8B82E6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3638" y="3494068"/>
            <a:ext cx="4625975" cy="10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218183" y="609735"/>
            <a:ext cx="4651273" cy="31663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6000"/>
              <a:t>Thanks to our partners!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3AA011D0-5370-4565-A6FE-985250DD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306" y="613179"/>
            <a:ext cx="5123353" cy="4943722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C3FA4-D94F-44B5-9995-0CD40046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36" y="956024"/>
            <a:ext cx="4140694" cy="20703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2" y="3737139"/>
            <a:ext cx="4516982" cy="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1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161160" cy="6480175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2AC79-BE29-4188-9055-03BC8B9F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53" y="648017"/>
            <a:ext cx="2494557" cy="4824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1000000000000000 migrations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32691" y="0"/>
            <a:ext cx="2302597" cy="6480175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14188F-8CBD-4483-AC74-B45A63275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489867"/>
              </p:ext>
            </p:extLst>
          </p:nvPr>
        </p:nvGraphicFramePr>
        <p:xfrm>
          <a:off x="4734200" y="648017"/>
          <a:ext cx="6135259" cy="482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37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5F5A-02A6-42B9-A639-E60D7EFF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3C0B-F98F-4F05-B2CA-422742EFB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3000" b="1" i="1" dirty="0"/>
              <a:t>State</a:t>
            </a:r>
            <a:endParaRPr lang="en-US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Easier (less control)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</a:t>
            </a:r>
            <a:r>
              <a:rPr lang="en-US" dirty="0" err="1"/>
              <a:t>sprocs</a:t>
            </a:r>
            <a:r>
              <a:rPr lang="en-US" dirty="0"/>
              <a:t>/functions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large teams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frequent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dependency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merge conflicts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understand your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for data loss automatically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4406-8428-4502-BA81-3451F38D0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3000" b="1" i="1" dirty="0"/>
              <a:t>Migration</a:t>
            </a:r>
            <a:endParaRPr lang="en-US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control (harder/needs discipline)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data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small teams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for infrequent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Hard to handle merge conflicts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Orders matters (Last script wins)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changes, much reading, getting the right code</a:t>
            </a:r>
          </a:p>
        </p:txBody>
      </p:sp>
    </p:spTree>
    <p:extLst>
      <p:ext uri="{BB962C8B-B14F-4D97-AF65-F5344CB8AC3E}">
        <p14:creationId xmlns:p14="http://schemas.microsoft.com/office/powerpoint/2010/main" val="324487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5960" y="613179"/>
            <a:ext cx="8726769" cy="4924933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712C1-E53A-4BD9-99CF-728031F4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5439"/>
          <a:stretch/>
        </p:blipFill>
        <p:spPr>
          <a:xfrm>
            <a:off x="2448372" y="915587"/>
            <a:ext cx="8121944" cy="4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540D-B515-4561-8CF8-B573DAFA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one Approach to Other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07180-1E81-4B1C-AEC3-D387436B87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929687"/>
              </p:ext>
            </p:extLst>
          </p:nvPr>
        </p:nvGraphicFramePr>
        <p:xfrm>
          <a:off x="1403350" y="2519363"/>
          <a:ext cx="4624388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2393F-96A8-45A1-9B6E-18F5F4D95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Self solution for database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https://github.com/vkhorikov/DatabaseUpgradeTool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0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161160" cy="6480175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DC819-E4F4-4936-BF16-C60EA3E0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53" y="648017"/>
            <a:ext cx="2494557" cy="4824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Couple of notes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32691" y="0"/>
            <a:ext cx="2302597" cy="6480175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79005F-5B60-4B0B-B2C5-E9961FC69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834230"/>
              </p:ext>
            </p:extLst>
          </p:nvPr>
        </p:nvGraphicFramePr>
        <p:xfrm>
          <a:off x="4734200" y="648017"/>
          <a:ext cx="6135259" cy="482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812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76275" y="0"/>
            <a:ext cx="1060546" cy="5035636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86763" y="0"/>
            <a:ext cx="1056044" cy="4986134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76275" y="4995134"/>
            <a:ext cx="2013086" cy="1485041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86763" y="4950133"/>
            <a:ext cx="1602068" cy="1530042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94861" cy="6480175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C6DA9-3473-41E7-B615-2B4F05567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927" y="608016"/>
            <a:ext cx="5923836" cy="4342117"/>
          </a:xfrm>
        </p:spPr>
        <p:txBody>
          <a:bodyPr anchor="ctr">
            <a:normAutofit/>
          </a:bodyPr>
          <a:lstStyle/>
          <a:p>
            <a:pPr algn="l"/>
            <a:r>
              <a:rPr lang="en-US" sz="6200" dirty="0"/>
              <a:t>Q/A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F4C8-5733-415E-BB06-C13D67CF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556" y="608016"/>
            <a:ext cx="2769041" cy="4342117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02557" y="648017"/>
            <a:ext cx="9466902" cy="1120030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402557" y="1888050"/>
            <a:ext cx="6477776" cy="35840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Ratomir Vukadin – DevOps engineer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MCT 2019-2020, MCSA for web application, MTA…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@</a:t>
            </a:r>
            <a:r>
              <a:rPr lang="en-US" sz="2100" dirty="0" err="1"/>
              <a:t>Ratko_V</a:t>
            </a:r>
            <a:r>
              <a:rPr lang="en-US" sz="21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GitHub Ratomir</a:t>
            </a:r>
          </a:p>
          <a:p>
            <a:pPr>
              <a:lnSpc>
                <a:spcPct val="90000"/>
              </a:lnSpc>
            </a:pPr>
            <a:r>
              <a:rPr lang="en-US" sz="2100" dirty="0" err="1"/>
              <a:t>Linkedin</a:t>
            </a:r>
            <a:r>
              <a:rPr lang="en-US" sz="2100" dirty="0"/>
              <a:t> - </a:t>
            </a:r>
            <a:r>
              <a:rPr lang="en-US" sz="2100" dirty="0" err="1"/>
              <a:t>ratomir-vukadin-rvs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MS-Community 17, MS-Network 8, Local Meetups…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hlinkClick r:id="rId3"/>
              </a:rPr>
              <a:t>https://github.com/Ratomir/AzureBootcamp2019</a:t>
            </a:r>
            <a:r>
              <a:rPr lang="en-US" sz="2100" dirty="0"/>
              <a:t> </a:t>
            </a:r>
          </a:p>
        </p:txBody>
      </p:sp>
      <p:pic>
        <p:nvPicPr>
          <p:cNvPr id="3" name="Picture 2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6CF65006-3F24-4E7C-907F-C74BE01D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995" y="2215911"/>
            <a:ext cx="2567463" cy="29269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09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161160" cy="6480175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05553" y="648017"/>
            <a:ext cx="2494557" cy="4824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32691" y="0"/>
            <a:ext cx="2302597" cy="6480175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48BA849B-AC5B-4850-8373-6D2219B4D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67652"/>
              </p:ext>
            </p:extLst>
          </p:nvPr>
        </p:nvGraphicFramePr>
        <p:xfrm>
          <a:off x="4734200" y="648017"/>
          <a:ext cx="6135259" cy="482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2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023" y="-4500"/>
            <a:ext cx="4738703" cy="6484674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166754" y="0"/>
            <a:ext cx="4738703" cy="6480174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10" y="873313"/>
            <a:ext cx="7724708" cy="31048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5800">
                <a:solidFill>
                  <a:schemeClr val="tx1"/>
                </a:solidFill>
                <a:cs typeface="+mj-cs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DevOps is the union of people, process, and products to enable continuous delivery of value to our end users. – Donovan Brown - </a:t>
            </a:r>
            <a:r>
              <a:rPr lang="en-US" dirty="0">
                <a:hlinkClick r:id="rId2"/>
              </a:rPr>
              <a:t>http://donovanbrown.com/post/what-is-devops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EEE40D-84F5-486C-BD40-5451551C6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2050" y="1263522"/>
            <a:ext cx="5897563" cy="35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161160" cy="6480175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05553" y="648017"/>
            <a:ext cx="2494557" cy="482413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deployment effects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32691" y="0"/>
            <a:ext cx="2302597" cy="6480175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5C762B6D-C3B4-44D3-BE86-73D940461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799841"/>
              </p:ext>
            </p:extLst>
          </p:nvPr>
        </p:nvGraphicFramePr>
        <p:xfrm>
          <a:off x="4734200" y="648017"/>
          <a:ext cx="6135259" cy="482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80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2505" y="0"/>
            <a:ext cx="2302597" cy="6480175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20487" cy="6480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161160" cy="6480175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553" y="648017"/>
            <a:ext cx="2494557" cy="4824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400">
                <a:solidFill>
                  <a:srgbClr val="FFFFFF"/>
                </a:solidFill>
              </a:rPr>
              <a:t>Database deployment benefits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32691" y="0"/>
            <a:ext cx="2302597" cy="6480175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CA895F-0677-473F-B2EE-70AD43973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90139"/>
              </p:ext>
            </p:extLst>
          </p:nvPr>
        </p:nvGraphicFramePr>
        <p:xfrm>
          <a:off x="4734200" y="648017"/>
          <a:ext cx="6135259" cy="482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AFE7-AB17-4ABA-AEA8-F51ED80A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9" y="6995"/>
            <a:ext cx="9466901" cy="784856"/>
          </a:xfrm>
        </p:spPr>
        <p:txBody>
          <a:bodyPr/>
          <a:lstStyle/>
          <a:p>
            <a:r>
              <a:rPr lang="en-US" dirty="0"/>
              <a:t>Database development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CFE1D7-994F-4E85-B2BE-BAFCB089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402" y="2196445"/>
            <a:ext cx="4353433" cy="544514"/>
          </a:xfrm>
        </p:spPr>
        <p:txBody>
          <a:bodyPr/>
          <a:lstStyle/>
          <a:p>
            <a:r>
              <a:rPr lang="en-US" sz="1600" dirty="0"/>
              <a:t>Who typically builds database deployment scripts?</a:t>
            </a:r>
          </a:p>
          <a:p>
            <a:endParaRPr lang="en-US" sz="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6A65A1-736F-4DFD-850B-62938B79F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2767" y="2195006"/>
            <a:ext cx="4367937" cy="544514"/>
          </a:xfrm>
        </p:spPr>
        <p:txBody>
          <a:bodyPr/>
          <a:lstStyle/>
          <a:p>
            <a:r>
              <a:rPr lang="en-US" sz="1600" dirty="0"/>
              <a:t>Who is responsible for the deployment of database changes to production?</a:t>
            </a:r>
          </a:p>
          <a:p>
            <a:endParaRPr lang="en-US" sz="1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10BC73-F895-42B9-B88E-F08EC262C0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43638" y="3182433"/>
            <a:ext cx="4625975" cy="225843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63E0449-B7C9-4A34-B6F2-D1F54768E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9402" y="3151188"/>
            <a:ext cx="4472284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3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Custom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</vt:lpstr>
      <vt:lpstr>Parallax</vt:lpstr>
      <vt:lpstr>Azure DevOps for Azure Databases</vt:lpstr>
      <vt:lpstr>Thanks to our partners!</vt:lpstr>
      <vt:lpstr>Who am I?</vt:lpstr>
      <vt:lpstr>Agenda</vt:lpstr>
      <vt:lpstr>DevOps</vt:lpstr>
      <vt:lpstr>What is DevOps?</vt:lpstr>
      <vt:lpstr>Database deployment effects </vt:lpstr>
      <vt:lpstr>Database deployment benefits </vt:lpstr>
      <vt:lpstr>Database development</vt:lpstr>
      <vt:lpstr>RedGate state of database DevOps 2018 report </vt:lpstr>
      <vt:lpstr>Tool third-party into database development</vt:lpstr>
      <vt:lpstr>The greatest challenges and drawback in traditional practices </vt:lpstr>
      <vt:lpstr>Database lifecycle management</vt:lpstr>
      <vt:lpstr>State vs Migration</vt:lpstr>
      <vt:lpstr>State approach </vt:lpstr>
      <vt:lpstr>Lifecycle</vt:lpstr>
      <vt:lpstr>Migration approach</vt:lpstr>
      <vt:lpstr>Migration example</vt:lpstr>
      <vt:lpstr>PowerPoint Presentation</vt:lpstr>
      <vt:lpstr>1000000000000000 migrations</vt:lpstr>
      <vt:lpstr>What is better?</vt:lpstr>
      <vt:lpstr>PowerPoint Presentation</vt:lpstr>
      <vt:lpstr>Transitioning from one Approach to Other</vt:lpstr>
      <vt:lpstr>Couple of notes</vt:lpstr>
      <vt:lpstr>Q/A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for Azure Databases</dc:title>
  <dc:creator>Ratomir Vukadin</dc:creator>
  <cp:lastModifiedBy>Ratomir Vukadin</cp:lastModifiedBy>
  <cp:revision>1</cp:revision>
  <dcterms:created xsi:type="dcterms:W3CDTF">2019-04-27T09:37:45Z</dcterms:created>
  <dcterms:modified xsi:type="dcterms:W3CDTF">2019-04-27T09:37:47Z</dcterms:modified>
</cp:coreProperties>
</file>