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1215" r:id="rId9"/>
    <p:sldId id="262" r:id="rId10"/>
    <p:sldId id="263" r:id="rId11"/>
    <p:sldId id="258" r:id="rId12"/>
    <p:sldId id="265" r:id="rId13"/>
    <p:sldId id="264" r:id="rId14"/>
    <p:sldId id="267" r:id="rId15"/>
    <p:sldId id="266" r:id="rId16"/>
    <p:sldId id="1209" r:id="rId17"/>
    <p:sldId id="268" r:id="rId18"/>
    <p:sldId id="1210" r:id="rId19"/>
    <p:sldId id="1211" r:id="rId20"/>
    <p:sldId id="1212" r:id="rId21"/>
    <p:sldId id="1213" r:id="rId22"/>
    <p:sldId id="1214" r:id="rId23"/>
    <p:sldId id="259" r:id="rId2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min Čičak" initials="AČ" lastIdx="3" clrIdx="0">
    <p:extLst>
      <p:ext uri="{19B8F6BF-5375-455C-9EA6-DF929625EA0E}">
        <p15:presenceInfo xmlns:p15="http://schemas.microsoft.com/office/powerpoint/2012/main" userId="S::armin.c@logosoft.ba::535194e6-3227-454e-994b-88d54d2061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131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35B7A-8707-4FCE-846C-C6EC48A4E668}" v="21" dt="2020-09-24T07:48:45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Čičak" userId="535194e6-3227-454e-994b-88d54d2061b7" providerId="ADAL" clId="{63235B7A-8707-4FCE-846C-C6EC48A4E668}"/>
    <pc:docChg chg="undo custSel addSld modSld">
      <pc:chgData name="Armin Čičak" userId="535194e6-3227-454e-994b-88d54d2061b7" providerId="ADAL" clId="{63235B7A-8707-4FCE-846C-C6EC48A4E668}" dt="2020-09-24T07:48:52.181" v="896" actId="20577"/>
      <pc:docMkLst>
        <pc:docMk/>
      </pc:docMkLst>
      <pc:sldChg chg="addSp delSp modSp new mod setBg">
        <pc:chgData name="Armin Čičak" userId="535194e6-3227-454e-994b-88d54d2061b7" providerId="ADAL" clId="{63235B7A-8707-4FCE-846C-C6EC48A4E668}" dt="2020-09-24T07:21:22.173" v="873" actId="20577"/>
        <pc:sldMkLst>
          <pc:docMk/>
          <pc:sldMk cId="650627964" sldId="257"/>
        </pc:sldMkLst>
        <pc:spChg chg="del">
          <ac:chgData name="Armin Čičak" userId="535194e6-3227-454e-994b-88d54d2061b7" providerId="ADAL" clId="{63235B7A-8707-4FCE-846C-C6EC48A4E668}" dt="2020-09-24T06:53:20.116" v="1" actId="478"/>
          <ac:spMkLst>
            <pc:docMk/>
            <pc:sldMk cId="650627964" sldId="257"/>
            <ac:spMk id="2" creationId="{375AE704-7131-4494-BEE0-55C077906DB9}"/>
          </ac:spMkLst>
        </pc:spChg>
        <pc:spChg chg="del">
          <ac:chgData name="Armin Čičak" userId="535194e6-3227-454e-994b-88d54d2061b7" providerId="ADAL" clId="{63235B7A-8707-4FCE-846C-C6EC48A4E668}" dt="2020-09-24T06:53:21.779" v="2" actId="478"/>
          <ac:spMkLst>
            <pc:docMk/>
            <pc:sldMk cId="650627964" sldId="257"/>
            <ac:spMk id="3" creationId="{5AAFBEA0-267F-4140-BD0D-F5DEA13337D9}"/>
          </ac:spMkLst>
        </pc:spChg>
        <pc:spChg chg="add mod">
          <ac:chgData name="Armin Čičak" userId="535194e6-3227-454e-994b-88d54d2061b7" providerId="ADAL" clId="{63235B7A-8707-4FCE-846C-C6EC48A4E668}" dt="2020-09-24T06:56:52.819" v="281" actId="20577"/>
          <ac:spMkLst>
            <pc:docMk/>
            <pc:sldMk cId="650627964" sldId="257"/>
            <ac:spMk id="4" creationId="{FA4A6383-FAD9-4633-93FC-BAFB8223727C}"/>
          </ac:spMkLst>
        </pc:spChg>
        <pc:spChg chg="add mod">
          <ac:chgData name="Armin Čičak" userId="535194e6-3227-454e-994b-88d54d2061b7" providerId="ADAL" clId="{63235B7A-8707-4FCE-846C-C6EC48A4E668}" dt="2020-09-24T07:21:22.173" v="873" actId="20577"/>
          <ac:spMkLst>
            <pc:docMk/>
            <pc:sldMk cId="650627964" sldId="257"/>
            <ac:spMk id="5" creationId="{F8D4430C-1DF6-4346-88EA-6FD00ACCEB94}"/>
          </ac:spMkLst>
        </pc:spChg>
      </pc:sldChg>
      <pc:sldChg chg="addSp delSp modSp new mod setBg addCm delCm modCm">
        <pc:chgData name="Armin Čičak" userId="535194e6-3227-454e-994b-88d54d2061b7" providerId="ADAL" clId="{63235B7A-8707-4FCE-846C-C6EC48A4E668}" dt="2020-09-24T07:17:27.207" v="868"/>
        <pc:sldMkLst>
          <pc:docMk/>
          <pc:sldMk cId="2516809529" sldId="258"/>
        </pc:sldMkLst>
        <pc:spChg chg="del">
          <ac:chgData name="Armin Čičak" userId="535194e6-3227-454e-994b-88d54d2061b7" providerId="ADAL" clId="{63235B7A-8707-4FCE-846C-C6EC48A4E668}" dt="2020-09-24T06:53:52.209" v="10" actId="478"/>
          <ac:spMkLst>
            <pc:docMk/>
            <pc:sldMk cId="2516809529" sldId="258"/>
            <ac:spMk id="2" creationId="{0ED49C1D-97C1-401F-AE34-184DE9157196}"/>
          </ac:spMkLst>
        </pc:spChg>
        <pc:spChg chg="del">
          <ac:chgData name="Armin Čičak" userId="535194e6-3227-454e-994b-88d54d2061b7" providerId="ADAL" clId="{63235B7A-8707-4FCE-846C-C6EC48A4E668}" dt="2020-09-24T06:53:53.961" v="11" actId="478"/>
          <ac:spMkLst>
            <pc:docMk/>
            <pc:sldMk cId="2516809529" sldId="258"/>
            <ac:spMk id="3" creationId="{45EB3FA5-8BE1-4F94-B60A-AB44CC8E20C0}"/>
          </ac:spMkLst>
        </pc:spChg>
        <pc:spChg chg="add">
          <ac:chgData name="Armin Čičak" userId="535194e6-3227-454e-994b-88d54d2061b7" providerId="ADAL" clId="{63235B7A-8707-4FCE-846C-C6EC48A4E668}" dt="2020-09-24T06:57:13.862" v="282"/>
          <ac:spMkLst>
            <pc:docMk/>
            <pc:sldMk cId="2516809529" sldId="258"/>
            <ac:spMk id="4" creationId="{AD5A8DCB-5B5C-43B5-A816-B50466DAFAEC}"/>
          </ac:spMkLst>
        </pc:spChg>
        <pc:spChg chg="add mod">
          <ac:chgData name="Armin Čičak" userId="535194e6-3227-454e-994b-88d54d2061b7" providerId="ADAL" clId="{63235B7A-8707-4FCE-846C-C6EC48A4E668}" dt="2020-09-24T07:06:11.418" v="846" actId="20577"/>
          <ac:spMkLst>
            <pc:docMk/>
            <pc:sldMk cId="2516809529" sldId="258"/>
            <ac:spMk id="5" creationId="{AB818003-5BE0-410C-9A2E-A3F1A0FAF753}"/>
          </ac:spMkLst>
        </pc:spChg>
      </pc:sldChg>
      <pc:sldChg chg="addSp delSp modSp new mod setBg">
        <pc:chgData name="Armin Čičak" userId="535194e6-3227-454e-994b-88d54d2061b7" providerId="ADAL" clId="{63235B7A-8707-4FCE-846C-C6EC48A4E668}" dt="2020-09-24T07:48:52.181" v="896" actId="20577"/>
        <pc:sldMkLst>
          <pc:docMk/>
          <pc:sldMk cId="1728936710" sldId="259"/>
        </pc:sldMkLst>
        <pc:spChg chg="del">
          <ac:chgData name="Armin Čičak" userId="535194e6-3227-454e-994b-88d54d2061b7" providerId="ADAL" clId="{63235B7A-8707-4FCE-846C-C6EC48A4E668}" dt="2020-09-24T07:45:18.444" v="875" actId="478"/>
          <ac:spMkLst>
            <pc:docMk/>
            <pc:sldMk cId="1728936710" sldId="259"/>
            <ac:spMk id="2" creationId="{27223F3E-25CE-4CA4-8594-6201EE3E9518}"/>
          </ac:spMkLst>
        </pc:spChg>
        <pc:spChg chg="del">
          <ac:chgData name="Armin Čičak" userId="535194e6-3227-454e-994b-88d54d2061b7" providerId="ADAL" clId="{63235B7A-8707-4FCE-846C-C6EC48A4E668}" dt="2020-09-24T07:45:19.666" v="876" actId="478"/>
          <ac:spMkLst>
            <pc:docMk/>
            <pc:sldMk cId="1728936710" sldId="259"/>
            <ac:spMk id="3" creationId="{E1AEB8DB-F049-49C7-9B17-B37D0063C987}"/>
          </ac:spMkLst>
        </pc:spChg>
        <pc:spChg chg="add mod">
          <ac:chgData name="Armin Čičak" userId="535194e6-3227-454e-994b-88d54d2061b7" providerId="ADAL" clId="{63235B7A-8707-4FCE-846C-C6EC48A4E668}" dt="2020-09-24T07:48:52.181" v="896" actId="20577"/>
          <ac:spMkLst>
            <pc:docMk/>
            <pc:sldMk cId="1728936710" sldId="259"/>
            <ac:spMk id="4" creationId="{3116AB8D-8F2E-4FB8-8C18-4578987B0D4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4T08:35:20.874" idx="1">
    <p:pos x="3564" y="3333"/>
    <p:text>Naslov mora biti bijelom bojom, font Rubik, MAX veličina slova 20 pt, MIN veličina slova 14 pt</p:text>
    <p:extLst>
      <p:ext uri="{C676402C-5697-4E1C-873F-D02D1690AC5C}">
        <p15:threadingInfo xmlns:p15="http://schemas.microsoft.com/office/powerpoint/2012/main" timeZoneBias="-120"/>
      </p:ext>
    </p:extLst>
  </p:cm>
  <p:cm authorId="1" dt="2020-09-24T08:38:19.908" idx="2">
    <p:pos x="2625" y="3740"/>
    <p:text>Ime i prezime predavača je ispisano nijansom crne (R:40 G:40 B:40) koja je ista nijansa kao pozadina naslova. Max veličina fonta 18 pt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815661-78E5-47DF-AC1A-E3427A1A66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46F771-AFDA-4FDE-AD62-215B8A494F6D}">
      <dgm:prSet/>
      <dgm:spPr/>
      <dgm:t>
        <a:bodyPr/>
        <a:lstStyle/>
        <a:p>
          <a:r>
            <a:rPr lang="en-US"/>
            <a:t>Azure functions</a:t>
          </a:r>
        </a:p>
      </dgm:t>
    </dgm:pt>
    <dgm:pt modelId="{E2597DD9-A3F4-4A26-8C95-C0941BD5CCC6}" type="parTrans" cxnId="{FA211A30-9FE8-4FBC-A4D5-E56C66EFDFAE}">
      <dgm:prSet/>
      <dgm:spPr/>
      <dgm:t>
        <a:bodyPr/>
        <a:lstStyle/>
        <a:p>
          <a:endParaRPr lang="en-US"/>
        </a:p>
      </dgm:t>
    </dgm:pt>
    <dgm:pt modelId="{744743EA-39A5-49E9-822E-39BA1E0E5157}" type="sibTrans" cxnId="{FA211A30-9FE8-4FBC-A4D5-E56C66EFDFAE}">
      <dgm:prSet/>
      <dgm:spPr/>
      <dgm:t>
        <a:bodyPr/>
        <a:lstStyle/>
        <a:p>
          <a:endParaRPr lang="en-US"/>
        </a:p>
      </dgm:t>
    </dgm:pt>
    <dgm:pt modelId="{645BBE9A-40AC-4EC1-A08B-D760FAE98E1F}">
      <dgm:prSet/>
      <dgm:spPr/>
      <dgm:t>
        <a:bodyPr/>
        <a:lstStyle/>
        <a:p>
          <a:r>
            <a:rPr lang="en-US"/>
            <a:t>Azure functions on Docker containers</a:t>
          </a:r>
        </a:p>
      </dgm:t>
    </dgm:pt>
    <dgm:pt modelId="{8966662D-B386-4262-BCA2-B4C1E68B9615}" type="parTrans" cxnId="{89F3263B-0357-40FF-BCD1-7CD93764A711}">
      <dgm:prSet/>
      <dgm:spPr/>
      <dgm:t>
        <a:bodyPr/>
        <a:lstStyle/>
        <a:p>
          <a:endParaRPr lang="en-US"/>
        </a:p>
      </dgm:t>
    </dgm:pt>
    <dgm:pt modelId="{B5DCB29E-6127-46F4-B434-43C84EF78D8B}" type="sibTrans" cxnId="{89F3263B-0357-40FF-BCD1-7CD93764A711}">
      <dgm:prSet/>
      <dgm:spPr/>
      <dgm:t>
        <a:bodyPr/>
        <a:lstStyle/>
        <a:p>
          <a:endParaRPr lang="en-US"/>
        </a:p>
      </dgm:t>
    </dgm:pt>
    <dgm:pt modelId="{07BFFA1E-9189-4CA3-AA64-2F1C3B37EABD}">
      <dgm:prSet/>
      <dgm:spPr/>
      <dgm:t>
        <a:bodyPr/>
        <a:lstStyle/>
        <a:p>
          <a:r>
            <a:rPr lang="en-US"/>
            <a:t>Kubernetes - HPA</a:t>
          </a:r>
        </a:p>
      </dgm:t>
    </dgm:pt>
    <dgm:pt modelId="{897A3CF5-875D-4EB0-B3E0-D7541FABE3AF}" type="parTrans" cxnId="{5DAA9823-7381-4F46-85FE-4145B9779ECA}">
      <dgm:prSet/>
      <dgm:spPr/>
      <dgm:t>
        <a:bodyPr/>
        <a:lstStyle/>
        <a:p>
          <a:endParaRPr lang="en-US"/>
        </a:p>
      </dgm:t>
    </dgm:pt>
    <dgm:pt modelId="{C6A8FDE3-118A-4AA1-BFE0-7C1D14622440}" type="sibTrans" cxnId="{5DAA9823-7381-4F46-85FE-4145B9779ECA}">
      <dgm:prSet/>
      <dgm:spPr/>
      <dgm:t>
        <a:bodyPr/>
        <a:lstStyle/>
        <a:p>
          <a:endParaRPr lang="en-US"/>
        </a:p>
      </dgm:t>
    </dgm:pt>
    <dgm:pt modelId="{FF4B465C-A4D5-4976-803A-6A323196B082}">
      <dgm:prSet/>
      <dgm:spPr/>
      <dgm:t>
        <a:bodyPr/>
        <a:lstStyle/>
        <a:p>
          <a:r>
            <a:rPr lang="en-US"/>
            <a:t>KEDA</a:t>
          </a:r>
        </a:p>
      </dgm:t>
    </dgm:pt>
    <dgm:pt modelId="{343E49B6-BACE-4086-9822-1D3A031CE2D3}" type="parTrans" cxnId="{1AC67A29-9198-4337-9623-B22CAB2606EE}">
      <dgm:prSet/>
      <dgm:spPr/>
      <dgm:t>
        <a:bodyPr/>
        <a:lstStyle/>
        <a:p>
          <a:endParaRPr lang="en-US"/>
        </a:p>
      </dgm:t>
    </dgm:pt>
    <dgm:pt modelId="{3D93B06B-35E9-47F6-A2FB-4B4CBA1AEC68}" type="sibTrans" cxnId="{1AC67A29-9198-4337-9623-B22CAB2606EE}">
      <dgm:prSet/>
      <dgm:spPr/>
      <dgm:t>
        <a:bodyPr/>
        <a:lstStyle/>
        <a:p>
          <a:endParaRPr lang="en-US"/>
        </a:p>
      </dgm:t>
    </dgm:pt>
    <dgm:pt modelId="{1193DCC4-FF0B-4F78-BEA2-3E676B58FD3B}">
      <dgm:prSet/>
      <dgm:spPr/>
      <dgm:t>
        <a:bodyPr/>
        <a:lstStyle/>
        <a:p>
          <a:r>
            <a:rPr lang="en-US"/>
            <a:t>Demo – AKS – Queue – Power BI</a:t>
          </a:r>
        </a:p>
      </dgm:t>
    </dgm:pt>
    <dgm:pt modelId="{F0364E37-BD0A-4068-A6D2-E7E27E8DE7F5}" type="parTrans" cxnId="{E63F2BD5-E1E3-48AB-B175-6EBC1DFC43C3}">
      <dgm:prSet/>
      <dgm:spPr/>
      <dgm:t>
        <a:bodyPr/>
        <a:lstStyle/>
        <a:p>
          <a:endParaRPr lang="en-US"/>
        </a:p>
      </dgm:t>
    </dgm:pt>
    <dgm:pt modelId="{766C3A38-46D4-4E61-9982-9AACE3D6B3B6}" type="sibTrans" cxnId="{E63F2BD5-E1E3-48AB-B175-6EBC1DFC43C3}">
      <dgm:prSet/>
      <dgm:spPr/>
      <dgm:t>
        <a:bodyPr/>
        <a:lstStyle/>
        <a:p>
          <a:endParaRPr lang="en-US"/>
        </a:p>
      </dgm:t>
    </dgm:pt>
    <dgm:pt modelId="{914BDD52-48CC-4081-8A7D-3C516ECA56F8}" type="pres">
      <dgm:prSet presAssocID="{AD815661-78E5-47DF-AC1A-E3427A1A66A4}" presName="linear" presStyleCnt="0">
        <dgm:presLayoutVars>
          <dgm:animLvl val="lvl"/>
          <dgm:resizeHandles val="exact"/>
        </dgm:presLayoutVars>
      </dgm:prSet>
      <dgm:spPr/>
    </dgm:pt>
    <dgm:pt modelId="{8DDB686E-B848-40F9-97AF-6195454088BC}" type="pres">
      <dgm:prSet presAssocID="{E846F771-AFDA-4FDE-AD62-215B8A494F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1165A2-31FB-4310-B4CA-39183318E4D6}" type="pres">
      <dgm:prSet presAssocID="{744743EA-39A5-49E9-822E-39BA1E0E5157}" presName="spacer" presStyleCnt="0"/>
      <dgm:spPr/>
    </dgm:pt>
    <dgm:pt modelId="{502C774B-B157-4E6A-A05E-72E9140CC3F5}" type="pres">
      <dgm:prSet presAssocID="{645BBE9A-40AC-4EC1-A08B-D760FAE98E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E882B0-11FD-4E32-9EB4-C58BF300403B}" type="pres">
      <dgm:prSet presAssocID="{B5DCB29E-6127-46F4-B434-43C84EF78D8B}" presName="spacer" presStyleCnt="0"/>
      <dgm:spPr/>
    </dgm:pt>
    <dgm:pt modelId="{09938A53-8D58-4A43-85CE-DCE4C17A58D8}" type="pres">
      <dgm:prSet presAssocID="{07BFFA1E-9189-4CA3-AA64-2F1C3B37EA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8A0E35-2510-4356-BE34-599BAC78EBF2}" type="pres">
      <dgm:prSet presAssocID="{C6A8FDE3-118A-4AA1-BFE0-7C1D14622440}" presName="spacer" presStyleCnt="0"/>
      <dgm:spPr/>
    </dgm:pt>
    <dgm:pt modelId="{2012986D-E314-41B3-BC30-70B88A45E99E}" type="pres">
      <dgm:prSet presAssocID="{FF4B465C-A4D5-4976-803A-6A323196B0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2D40EE-572F-438D-9E8E-C3280CAAAB8B}" type="pres">
      <dgm:prSet presAssocID="{3D93B06B-35E9-47F6-A2FB-4B4CBA1AEC68}" presName="spacer" presStyleCnt="0"/>
      <dgm:spPr/>
    </dgm:pt>
    <dgm:pt modelId="{90D6060E-842D-4165-AE8F-BC99F88D4102}" type="pres">
      <dgm:prSet presAssocID="{1193DCC4-FF0B-4F78-BEA2-3E676B58FD3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933281F-E727-4988-8140-EC6790581813}" type="presOf" srcId="{07BFFA1E-9189-4CA3-AA64-2F1C3B37EABD}" destId="{09938A53-8D58-4A43-85CE-DCE4C17A58D8}" srcOrd="0" destOrd="0" presId="urn:microsoft.com/office/officeart/2005/8/layout/vList2"/>
    <dgm:cxn modelId="{5DAA9823-7381-4F46-85FE-4145B9779ECA}" srcId="{AD815661-78E5-47DF-AC1A-E3427A1A66A4}" destId="{07BFFA1E-9189-4CA3-AA64-2F1C3B37EABD}" srcOrd="2" destOrd="0" parTransId="{897A3CF5-875D-4EB0-B3E0-D7541FABE3AF}" sibTransId="{C6A8FDE3-118A-4AA1-BFE0-7C1D14622440}"/>
    <dgm:cxn modelId="{1AC67A29-9198-4337-9623-B22CAB2606EE}" srcId="{AD815661-78E5-47DF-AC1A-E3427A1A66A4}" destId="{FF4B465C-A4D5-4976-803A-6A323196B082}" srcOrd="3" destOrd="0" parTransId="{343E49B6-BACE-4086-9822-1D3A031CE2D3}" sibTransId="{3D93B06B-35E9-47F6-A2FB-4B4CBA1AEC68}"/>
    <dgm:cxn modelId="{FA211A30-9FE8-4FBC-A4D5-E56C66EFDFAE}" srcId="{AD815661-78E5-47DF-AC1A-E3427A1A66A4}" destId="{E846F771-AFDA-4FDE-AD62-215B8A494F6D}" srcOrd="0" destOrd="0" parTransId="{E2597DD9-A3F4-4A26-8C95-C0941BD5CCC6}" sibTransId="{744743EA-39A5-49E9-822E-39BA1E0E5157}"/>
    <dgm:cxn modelId="{89F3263B-0357-40FF-BCD1-7CD93764A711}" srcId="{AD815661-78E5-47DF-AC1A-E3427A1A66A4}" destId="{645BBE9A-40AC-4EC1-A08B-D760FAE98E1F}" srcOrd="1" destOrd="0" parTransId="{8966662D-B386-4262-BCA2-B4C1E68B9615}" sibTransId="{B5DCB29E-6127-46F4-B434-43C84EF78D8B}"/>
    <dgm:cxn modelId="{1F7E6E6B-28C8-42DE-B07E-1FEB99A88432}" type="presOf" srcId="{645BBE9A-40AC-4EC1-A08B-D760FAE98E1F}" destId="{502C774B-B157-4E6A-A05E-72E9140CC3F5}" srcOrd="0" destOrd="0" presId="urn:microsoft.com/office/officeart/2005/8/layout/vList2"/>
    <dgm:cxn modelId="{1A272CA8-38D7-4CD0-B24A-A95388A175B4}" type="presOf" srcId="{E846F771-AFDA-4FDE-AD62-215B8A494F6D}" destId="{8DDB686E-B848-40F9-97AF-6195454088BC}" srcOrd="0" destOrd="0" presId="urn:microsoft.com/office/officeart/2005/8/layout/vList2"/>
    <dgm:cxn modelId="{F2D0D2A9-E5DF-481F-9364-38117E6B2EEF}" type="presOf" srcId="{AD815661-78E5-47DF-AC1A-E3427A1A66A4}" destId="{914BDD52-48CC-4081-8A7D-3C516ECA56F8}" srcOrd="0" destOrd="0" presId="urn:microsoft.com/office/officeart/2005/8/layout/vList2"/>
    <dgm:cxn modelId="{E63F2BD5-E1E3-48AB-B175-6EBC1DFC43C3}" srcId="{AD815661-78E5-47DF-AC1A-E3427A1A66A4}" destId="{1193DCC4-FF0B-4F78-BEA2-3E676B58FD3B}" srcOrd="4" destOrd="0" parTransId="{F0364E37-BD0A-4068-A6D2-E7E27E8DE7F5}" sibTransId="{766C3A38-46D4-4E61-9982-9AACE3D6B3B6}"/>
    <dgm:cxn modelId="{00D545EB-064F-4909-B5AF-C52C9886F4C6}" type="presOf" srcId="{FF4B465C-A4D5-4976-803A-6A323196B082}" destId="{2012986D-E314-41B3-BC30-70B88A45E99E}" srcOrd="0" destOrd="0" presId="urn:microsoft.com/office/officeart/2005/8/layout/vList2"/>
    <dgm:cxn modelId="{45ADC4FA-E438-4D6A-A28D-5B15D33B4593}" type="presOf" srcId="{1193DCC4-FF0B-4F78-BEA2-3E676B58FD3B}" destId="{90D6060E-842D-4165-AE8F-BC99F88D4102}" srcOrd="0" destOrd="0" presId="urn:microsoft.com/office/officeart/2005/8/layout/vList2"/>
    <dgm:cxn modelId="{21983AC0-5C01-4E79-8E1C-BFAD1A4655D9}" type="presParOf" srcId="{914BDD52-48CC-4081-8A7D-3C516ECA56F8}" destId="{8DDB686E-B848-40F9-97AF-6195454088BC}" srcOrd="0" destOrd="0" presId="urn:microsoft.com/office/officeart/2005/8/layout/vList2"/>
    <dgm:cxn modelId="{7FDAD26F-0514-4E27-B357-6619793E35ED}" type="presParOf" srcId="{914BDD52-48CC-4081-8A7D-3C516ECA56F8}" destId="{A71165A2-31FB-4310-B4CA-39183318E4D6}" srcOrd="1" destOrd="0" presId="urn:microsoft.com/office/officeart/2005/8/layout/vList2"/>
    <dgm:cxn modelId="{E86DA712-23AF-4CEA-8521-47EBA995855B}" type="presParOf" srcId="{914BDD52-48CC-4081-8A7D-3C516ECA56F8}" destId="{502C774B-B157-4E6A-A05E-72E9140CC3F5}" srcOrd="2" destOrd="0" presId="urn:microsoft.com/office/officeart/2005/8/layout/vList2"/>
    <dgm:cxn modelId="{5AFC3FBD-78FC-4621-A38E-79222BFCECFA}" type="presParOf" srcId="{914BDD52-48CC-4081-8A7D-3C516ECA56F8}" destId="{01E882B0-11FD-4E32-9EB4-C58BF300403B}" srcOrd="3" destOrd="0" presId="urn:microsoft.com/office/officeart/2005/8/layout/vList2"/>
    <dgm:cxn modelId="{6F8704D4-240E-48F9-AA82-CBB864F30B10}" type="presParOf" srcId="{914BDD52-48CC-4081-8A7D-3C516ECA56F8}" destId="{09938A53-8D58-4A43-85CE-DCE4C17A58D8}" srcOrd="4" destOrd="0" presId="urn:microsoft.com/office/officeart/2005/8/layout/vList2"/>
    <dgm:cxn modelId="{AD9E3D6C-61DD-4366-9005-D483D9F365BF}" type="presParOf" srcId="{914BDD52-48CC-4081-8A7D-3C516ECA56F8}" destId="{058A0E35-2510-4356-BE34-599BAC78EBF2}" srcOrd="5" destOrd="0" presId="urn:microsoft.com/office/officeart/2005/8/layout/vList2"/>
    <dgm:cxn modelId="{2AECC022-08C9-45B7-A1AD-2B06BAC18E6D}" type="presParOf" srcId="{914BDD52-48CC-4081-8A7D-3C516ECA56F8}" destId="{2012986D-E314-41B3-BC30-70B88A45E99E}" srcOrd="6" destOrd="0" presId="urn:microsoft.com/office/officeart/2005/8/layout/vList2"/>
    <dgm:cxn modelId="{89CB6364-1AAA-417D-BC17-8165375BD449}" type="presParOf" srcId="{914BDD52-48CC-4081-8A7D-3C516ECA56F8}" destId="{EC2D40EE-572F-438D-9E8E-C3280CAAAB8B}" srcOrd="7" destOrd="0" presId="urn:microsoft.com/office/officeart/2005/8/layout/vList2"/>
    <dgm:cxn modelId="{FCC1207D-A754-46D2-98DB-861FF72EE904}" type="presParOf" srcId="{914BDD52-48CC-4081-8A7D-3C516ECA56F8}" destId="{90D6060E-842D-4165-AE8F-BC99F88D41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B686E-B848-40F9-97AF-6195454088BC}">
      <dsp:nvSpPr>
        <dsp:cNvPr id="0" name=""/>
        <dsp:cNvSpPr/>
      </dsp:nvSpPr>
      <dsp:spPr>
        <a:xfrm>
          <a:off x="0" y="20448"/>
          <a:ext cx="5257800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Azure functions</a:t>
          </a:r>
        </a:p>
      </dsp:txBody>
      <dsp:txXfrm>
        <a:off x="50420" y="70868"/>
        <a:ext cx="5156960" cy="932014"/>
      </dsp:txXfrm>
    </dsp:sp>
    <dsp:sp modelId="{502C774B-B157-4E6A-A05E-72E9140CC3F5}">
      <dsp:nvSpPr>
        <dsp:cNvPr id="0" name=""/>
        <dsp:cNvSpPr/>
      </dsp:nvSpPr>
      <dsp:spPr>
        <a:xfrm>
          <a:off x="0" y="1128182"/>
          <a:ext cx="5257800" cy="10328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Azure functions on Docker containers</a:t>
          </a:r>
        </a:p>
      </dsp:txBody>
      <dsp:txXfrm>
        <a:off x="50420" y="1178602"/>
        <a:ext cx="5156960" cy="932014"/>
      </dsp:txXfrm>
    </dsp:sp>
    <dsp:sp modelId="{09938A53-8D58-4A43-85CE-DCE4C17A58D8}">
      <dsp:nvSpPr>
        <dsp:cNvPr id="0" name=""/>
        <dsp:cNvSpPr/>
      </dsp:nvSpPr>
      <dsp:spPr>
        <a:xfrm>
          <a:off x="0" y="2235916"/>
          <a:ext cx="5257800" cy="10328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Kubernetes - HPA</a:t>
          </a:r>
        </a:p>
      </dsp:txBody>
      <dsp:txXfrm>
        <a:off x="50420" y="2286336"/>
        <a:ext cx="5156960" cy="932014"/>
      </dsp:txXfrm>
    </dsp:sp>
    <dsp:sp modelId="{2012986D-E314-41B3-BC30-70B88A45E99E}">
      <dsp:nvSpPr>
        <dsp:cNvPr id="0" name=""/>
        <dsp:cNvSpPr/>
      </dsp:nvSpPr>
      <dsp:spPr>
        <a:xfrm>
          <a:off x="0" y="3343651"/>
          <a:ext cx="5257800" cy="10328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KEDA</a:t>
          </a:r>
        </a:p>
      </dsp:txBody>
      <dsp:txXfrm>
        <a:off x="50420" y="3394071"/>
        <a:ext cx="5156960" cy="932014"/>
      </dsp:txXfrm>
    </dsp:sp>
    <dsp:sp modelId="{90D6060E-842D-4165-AE8F-BC99F88D4102}">
      <dsp:nvSpPr>
        <dsp:cNvPr id="0" name=""/>
        <dsp:cNvSpPr/>
      </dsp:nvSpPr>
      <dsp:spPr>
        <a:xfrm>
          <a:off x="0" y="4451385"/>
          <a:ext cx="5257800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Demo – AKS – Queue – Power BI</a:t>
          </a:r>
        </a:p>
      </dsp:txBody>
      <dsp:txXfrm>
        <a:off x="50420" y="4501805"/>
        <a:ext cx="5156960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FDB4-AA55-4D29-9F7A-49758132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A7C2-21C2-4DCD-B96B-523C1D74A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7460-D41F-4D7A-9C9A-3B810456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3F85-FFB9-400E-85AF-12514D8A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0964-015A-489C-987F-4BC1C8AC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2915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F262-2566-4B4B-80F0-1895A9D6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C4DD6-0026-44B3-85CC-FD3DE12C8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9DC8-A065-4C14-93B7-82E2F4F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4577-A12D-4AE3-A886-A6612D64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B54D-008E-42D7-8F44-B8AE91D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273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D0311-3CCC-4921-8696-A244EA96F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3DA9B-CA79-4CB7-82F6-29189D89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7741-2996-4397-9F49-E3F6EB10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4A1D-6648-4604-A9A0-AFDAE1AC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8556-7059-4776-85B1-C8E9648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7526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Blank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43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C378-D683-4D61-AB35-4752805B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2216-FBE4-490A-8D00-D736E711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6E5C-AA40-452E-AAAF-8854F342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830B-96AF-4D8E-B392-3624DA89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64B8-CC33-4DEC-BF24-C6285C0A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63963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3555-7F05-427C-99A5-4DA3315C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E3C9-25DA-4B6C-85B9-B75AD183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8E78-8C11-4952-9D0A-74D6D258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71A9-0A73-4A78-9B59-0F0638BF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D9F-DD54-4F7E-8870-19E85B10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699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7404-4457-4ADB-9FD6-9B01D94F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5D8F-059B-43B2-83E4-C9AE9EF1E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4071-E621-4731-98B0-C5209E2C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E7A44-2540-4E30-9CE0-513C3CB5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A6F0C-FDCC-41E4-9E70-C7937B54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8EDC5-4D09-4BBE-B0C5-0DA3835F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3042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9416-B549-48D6-8035-F6324A08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A6AC-AA9A-4F56-B311-C0F0C7FA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BD0C5-26DF-4D3D-84B9-8AA49508E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A7C60-6C76-4DF5-998A-21D47E42A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07AA9-CB99-46D1-9417-7248BDB08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ADF1A-3A62-4501-A208-55B2D185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35B5F-C553-4710-B992-76DFBD0F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4160B-104D-4944-924B-5739C81A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7516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049F-665E-429A-A3C7-A8CD2E52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ACA6A-8857-4043-9071-4D3CCD0A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B1C1-0158-4F1F-9C1D-05CEB527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3B4D9-21D2-4508-A91B-57BCCCFA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0454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3C696-2ACF-42CB-9ED4-2B250229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E6224-C142-4DCF-8998-FC4B8111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F843F-A7A8-4F07-BF46-0E98B9C7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973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CD57-0F9C-4878-844D-605D4C80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D1DB-829E-4C1D-B718-C18AE2B7B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01E6-5B90-4E15-95E1-7C17B58F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25A5-28D8-4375-A1EE-7ABA5AF6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06B1-5A60-4EA5-95DD-C76116E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28BDC-F60A-498C-B690-FE001B87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9747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7610-4FF5-4605-9053-46A425C5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C395F-F359-4FBC-BDFD-55DC28963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D3CC7-A4AE-49ED-9115-9254EAD0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34E3B-5744-4253-A8B2-D9FD5782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EED0-25E6-40E2-9E82-F2E4F114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FB991-73ED-4FE0-9928-200650A1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354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A0A70-36AF-47D3-8A55-D8F02E90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s-Latn-B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9D1C8-8CC3-4954-ACA2-C41EE954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857D-C32D-4494-A634-BACD8909F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E6345-0013-470F-AF3D-6207684F055B}" type="datetimeFigureOut">
              <a:rPr lang="bs-Latn-BA" smtClean="0"/>
              <a:t>20. 10. 2020.</a:t>
            </a:fld>
            <a:endParaRPr lang="bs-Latn-B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64C1-83F0-4411-8B34-5D61A5159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C228-CE02-4AAA-A4BD-35239660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DB45-C56B-4B6C-AEFF-52714F1F747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0089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da.sh/" TargetMode="External"/><Relationship Id="rId4" Type="http://schemas.openxmlformats.org/officeDocument/2006/relationships/hyperlink" Target="https://github.com/kedacor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1.5/scalers/aws-sq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ishabhsoft.com/blog/ios-11-beta-4-microsoft-aci-service-android-o-final-developer-previe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tomir-vukadin-rvs/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tomirvukadin.com/" TargetMode="External"/><Relationship Id="rId5" Type="http://schemas.openxmlformats.org/officeDocument/2006/relationships/hyperlink" Target="https://github.com/Ratomir" TargetMode="External"/><Relationship Id="rId4" Type="http://schemas.openxmlformats.org/officeDocument/2006/relationships/hyperlink" Target="https://twitter.com/Ratko_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pYE9NIA7tE&amp;ab_channel=MaestralSolu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hos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EE60CC-DEBA-47DA-8541-574C4C79C0C4}"/>
              </a:ext>
            </a:extLst>
          </p:cNvPr>
          <p:cNvSpPr/>
          <p:nvPr/>
        </p:nvSpPr>
        <p:spPr>
          <a:xfrm>
            <a:off x="0" y="4832689"/>
            <a:ext cx="5810250" cy="1015662"/>
          </a:xfrm>
          <a:prstGeom prst="roundRect">
            <a:avLst>
              <a:gd name="adj" fmla="val 1017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CEA8F-403B-4823-9D6E-6AE7E5590055}"/>
              </a:ext>
            </a:extLst>
          </p:cNvPr>
          <p:cNvSpPr txBox="1"/>
          <p:nvPr/>
        </p:nvSpPr>
        <p:spPr>
          <a:xfrm>
            <a:off x="0" y="4832689"/>
            <a:ext cx="5810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000" b="1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Event-driven data procesiranje sa KEDA frameworkom, Azure funkcijama i Kubernetesom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3F175-F5F0-4B94-88BE-31A23A1C2DE5}"/>
              </a:ext>
            </a:extLst>
          </p:cNvPr>
          <p:cNvSpPr txBox="1"/>
          <p:nvPr/>
        </p:nvSpPr>
        <p:spPr>
          <a:xfrm>
            <a:off x="152400" y="6024562"/>
            <a:ext cx="434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Ratomir Vukadin</a:t>
            </a:r>
            <a:r>
              <a:rPr lang="bs-Latn-BA" b="1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, </a:t>
            </a:r>
            <a:r>
              <a:rPr lang="en-US" b="1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MCT, Azure Developer, Azure Data Engineer</a:t>
            </a:r>
            <a:endParaRPr lang="bs-Latn-BA" b="1" dirty="0">
              <a:solidFill>
                <a:srgbClr val="282828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454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tomkerkhove.be/content/images/2019/11/without-keda.png">
            <a:extLst>
              <a:ext uri="{FF2B5EF4-FFF2-40B4-BE49-F238E27FC236}">
                <a16:creationId xmlns:a16="http://schemas.microsoft.com/office/drawing/2014/main" id="{793BE38A-9860-40C5-BC86-B42FC424A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4313" y="750463"/>
            <a:ext cx="7423265" cy="476944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977900" sx="105999" sy="105999" algn="ctr" rotWithShape="0">
              <a:srgbClr val="000000">
                <a:alpha val="12156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64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066CC-230C-420F-B0FB-D05CCD14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EFFFF"/>
                </a:solidFill>
              </a:rPr>
              <a:t>KEDA</a:t>
            </a:r>
            <a:br>
              <a:rPr lang="en-US" sz="3100">
                <a:solidFill>
                  <a:srgbClr val="FEFFFF"/>
                </a:solidFill>
              </a:rPr>
            </a:br>
            <a:r>
              <a:rPr lang="en-US" sz="3100">
                <a:solidFill>
                  <a:srgbClr val="FEFFFF"/>
                </a:solidFill>
              </a:rPr>
              <a:t>Kubernetes-Event-Driven-Autoscaling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5F6E-B8DB-4BB3-9689-3FD5D8D4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GB" sz="2000"/>
              <a:t>Monitors the rate of events to proactively scale any container</a:t>
            </a:r>
          </a:p>
          <a:p>
            <a:r>
              <a:rPr lang="en-GB" sz="2000"/>
              <a:t>Feeds the data into the Kubernetes system to drive scaling</a:t>
            </a:r>
          </a:p>
          <a:p>
            <a:r>
              <a:rPr lang="en-GB" sz="2000"/>
              <a:t>KEDA can run on both, any cloud, any Kubernetes, integrates natively HPA </a:t>
            </a:r>
          </a:p>
          <a:p>
            <a:r>
              <a:rPr lang="en-GB" sz="2000"/>
              <a:t>Open source (MIT License) and onboarding to CNCF</a:t>
            </a:r>
          </a:p>
          <a:p>
            <a:r>
              <a:rPr lang="en-GB" sz="2000"/>
              <a:t>Extensible and pluggable scalers to grab metrics from any event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867E0-D2EE-421F-BB2E-AC4AF1D5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06" y="1661186"/>
            <a:ext cx="3343407" cy="6519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264B3-06D3-43E6-8B5E-353D83B2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755" y="3052508"/>
            <a:ext cx="3340358" cy="130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AAA688-BD66-43A4-954C-9F754611945D}"/>
              </a:ext>
            </a:extLst>
          </p:cNvPr>
          <p:cNvSpPr/>
          <p:nvPr/>
        </p:nvSpPr>
        <p:spPr>
          <a:xfrm>
            <a:off x="8644849" y="4544851"/>
            <a:ext cx="2103120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29" dirty="0">
                <a:hlinkClick r:id="rId4"/>
              </a:rPr>
              <a:t>https://github.com/kedacore</a:t>
            </a:r>
            <a:endParaRPr lang="en-US" sz="102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6D3E1-EFA9-4A5E-9C1A-905CA31C3C66}"/>
              </a:ext>
            </a:extLst>
          </p:cNvPr>
          <p:cNvSpPr/>
          <p:nvPr/>
        </p:nvSpPr>
        <p:spPr>
          <a:xfrm>
            <a:off x="8994498" y="4843895"/>
            <a:ext cx="1257551" cy="25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29" dirty="0">
                <a:hlinkClick r:id="rId5"/>
              </a:rPr>
              <a:t>https://keda.sh/</a:t>
            </a:r>
            <a:endParaRPr lang="en-US" sz="1029" dirty="0"/>
          </a:p>
        </p:txBody>
      </p:sp>
    </p:spTree>
    <p:extLst>
      <p:ext uri="{BB962C8B-B14F-4D97-AF65-F5344CB8AC3E}">
        <p14:creationId xmlns:p14="http://schemas.microsoft.com/office/powerpoint/2010/main" val="172275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818003-5BE0-410C-9A2E-A3F1A0FAF753}"/>
              </a:ext>
            </a:extLst>
          </p:cNvPr>
          <p:cNvSpPr txBox="1"/>
          <p:nvPr/>
        </p:nvSpPr>
        <p:spPr>
          <a:xfrm>
            <a:off x="933254" y="1093511"/>
            <a:ext cx="10331777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bs-Latn-BA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6" name="Picture 4" descr="https://blog.tomkerkhove.be/content/images/2019/11/with-keda.png">
            <a:extLst>
              <a:ext uri="{FF2B5EF4-FFF2-40B4-BE49-F238E27FC236}">
                <a16:creationId xmlns:a16="http://schemas.microsoft.com/office/drawing/2014/main" id="{EA5EA6A9-5903-4B64-A12C-CF75EBDFB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78" y="977195"/>
            <a:ext cx="7304898" cy="470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8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blog.tomkerkhove.be/content/images/2019/11/with-keda.png">
            <a:extLst>
              <a:ext uri="{FF2B5EF4-FFF2-40B4-BE49-F238E27FC236}">
                <a16:creationId xmlns:a16="http://schemas.microsoft.com/office/drawing/2014/main" id="{A082AAFF-67E4-425D-82F2-65454245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068" y="294315"/>
            <a:ext cx="9739864" cy="626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7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18003-5BE0-410C-9A2E-A3F1A0FAF753}"/>
              </a:ext>
            </a:extLst>
          </p:cNvPr>
          <p:cNvSpPr txBox="1"/>
          <p:nvPr/>
        </p:nvSpPr>
        <p:spPr>
          <a:xfrm>
            <a:off x="838200" y="3526300"/>
            <a:ext cx="3986156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Agent, activate deactivate a deployment to scale, or to zero on no events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As HPA, expose rich event data, like queue length or stream to HPA to drive scale up or out</a:t>
            </a:r>
          </a:p>
        </p:txBody>
      </p:sp>
      <p:pic>
        <p:nvPicPr>
          <p:cNvPr id="6" name="Picture 2" descr="https://keda.sh/images/keda-arch.png">
            <a:extLst>
              <a:ext uri="{FF2B5EF4-FFF2-40B4-BE49-F238E27FC236}">
                <a16:creationId xmlns:a16="http://schemas.microsoft.com/office/drawing/2014/main" id="{2CFE97E3-BD0C-4E88-B92A-479ED5E02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4397" b="1"/>
          <a:stretch/>
        </p:blipFill>
        <p:spPr bwMode="auto">
          <a:xfrm>
            <a:off x="5186557" y="162853"/>
            <a:ext cx="6830817" cy="613795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5A8DCB-5B5C-43B5-A816-B50466DAFAEC}"/>
              </a:ext>
            </a:extLst>
          </p:cNvPr>
          <p:cNvSpPr txBox="1"/>
          <p:nvPr/>
        </p:nvSpPr>
        <p:spPr>
          <a:xfrm>
            <a:off x="838200" y="743242"/>
            <a:ext cx="70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How KEDA works</a:t>
            </a:r>
          </a:p>
        </p:txBody>
      </p:sp>
    </p:spTree>
    <p:extLst>
      <p:ext uri="{BB962C8B-B14F-4D97-AF65-F5344CB8AC3E}">
        <p14:creationId xmlns:p14="http://schemas.microsoft.com/office/powerpoint/2010/main" val="86562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A8DCB-5B5C-43B5-A816-B50466DAFAEC}"/>
              </a:ext>
            </a:extLst>
          </p:cNvPr>
          <p:cNvSpPr txBox="1"/>
          <p:nvPr/>
        </p:nvSpPr>
        <p:spPr>
          <a:xfrm>
            <a:off x="532434" y="6227178"/>
            <a:ext cx="70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The magic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 –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Keda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 V1</a:t>
            </a:r>
            <a:endParaRPr lang="bs-Latn-BA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036F5-4685-4F11-9A2A-4EBCEE33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21" y="1267812"/>
            <a:ext cx="9156143" cy="39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9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A8DCB-5B5C-43B5-A816-B50466DAFAEC}"/>
              </a:ext>
            </a:extLst>
          </p:cNvPr>
          <p:cNvSpPr txBox="1"/>
          <p:nvPr/>
        </p:nvSpPr>
        <p:spPr>
          <a:xfrm>
            <a:off x="532434" y="6227178"/>
            <a:ext cx="70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AWS SQS Queue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 - </a:t>
            </a:r>
            <a:r>
              <a:rPr lang="en-US" dirty="0">
                <a:hlinkClick r:id="rId3"/>
              </a:rPr>
              <a:t>KEDA | AWS SQS Queue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8AEB5-733C-4AA6-8A91-5092513EF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05" y="1894142"/>
            <a:ext cx="726858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A8DCB-5B5C-43B5-A816-B50466DAFAEC}"/>
              </a:ext>
            </a:extLst>
          </p:cNvPr>
          <p:cNvSpPr txBox="1"/>
          <p:nvPr/>
        </p:nvSpPr>
        <p:spPr>
          <a:xfrm>
            <a:off x="532434" y="6227178"/>
            <a:ext cx="70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Virtual nodes</a:t>
            </a:r>
            <a:endParaRPr lang="bs-Latn-BA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18003-5BE0-410C-9A2E-A3F1A0FAF753}"/>
              </a:ext>
            </a:extLst>
          </p:cNvPr>
          <p:cNvSpPr txBox="1"/>
          <p:nvPr/>
        </p:nvSpPr>
        <p:spPr>
          <a:xfrm>
            <a:off x="933254" y="1093511"/>
            <a:ext cx="10331777" cy="481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Run containers on serverless Azure Container Instances</a:t>
            </a:r>
          </a:p>
          <a:p>
            <a:pPr>
              <a:lnSpc>
                <a:spcPct val="250000"/>
              </a:lnSpc>
            </a:pPr>
            <a:r>
              <a:rPr lang="en-GB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You can flag any deployment as</a:t>
            </a:r>
          </a:p>
          <a:p>
            <a:pPr>
              <a:lnSpc>
                <a:spcPct val="250000"/>
              </a:lnSpc>
            </a:pPr>
            <a:r>
              <a:rPr lang="en-GB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Run ONLY on Virtual Nodes</a:t>
            </a:r>
          </a:p>
          <a:p>
            <a:pPr>
              <a:lnSpc>
                <a:spcPct val="250000"/>
              </a:lnSpc>
            </a:pPr>
            <a:r>
              <a:rPr lang="en-GB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Run on a mix of Virtual and Dedicated Nodes</a:t>
            </a:r>
          </a:p>
          <a:p>
            <a:pPr>
              <a:lnSpc>
                <a:spcPct val="250000"/>
              </a:lnSpc>
            </a:pPr>
            <a:r>
              <a:rPr lang="en-GB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Never run on Virtual Nodes</a:t>
            </a:r>
          </a:p>
          <a:p>
            <a:pPr>
              <a:lnSpc>
                <a:spcPct val="250000"/>
              </a:lnSpc>
            </a:pPr>
            <a:r>
              <a:rPr lang="en-GB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Fantastic for bursts of traffic</a:t>
            </a:r>
          </a:p>
          <a:p>
            <a:pPr>
              <a:lnSpc>
                <a:spcPct val="250000"/>
              </a:lnSpc>
            </a:pPr>
            <a:r>
              <a:rPr lang="en-GB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Integrates seamlessly with Azure Functions and KEDA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C275A8C-C2CB-446D-828C-44510BFF5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9731" y="596749"/>
            <a:ext cx="2286981" cy="9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818003-5BE0-410C-9A2E-A3F1A0FAF753}"/>
              </a:ext>
            </a:extLst>
          </p:cNvPr>
          <p:cNvSpPr txBox="1"/>
          <p:nvPr/>
        </p:nvSpPr>
        <p:spPr>
          <a:xfrm>
            <a:off x="933255" y="1093511"/>
            <a:ext cx="2351122" cy="620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bs-Latn-BA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Apache Kafka Topic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AWS SQS Queue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Azure Service Bus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Huawei Cloudeye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NATS Streaming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RabbitMQ Queue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AWS CloudWatch</a:t>
            </a:r>
          </a:p>
          <a:p>
            <a:pPr>
              <a:lnSpc>
                <a:spcPct val="250000"/>
              </a:lnSpc>
            </a:pPr>
            <a:r>
              <a:rPr lang="bs-Latn-BA" b="1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Event sources</a:t>
            </a:r>
          </a:p>
          <a:p>
            <a:pPr>
              <a:lnSpc>
                <a:spcPct val="250000"/>
              </a:lnSpc>
            </a:pPr>
            <a:endParaRPr lang="bs-Latn-BA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7746-E5CB-40FF-AA55-DEB02B207A3A}"/>
              </a:ext>
            </a:extLst>
          </p:cNvPr>
          <p:cNvSpPr txBox="1"/>
          <p:nvPr/>
        </p:nvSpPr>
        <p:spPr>
          <a:xfrm>
            <a:off x="7374488" y="1084745"/>
            <a:ext cx="2351122" cy="551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Apache Event Hub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Azure Storage Queue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Google Cloud Pub/Sub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Prometheus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Redis Lists</a:t>
            </a:r>
          </a:p>
          <a:p>
            <a:pPr>
              <a:lnSpc>
                <a:spcPct val="250000"/>
              </a:lnSpc>
            </a:pPr>
            <a:endParaRPr lang="bs-Latn-BA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571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818003-5BE0-410C-9A2E-A3F1A0FAF753}"/>
              </a:ext>
            </a:extLst>
          </p:cNvPr>
          <p:cNvSpPr txBox="1"/>
          <p:nvPr/>
        </p:nvSpPr>
        <p:spPr>
          <a:xfrm>
            <a:off x="933254" y="1093511"/>
            <a:ext cx="10331777" cy="481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func kubernetes install --namespace keda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mkdir sample-queue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cd sample-queue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func init . –docker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func new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docker build –t myregisty.registry.com/demo:v1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func kubernetes deploy --name name-deploy --registry myregisty.registry.com/remo:v1</a:t>
            </a:r>
            <a:endParaRPr lang="bs-Latn-BA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454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4A6383-FAD9-4633-93FC-BAFB8223727C}"/>
              </a:ext>
            </a:extLst>
          </p:cNvPr>
          <p:cNvSpPr txBox="1"/>
          <p:nvPr/>
        </p:nvSpPr>
        <p:spPr>
          <a:xfrm>
            <a:off x="532434" y="6227178"/>
            <a:ext cx="70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NASLOV SLIDEA POSTAVITI OVDJE, BIJELA BOJA, MAX 18 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4430C-1DF6-4346-88EA-6FD00ACCEB94}"/>
              </a:ext>
            </a:extLst>
          </p:cNvPr>
          <p:cNvSpPr txBox="1"/>
          <p:nvPr/>
        </p:nvSpPr>
        <p:spPr>
          <a:xfrm>
            <a:off x="933254" y="1093511"/>
            <a:ext cx="10331777" cy="41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bs-Latn-BA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Text prezentacije je ispisan u fontu RUBIK, boja R:40 G:40 B:40.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Veličina fonta striktno 18 pt (bez varijacija).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Sadržaj prezentacije mora biti koncizan, ilustrativan, bez previše tekstualnog sadržaja.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Maksimalan broj riječi po slide-u je 6x6 (6 alinea x 6 riječi).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Prored između redova je 2.0.</a:t>
            </a:r>
          </a:p>
          <a:p>
            <a:pPr>
              <a:lnSpc>
                <a:spcPct val="250000"/>
              </a:lnSpc>
            </a:pPr>
            <a:r>
              <a:rPr lang="bs-Latn-BA" dirty="0">
                <a:solidFill>
                  <a:srgbClr val="282828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Veličina text box-a je W: 28,7 H: 11,48</a:t>
            </a:r>
          </a:p>
        </p:txBody>
      </p:sp>
    </p:spTree>
    <p:extLst>
      <p:ext uri="{BB962C8B-B14F-4D97-AF65-F5344CB8AC3E}">
        <p14:creationId xmlns:p14="http://schemas.microsoft.com/office/powerpoint/2010/main" val="65062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6AB8D-8F2E-4FB8-8C18-4578987B0D45}"/>
              </a:ext>
            </a:extLst>
          </p:cNvPr>
          <p:cNvSpPr txBox="1"/>
          <p:nvPr/>
        </p:nvSpPr>
        <p:spPr>
          <a:xfrm>
            <a:off x="532434" y="6227178"/>
            <a:ext cx="70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HVALA NA PAŽNJI!</a:t>
            </a:r>
            <a:endParaRPr lang="bs-Latn-BA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893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4A6383-FAD9-4633-93FC-BAFB8223727C}"/>
              </a:ext>
            </a:extLst>
          </p:cNvPr>
          <p:cNvSpPr txBox="1"/>
          <p:nvPr/>
        </p:nvSpPr>
        <p:spPr>
          <a:xfrm>
            <a:off x="532434" y="6227178"/>
            <a:ext cx="709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Ratomir Vukadin</a:t>
            </a:r>
          </a:p>
          <a:p>
            <a:r>
              <a:rPr lang="en-US"/>
              <a:t>DevOps Engineer – Mistral www.mistral.ba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4430C-1DF6-4346-88EA-6FD00ACCEB94}"/>
              </a:ext>
            </a:extLst>
          </p:cNvPr>
          <p:cNvSpPr txBox="1"/>
          <p:nvPr/>
        </p:nvSpPr>
        <p:spPr>
          <a:xfrm>
            <a:off x="933254" y="1093511"/>
            <a:ext cx="10331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https://www.linkedin.com/in/ratomir-vukadin-rvs/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https://twitter.com/Ratko_V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https://github.com/Ratomir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https://www.ratomirvukadin.com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9, WinDays19, Azure Bootcamp, Tarabica19, Sinergija19, MS Community 8, ATD15…</a:t>
            </a:r>
          </a:p>
          <a:p>
            <a:endParaRPr lang="en-US" dirty="0"/>
          </a:p>
        </p:txBody>
      </p:sp>
      <p:pic>
        <p:nvPicPr>
          <p:cNvPr id="6" name="Picture Placeholder 6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2E80E42D-1172-4AC9-8D7C-40656B9A77B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02" b="402"/>
          <a:stretch>
            <a:fillRect/>
          </a:stretch>
        </p:blipFill>
        <p:spPr>
          <a:xfrm>
            <a:off x="8221126" y="2566114"/>
            <a:ext cx="3358200" cy="33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76-CBC6-4CD9-B10C-DAA59C2C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AA975F9-C069-4B96-B34D-CD8759D22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61949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3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14EB-9381-4E09-AA60-E6AB615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AFF4-473F-4DFC-A11E-980B6E9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KEDA – Azure Functions V1 </a:t>
            </a:r>
            <a:r>
              <a:rPr lang="en-GB" dirty="0">
                <a:hlinkClick r:id="rId2"/>
              </a:rPr>
              <a:t>Event Driven Data Processing with KEDA Framework, Azure Functions and Kubernetes – YouTube</a:t>
            </a:r>
            <a:endParaRPr lang="en-GB" dirty="0"/>
          </a:p>
          <a:p>
            <a:r>
              <a:rPr lang="en-GB" dirty="0"/>
              <a:t>KEDA – V2 – 16. September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8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85280-472C-4108-84A7-8E49B245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1563"/>
            <a:ext cx="7047923" cy="37706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47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A3D4-F4AE-47BB-BE92-3635B625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functions from other perspective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F509DA-7AC2-46F4-AAFD-6BE9BAF0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Serverless is about building event-based applications on a function by function basis without worrying about traditional “servers”.</a:t>
            </a:r>
          </a:p>
          <a:p>
            <a:r>
              <a:rPr lang="en-US" sz="2400" i="1" dirty="0"/>
              <a:t>Azure Functions</a:t>
            </a:r>
            <a:r>
              <a:rPr lang="en-US" sz="2400" dirty="0"/>
              <a:t> can easily be hosted in different environments</a:t>
            </a:r>
          </a:p>
          <a:p>
            <a:r>
              <a:rPr lang="en-US" sz="2400" dirty="0"/>
              <a:t>Open sourced</a:t>
            </a:r>
          </a:p>
          <a:p>
            <a:r>
              <a:rPr lang="en-US" sz="2400" i="1" dirty="0"/>
              <a:t>Docker</a:t>
            </a:r>
            <a:r>
              <a:rPr lang="en-US" sz="2400" dirty="0"/>
              <a:t> image</a:t>
            </a:r>
          </a:p>
          <a:p>
            <a:r>
              <a:rPr lang="en-US" sz="2400" dirty="0"/>
              <a:t>Azure Container Instance/</a:t>
            </a:r>
            <a:r>
              <a:rPr lang="en-US" sz="2400" dirty="0" err="1"/>
              <a:t>Fargate</a:t>
            </a:r>
            <a:endParaRPr lang="en-US" sz="2400" dirty="0"/>
          </a:p>
          <a:p>
            <a:pPr marL="0"/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F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B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Azure Functions Logo">
            <a:extLst>
              <a:ext uri="{FF2B5EF4-FFF2-40B4-BE49-F238E27FC236}">
                <a16:creationId xmlns:a16="http://schemas.microsoft.com/office/drawing/2014/main" id="{7B628C7D-D524-4280-952A-D6D44768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3987" y="2857501"/>
            <a:ext cx="11429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88836A-0EE2-4702-97AE-AD532646DFA0}"/>
              </a:ext>
            </a:extLst>
          </p:cNvPr>
          <p:cNvSpPr/>
          <p:nvPr/>
        </p:nvSpPr>
        <p:spPr>
          <a:xfrm>
            <a:off x="5577183" y="6488666"/>
            <a:ext cx="461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https://github.com/Azure/azure-functions-host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5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A8DCB-5B5C-43B5-A816-B50466DAFAEC}"/>
              </a:ext>
            </a:extLst>
          </p:cNvPr>
          <p:cNvSpPr txBox="1"/>
          <p:nvPr/>
        </p:nvSpPr>
        <p:spPr>
          <a:xfrm>
            <a:off x="532434" y="6227178"/>
            <a:ext cx="70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What we need?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18003-5BE0-410C-9A2E-A3F1A0FAF753}"/>
              </a:ext>
            </a:extLst>
          </p:cNvPr>
          <p:cNvSpPr txBox="1"/>
          <p:nvPr/>
        </p:nvSpPr>
        <p:spPr>
          <a:xfrm>
            <a:off x="933254" y="1093511"/>
            <a:ext cx="10331777" cy="481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.NET Core, Java, Python (3.X), Node, PowerShell (Core)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Docker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Docker Registry (Docker Hub, ACR, ECR, …)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Kubernetes cluster (AKS, Minikube, GCP… )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Functions Core Tools 2.0 (Azure Functions CLI) - https://github.com/Azure/azure-functions-core-tools</a:t>
            </a:r>
          </a:p>
          <a:p>
            <a:pPr>
              <a:lnSpc>
                <a:spcPct val="250000"/>
              </a:lnSpc>
            </a:pPr>
            <a:r>
              <a:rPr lang="bs-Latn-BA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Visual Studio Code/Visual Studio + Visual Studio Code extension</a:t>
            </a:r>
            <a:endParaRPr lang="bs-Latn-BA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680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7DE9A-424F-44C6-B1C6-43B6EB30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46" y="1286934"/>
            <a:ext cx="6028229" cy="4259480"/>
          </a:xfrm>
          <a:prstGeom prst="rect">
            <a:avLst/>
          </a:prstGeom>
          <a:noFill/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18003-5BE0-410C-9A2E-A3F1A0FAF753}"/>
              </a:ext>
            </a:extLst>
          </p:cNvPr>
          <p:cNvSpPr txBox="1"/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Horizontal Pod Autoscaler automatically scale the number of pods in a replication controller, deployment or replica set based on observed CPU utilization or custom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A8DCB-5B5C-43B5-A816-B50466DAFAEC}"/>
              </a:ext>
            </a:extLst>
          </p:cNvPr>
          <p:cNvSpPr txBox="1"/>
          <p:nvPr/>
        </p:nvSpPr>
        <p:spPr>
          <a:xfrm>
            <a:off x="8502649" y="298787"/>
            <a:ext cx="70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bs-Latn-BA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 panose="02000604000000020004" pitchFamily="2" charset="-79"/>
                <a:cs typeface="Rubik" panose="02000604000000020004" pitchFamily="2" charset="-79"/>
              </a:rPr>
              <a:t>Horizontal Pod Autoscaler</a:t>
            </a:r>
          </a:p>
        </p:txBody>
      </p:sp>
    </p:spTree>
    <p:extLst>
      <p:ext uri="{BB962C8B-B14F-4D97-AF65-F5344CB8AC3E}">
        <p14:creationId xmlns:p14="http://schemas.microsoft.com/office/powerpoint/2010/main" val="10957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E42AADF2AF9B4EACE07623B0E47558" ma:contentTypeVersion="13" ma:contentTypeDescription="Create a new document." ma:contentTypeScope="" ma:versionID="42a951dae0fa6419c790d481ce4c6ee6">
  <xsd:schema xmlns:xsd="http://www.w3.org/2001/XMLSchema" xmlns:xs="http://www.w3.org/2001/XMLSchema" xmlns:p="http://schemas.microsoft.com/office/2006/metadata/properties" xmlns:ns3="f2232665-641f-4189-9cea-74ca91d9c5dc" xmlns:ns4="5ee56b56-49f8-4be5-ab16-2c85dbf1399d" targetNamespace="http://schemas.microsoft.com/office/2006/metadata/properties" ma:root="true" ma:fieldsID="b3720717e94e96dcc4453a1555bdcc8a" ns3:_="" ns4:_="">
    <xsd:import namespace="f2232665-641f-4189-9cea-74ca91d9c5dc"/>
    <xsd:import namespace="5ee56b56-49f8-4be5-ab16-2c85dbf1399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32665-641f-4189-9cea-74ca91d9c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56b56-49f8-4be5-ab16-2c85dbf139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47D2EC-3634-4E1A-B5B1-35522F4DB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32665-641f-4189-9cea-74ca91d9c5dc"/>
    <ds:schemaRef ds:uri="5ee56b56-49f8-4be5-ab16-2c85dbf13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08DF0-0C02-4BCE-9D38-BFB15B541F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BED0DA-77A4-4F77-B9D8-6904471AB6F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626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Rubik</vt:lpstr>
      <vt:lpstr>Office Theme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Azure functions from other perspective</vt:lpstr>
      <vt:lpstr>PowerPoint Presentation</vt:lpstr>
      <vt:lpstr>PowerPoint Presentation</vt:lpstr>
      <vt:lpstr>PowerPoint Presentation</vt:lpstr>
      <vt:lpstr>KEDA Kubernetes-Event-Driven-Autoscaling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Ratomir Vukadin</dc:creator>
  <cp:lastModifiedBy>Ratomir Vukadin</cp:lastModifiedBy>
  <cp:revision>3</cp:revision>
  <dcterms:created xsi:type="dcterms:W3CDTF">2020-10-20T16:42:08Z</dcterms:created>
  <dcterms:modified xsi:type="dcterms:W3CDTF">2020-10-20T17:04:12Z</dcterms:modified>
</cp:coreProperties>
</file>