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6" r:id="rId5"/>
    <p:sldId id="268" r:id="rId6"/>
    <p:sldId id="269" r:id="rId7"/>
    <p:sldId id="267" r:id="rId8"/>
    <p:sldId id="270" r:id="rId9"/>
    <p:sldId id="265" r:id="rId10"/>
    <p:sldId id="261" r:id="rId11"/>
    <p:sldId id="26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6F350-4367-F54B-8994-285AB6027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C99C90-C216-24B0-B6AE-584496610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3D600D-DE8D-DE7F-E9CF-34E54202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D8D56D-C08D-0BED-5605-550BAFF0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0C201-449C-7F55-52A2-7A2C9EF2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115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239E8-4B50-7F82-C5F6-D3F5FBE9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2D4F364-27E5-2A5D-0542-21AD4E63E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3F740B-DFE7-7281-0C21-9650C153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01BBB-4E22-E4EC-8E2D-2D92DF0F7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C1D393-3F79-5D37-2023-A190E3E9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44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60C2DD-F014-AFAA-9FED-446923E0E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830448-D9F1-8629-C43C-4D51D137A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75A04A-18E6-CDB0-F9FA-27D4979F9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DF03F3-0D84-CA5D-CCD5-25F42987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BC196B-512B-A421-4765-56CD7AD1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2EFBD-0262-6EF6-9186-228F54053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098C9-FF5F-B081-B971-DCB51351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99A7F-C40C-EA54-FAD5-8869CDB7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F43C73-9247-73F9-C978-CB8AFC3B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10955-FBAB-9E92-677E-284F77A8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1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5F96C-9719-61D4-3EFE-8777EF7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029EDA-DA0F-2BA8-BC68-91FFBB65E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C0AC17-B6B5-01EF-3A2A-D93CB2CB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FB52DB-44DE-9EF8-28A7-E8B71931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2FDDAE-1985-94EC-A75D-D58F2BDC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1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70DFC-C178-6591-2D71-8B7095C1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A0023-5D9F-8247-D417-3D1008F20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BF2C10-8F8F-70E0-D46C-3F7C0A51E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2B987C-A12F-72E2-D20F-D18456BF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B6709-D113-AA42-B3C5-EFCFD02C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1E431B-82C9-A346-F467-32A51CF9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71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031B2-305C-0F50-9301-33BD326E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ED800D-69D0-F356-FEF2-F8759490A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56B9FB-73EF-B4F0-2341-C1D09EE77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156141-FE9A-39C5-823F-0B2282E3C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723152A-762F-EC7B-D925-2DDCD718A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19CDC1-890A-DBC8-FAF0-07320983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6640CF-53BB-1161-F039-B14A47A2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0ED360-9A84-C41A-2E1B-13DC7256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72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66D7D-BA2A-19E2-08FF-E53E6915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8F4612-6BF1-5074-6BA2-01567F61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D6B673-23F1-92AC-37E8-368E0403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0EE4E1-FE80-2DBC-4C68-361AF0AB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64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D9B156-F891-2EC0-AB39-9EDF62BD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FDCFD5-FFD9-23C7-3F2C-B295A906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A7FAEC-D5DB-81E6-3F0D-F478AD59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67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A6801-105E-7885-FC40-16835135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BEAC87-60A3-071A-0623-DDA875FC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B86D94-BCAF-48C9-2DC3-73E5E7DDB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15613B-93C8-F50F-1E91-0DCEC54D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DD781B-0877-6C01-E28B-B0165C45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5AE858-8456-0B80-5789-7A873F80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7E424-20DE-1FF8-417C-54F589B4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4F90C3-3B0C-40A5-4A11-E12DC16D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7574D4-E32D-D54A-837E-D85D14DB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476135-5EBD-4F54-97AE-3453E798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ACD02F-B830-A0F3-DF59-EDCB0802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0CFA7F-1179-85AD-115F-3BDE5986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05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D6A2E4-8BFF-42E5-3CF1-2F9D9406A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CE9F6A-CBC4-D516-7F20-EF41230B5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020B13-7582-F27F-710C-97774EC60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92099-F720-4A7F-800B-65D5E31C73F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CA427-DA1B-4E24-BC0B-9B02622B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E3C906-57B9-FE6E-2A4A-9EB306E5A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53AB5D-F9BC-4535-8DD6-75071945DA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64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886D163-4C5C-2B1E-3BD2-588429752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Trabalho 2 </a:t>
            </a:r>
          </a:p>
          <a:p>
            <a:r>
              <a:rPr lang="pt-BR" dirty="0"/>
              <a:t>Guilherme </a:t>
            </a:r>
            <a:r>
              <a:rPr lang="pt-BR" dirty="0" err="1"/>
              <a:t>Oliveeri</a:t>
            </a:r>
            <a:r>
              <a:rPr lang="pt-BR" dirty="0"/>
              <a:t> Porto</a:t>
            </a:r>
          </a:p>
          <a:p>
            <a:r>
              <a:rPr lang="pt-BR" dirty="0"/>
              <a:t>Luiz Fernando Rodrigues</a:t>
            </a:r>
          </a:p>
        </p:txBody>
      </p:sp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DB0D22E8-9CFE-DE95-E9D4-93FA7EF2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166" y="911347"/>
            <a:ext cx="5401067" cy="251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0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56EB-5695-9CD7-0C55-72AA03E01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E0D37-D046-1C89-A2C0-3BA28B42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14781" cy="886620"/>
          </a:xfrm>
        </p:spPr>
        <p:txBody>
          <a:bodyPr/>
          <a:lstStyle/>
          <a:p>
            <a:r>
              <a:rPr lang="pt-BR" dirty="0"/>
              <a:t>Power BI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F893A480-8C03-E14B-E16A-3D227FB6C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91014"/>
            <a:ext cx="10487025" cy="614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1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E7A3D-EE19-BD0E-A2B0-6CB49A85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8373B-7757-0CA6-1A51-E2D120F8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14781" cy="886620"/>
          </a:xfrm>
        </p:spPr>
        <p:txBody>
          <a:bodyPr/>
          <a:lstStyle/>
          <a:p>
            <a:r>
              <a:rPr lang="pt-BR" dirty="0"/>
              <a:t>Power BI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47F69A-6952-0A33-319D-9A1B7491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8"/>
            <a:ext cx="10515600" cy="619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2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06511-C676-DE82-95F8-52B07528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BC74BF-9CF1-54DB-C134-0AB353D4F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- Avaliar 3 anos de vendas de um distribuidor de produtos pets da baixada santista.</a:t>
            </a:r>
          </a:p>
          <a:p>
            <a:r>
              <a:rPr lang="pt-BR" dirty="0"/>
              <a:t> - Essa ajudará o Gerente e Supervisores da região na avaliação das vendas e busca de novas oportunidades.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471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06E57-55BE-3333-E19A-93573199E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C81D6C-3BA6-9FB3-32E9-159E1DEA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Colab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E16B5E5-923F-902B-350A-ACB00AD71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4600"/>
            <a:ext cx="10512547" cy="373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2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BDD19A-7B01-0794-F939-A8BE2189E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CBE5E7-3238-9331-B3A5-8A965C18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Colab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65A33D-64F4-7939-CE5E-CC62563D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7164"/>
            <a:ext cx="10512547" cy="362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5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A714AC-CB3C-57B8-3F7B-E78132B24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01293B-EFB3-094F-5885-4FE9D065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Colab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601EBC-BF7D-38DB-42D3-6790F8F6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1308"/>
            <a:ext cx="10512547" cy="19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C53FDF-BFD5-59DF-ADB4-F16A0A804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C91A68-1BD0-5192-A0E7-BAACF2F5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Colab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72FCD4-CC1F-B790-245D-0BA4811A6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3369"/>
            <a:ext cx="10512547" cy="26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EDBCEC-1C44-E9CF-7032-D58643406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EB73EC-5288-60DD-84CB-4CB5F78B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Query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7FBE841-9EAE-C976-26FC-ADB380EE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53" y="1845426"/>
            <a:ext cx="972744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9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23E72-6535-FF3C-57AC-8603390C5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2EE635-37CB-5B35-E8DA-DDCA04EC9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Query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82B604-4A54-3F4B-7AFC-DBC5B8539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53" y="1845426"/>
            <a:ext cx="972744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3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47F07-B729-A091-A750-F5B23DAEA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280DF-4328-956B-AB7B-B4A23B33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2214781" cy="886620"/>
          </a:xfrm>
        </p:spPr>
        <p:txBody>
          <a:bodyPr/>
          <a:lstStyle/>
          <a:p>
            <a:r>
              <a:rPr lang="pt-BR" dirty="0"/>
              <a:t>Power BI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59DE5DF-24AB-0748-68A9-DFC2712EB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36848"/>
            <a:ext cx="10887075" cy="610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92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Apresentação do PowerPoint</vt:lpstr>
      <vt:lpstr>Objetivo</vt:lpstr>
      <vt:lpstr>Colab</vt:lpstr>
      <vt:lpstr>Colab</vt:lpstr>
      <vt:lpstr>Colab</vt:lpstr>
      <vt:lpstr>Colab</vt:lpstr>
      <vt:lpstr>Big Query</vt:lpstr>
      <vt:lpstr>Big Query</vt:lpstr>
      <vt:lpstr>Power BI</vt:lpstr>
      <vt:lpstr>Power BI</vt:lpstr>
      <vt:lpstr>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Guilherme Porto</dc:creator>
  <cp:lastModifiedBy>Luiz Fernando Rodrigues</cp:lastModifiedBy>
  <cp:revision>2</cp:revision>
  <dcterms:created xsi:type="dcterms:W3CDTF">2025-09-15T14:10:28Z</dcterms:created>
  <dcterms:modified xsi:type="dcterms:W3CDTF">2025-09-15T14:31:22Z</dcterms:modified>
</cp:coreProperties>
</file>