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60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FB35-AA77-4523-85C0-5033B1CE6E57}" type="datetimeFigureOut">
              <a:rPr lang="id-ID" smtClean="0"/>
              <a:t>10/17/2016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D30B6-4432-432C-891E-3918E3F2D9C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FB35-AA77-4523-85C0-5033B1CE6E57}" type="datetimeFigureOut">
              <a:rPr lang="id-ID" smtClean="0"/>
              <a:t>10/17/2016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D30B6-4432-432C-891E-3918E3F2D9C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FB35-AA77-4523-85C0-5033B1CE6E57}" type="datetimeFigureOut">
              <a:rPr lang="id-ID" smtClean="0"/>
              <a:t>10/17/2016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D30B6-4432-432C-891E-3918E3F2D9C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FB35-AA77-4523-85C0-5033B1CE6E57}" type="datetimeFigureOut">
              <a:rPr lang="id-ID" smtClean="0"/>
              <a:t>10/17/2016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D30B6-4432-432C-891E-3918E3F2D9C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FB35-AA77-4523-85C0-5033B1CE6E57}" type="datetimeFigureOut">
              <a:rPr lang="id-ID" smtClean="0"/>
              <a:t>10/17/2016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D30B6-4432-432C-891E-3918E3F2D9C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FB35-AA77-4523-85C0-5033B1CE6E57}" type="datetimeFigureOut">
              <a:rPr lang="id-ID" smtClean="0"/>
              <a:t>10/17/2016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D30B6-4432-432C-891E-3918E3F2D9C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FB35-AA77-4523-85C0-5033B1CE6E57}" type="datetimeFigureOut">
              <a:rPr lang="id-ID" smtClean="0"/>
              <a:t>10/17/2016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D30B6-4432-432C-891E-3918E3F2D9C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FB35-AA77-4523-85C0-5033B1CE6E57}" type="datetimeFigureOut">
              <a:rPr lang="id-ID" smtClean="0"/>
              <a:t>10/17/2016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D30B6-4432-432C-891E-3918E3F2D9C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FB35-AA77-4523-85C0-5033B1CE6E57}" type="datetimeFigureOut">
              <a:rPr lang="id-ID" smtClean="0"/>
              <a:t>10/17/2016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D30B6-4432-432C-891E-3918E3F2D9C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FB35-AA77-4523-85C0-5033B1CE6E57}" type="datetimeFigureOut">
              <a:rPr lang="id-ID" smtClean="0"/>
              <a:t>10/17/2016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D30B6-4432-432C-891E-3918E3F2D9CE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FB35-AA77-4523-85C0-5033B1CE6E57}" type="datetimeFigureOut">
              <a:rPr lang="id-ID" smtClean="0"/>
              <a:t>10/17/2016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ED30B6-4432-432C-891E-3918E3F2D9CE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0ED30B6-4432-432C-891E-3918E3F2D9CE}" type="slidenum">
              <a:rPr lang="id-ID" smtClean="0"/>
              <a:t>‹#›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75BFB35-AA77-4523-85C0-5033B1CE6E57}" type="datetimeFigureOut">
              <a:rPr lang="id-ID" smtClean="0"/>
              <a:t>10/17/2016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asil gambar untuk logo budi luh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56980"/>
            <a:ext cx="3886200" cy="230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62201" y="304800"/>
            <a:ext cx="4038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   REKAYASA WEB</a:t>
            </a:r>
            <a:endParaRPr lang="id-ID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4419600"/>
            <a:ext cx="624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JANSEN              (1512510247)</a:t>
            </a:r>
          </a:p>
          <a:p>
            <a:r>
              <a:rPr lang="en-US" sz="2400" dirty="0" smtClean="0"/>
              <a:t>RATRI	               (1312503228)</a:t>
            </a:r>
          </a:p>
          <a:p>
            <a:r>
              <a:rPr lang="en-US" sz="2400" dirty="0" smtClean="0"/>
              <a:t>RARA	               (1111510424)</a:t>
            </a:r>
          </a:p>
          <a:p>
            <a:r>
              <a:rPr lang="en-US" sz="2400" dirty="0" smtClean="0"/>
              <a:t>AGUNG</a:t>
            </a:r>
          </a:p>
          <a:p>
            <a:r>
              <a:rPr lang="en-US" sz="2400" dirty="0" smtClean="0"/>
              <a:t>OKTO</a:t>
            </a:r>
            <a:endParaRPr lang="id-ID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106680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	    TUGAS KELOMPOK</a:t>
            </a:r>
            <a:endParaRPr lang="id-ID" sz="2400" b="1" dirty="0"/>
          </a:p>
        </p:txBody>
      </p:sp>
    </p:spTree>
    <p:extLst>
      <p:ext uri="{BB962C8B-B14F-4D97-AF65-F5344CB8AC3E}">
        <p14:creationId xmlns:p14="http://schemas.microsoft.com/office/powerpoint/2010/main" val="204865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"/>
            <a:ext cx="7696199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656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71056"/>
            <a:ext cx="7391400" cy="5662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727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3837"/>
            <a:ext cx="7086600" cy="648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131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"/>
            <a:ext cx="7467600" cy="6400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7720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</TotalTime>
  <Words>8</Words>
  <Application>Microsoft Office PowerPoint</Application>
  <PresentationFormat>On-screen Show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Adjacency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PT. Berca Cakra Teknologi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pemvis</dc:creator>
  <cp:lastModifiedBy>pemvis</cp:lastModifiedBy>
  <cp:revision>2</cp:revision>
  <dcterms:created xsi:type="dcterms:W3CDTF">2016-10-17T12:59:55Z</dcterms:created>
  <dcterms:modified xsi:type="dcterms:W3CDTF">2016-10-17T13:12:28Z</dcterms:modified>
</cp:coreProperties>
</file>